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"/>
  </p:notesMasterIdLst>
  <p:sldIdLst>
    <p:sldId id="262" r:id="rId2"/>
  </p:sldIdLst>
  <p:sldSz cx="12911138" cy="5346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3729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91" autoAdjust="0"/>
    <p:restoredTop sz="96387" autoAdjust="0"/>
  </p:normalViewPr>
  <p:slideViewPr>
    <p:cSldViewPr snapToGrid="0">
      <p:cViewPr varScale="1">
        <p:scale>
          <a:sx n="50" d="100"/>
          <a:sy n="50" d="100"/>
        </p:scale>
        <p:origin x="60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55A3F-8F54-438F-B776-50DB33AF4D2A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96863" y="1143000"/>
            <a:ext cx="74517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7929-E34C-4ACA-97BD-A8CF0C63E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63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3892" y="875027"/>
            <a:ext cx="9683354" cy="1861444"/>
          </a:xfrm>
        </p:spPr>
        <p:txBody>
          <a:bodyPr anchor="b"/>
          <a:lstStyle>
            <a:lvl1pPr algn="ctr">
              <a:defRPr sz="46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3892" y="2808256"/>
            <a:ext cx="9683354" cy="1290881"/>
          </a:xfrm>
        </p:spPr>
        <p:txBody>
          <a:bodyPr/>
          <a:lstStyle>
            <a:lvl1pPr marL="0" indent="0" algn="ctr">
              <a:buNone/>
              <a:defRPr sz="1871"/>
            </a:lvl1pPr>
            <a:lvl2pPr marL="356433" indent="0" algn="ctr">
              <a:buNone/>
              <a:defRPr sz="1559"/>
            </a:lvl2pPr>
            <a:lvl3pPr marL="712866" indent="0" algn="ctr">
              <a:buNone/>
              <a:defRPr sz="1403"/>
            </a:lvl3pPr>
            <a:lvl4pPr marL="1069299" indent="0" algn="ctr">
              <a:buNone/>
              <a:defRPr sz="1247"/>
            </a:lvl4pPr>
            <a:lvl5pPr marL="1425732" indent="0" algn="ctr">
              <a:buNone/>
              <a:defRPr sz="1247"/>
            </a:lvl5pPr>
            <a:lvl6pPr marL="1782166" indent="0" algn="ctr">
              <a:buNone/>
              <a:defRPr sz="1247"/>
            </a:lvl6pPr>
            <a:lvl7pPr marL="2138599" indent="0" algn="ctr">
              <a:buNone/>
              <a:defRPr sz="1247"/>
            </a:lvl7pPr>
            <a:lvl8pPr marL="2495032" indent="0" algn="ctr">
              <a:buNone/>
              <a:defRPr sz="1247"/>
            </a:lvl8pPr>
            <a:lvl9pPr marL="2851465" indent="0" algn="ctr">
              <a:buNone/>
              <a:defRPr sz="124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54BF-5E34-4784-92CD-06D9EAE41197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393E-6ECC-4E60-9E89-323DA6003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11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54BF-5E34-4784-92CD-06D9EAE41197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393E-6ECC-4E60-9E89-323DA6003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46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533" y="284662"/>
            <a:ext cx="2783964" cy="453108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7641" y="284662"/>
            <a:ext cx="8190503" cy="453108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54BF-5E34-4784-92CD-06D9EAE41197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393E-6ECC-4E60-9E89-323DA6003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73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54BF-5E34-4784-92CD-06D9EAE41197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393E-6ECC-4E60-9E89-323DA6003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49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916" y="1332963"/>
            <a:ext cx="11135857" cy="2224078"/>
          </a:xfrm>
        </p:spPr>
        <p:txBody>
          <a:bodyPr anchor="b"/>
          <a:lstStyle>
            <a:lvl1pPr>
              <a:defRPr sz="46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916" y="3578082"/>
            <a:ext cx="11135857" cy="1169590"/>
          </a:xfrm>
        </p:spPr>
        <p:txBody>
          <a:bodyPr/>
          <a:lstStyle>
            <a:lvl1pPr marL="0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1pPr>
            <a:lvl2pPr marL="356433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2pPr>
            <a:lvl3pPr marL="712866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3pPr>
            <a:lvl4pPr marL="1069299" indent="0">
              <a:buNone/>
              <a:defRPr sz="1247">
                <a:solidFill>
                  <a:schemeClr val="tx1">
                    <a:tint val="75000"/>
                  </a:schemeClr>
                </a:solidFill>
              </a:defRPr>
            </a:lvl4pPr>
            <a:lvl5pPr marL="1425732" indent="0">
              <a:buNone/>
              <a:defRPr sz="1247">
                <a:solidFill>
                  <a:schemeClr val="tx1">
                    <a:tint val="75000"/>
                  </a:schemeClr>
                </a:solidFill>
              </a:defRPr>
            </a:lvl5pPr>
            <a:lvl6pPr marL="1782166" indent="0">
              <a:buNone/>
              <a:defRPr sz="1247">
                <a:solidFill>
                  <a:schemeClr val="tx1">
                    <a:tint val="75000"/>
                  </a:schemeClr>
                </a:solidFill>
              </a:defRPr>
            </a:lvl6pPr>
            <a:lvl7pPr marL="2138599" indent="0">
              <a:buNone/>
              <a:defRPr sz="1247">
                <a:solidFill>
                  <a:schemeClr val="tx1">
                    <a:tint val="75000"/>
                  </a:schemeClr>
                </a:solidFill>
              </a:defRPr>
            </a:lvl7pPr>
            <a:lvl8pPr marL="2495032" indent="0">
              <a:buNone/>
              <a:defRPr sz="1247">
                <a:solidFill>
                  <a:schemeClr val="tx1">
                    <a:tint val="75000"/>
                  </a:schemeClr>
                </a:solidFill>
              </a:defRPr>
            </a:lvl8pPr>
            <a:lvl9pPr marL="2851465" indent="0">
              <a:buNone/>
              <a:defRPr sz="12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54BF-5E34-4784-92CD-06D9EAE41197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393E-6ECC-4E60-9E89-323DA6003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39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7641" y="1423311"/>
            <a:ext cx="5487234" cy="33924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6263" y="1423311"/>
            <a:ext cx="5487234" cy="33924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54BF-5E34-4784-92CD-06D9EAE41197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393E-6ECC-4E60-9E89-323DA6003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1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322" y="284663"/>
            <a:ext cx="11135857" cy="10334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323" y="1310685"/>
            <a:ext cx="5462016" cy="642346"/>
          </a:xfrm>
        </p:spPr>
        <p:txBody>
          <a:bodyPr anchor="b"/>
          <a:lstStyle>
            <a:lvl1pPr marL="0" indent="0">
              <a:buNone/>
              <a:defRPr sz="1871" b="1"/>
            </a:lvl1pPr>
            <a:lvl2pPr marL="356433" indent="0">
              <a:buNone/>
              <a:defRPr sz="1559" b="1"/>
            </a:lvl2pPr>
            <a:lvl3pPr marL="712866" indent="0">
              <a:buNone/>
              <a:defRPr sz="1403" b="1"/>
            </a:lvl3pPr>
            <a:lvl4pPr marL="1069299" indent="0">
              <a:buNone/>
              <a:defRPr sz="1247" b="1"/>
            </a:lvl4pPr>
            <a:lvl5pPr marL="1425732" indent="0">
              <a:buNone/>
              <a:defRPr sz="1247" b="1"/>
            </a:lvl5pPr>
            <a:lvl6pPr marL="1782166" indent="0">
              <a:buNone/>
              <a:defRPr sz="1247" b="1"/>
            </a:lvl6pPr>
            <a:lvl7pPr marL="2138599" indent="0">
              <a:buNone/>
              <a:defRPr sz="1247" b="1"/>
            </a:lvl7pPr>
            <a:lvl8pPr marL="2495032" indent="0">
              <a:buNone/>
              <a:defRPr sz="1247" b="1"/>
            </a:lvl8pPr>
            <a:lvl9pPr marL="2851465" indent="0">
              <a:buNone/>
              <a:defRPr sz="124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9323" y="1953031"/>
            <a:ext cx="5462016" cy="28726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6264" y="1310685"/>
            <a:ext cx="5488915" cy="642346"/>
          </a:xfrm>
        </p:spPr>
        <p:txBody>
          <a:bodyPr anchor="b"/>
          <a:lstStyle>
            <a:lvl1pPr marL="0" indent="0">
              <a:buNone/>
              <a:defRPr sz="1871" b="1"/>
            </a:lvl1pPr>
            <a:lvl2pPr marL="356433" indent="0">
              <a:buNone/>
              <a:defRPr sz="1559" b="1"/>
            </a:lvl2pPr>
            <a:lvl3pPr marL="712866" indent="0">
              <a:buNone/>
              <a:defRPr sz="1403" b="1"/>
            </a:lvl3pPr>
            <a:lvl4pPr marL="1069299" indent="0">
              <a:buNone/>
              <a:defRPr sz="1247" b="1"/>
            </a:lvl4pPr>
            <a:lvl5pPr marL="1425732" indent="0">
              <a:buNone/>
              <a:defRPr sz="1247" b="1"/>
            </a:lvl5pPr>
            <a:lvl6pPr marL="1782166" indent="0">
              <a:buNone/>
              <a:defRPr sz="1247" b="1"/>
            </a:lvl6pPr>
            <a:lvl7pPr marL="2138599" indent="0">
              <a:buNone/>
              <a:defRPr sz="1247" b="1"/>
            </a:lvl7pPr>
            <a:lvl8pPr marL="2495032" indent="0">
              <a:buNone/>
              <a:defRPr sz="1247" b="1"/>
            </a:lvl8pPr>
            <a:lvl9pPr marL="2851465" indent="0">
              <a:buNone/>
              <a:defRPr sz="124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6264" y="1953031"/>
            <a:ext cx="5488915" cy="28726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54BF-5E34-4784-92CD-06D9EAE41197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393E-6ECC-4E60-9E89-323DA6003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95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54BF-5E34-4784-92CD-06D9EAE41197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393E-6ECC-4E60-9E89-323DA6003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20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54BF-5E34-4784-92CD-06D9EAE41197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393E-6ECC-4E60-9E89-323DA6003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30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323" y="356447"/>
            <a:ext cx="4164178" cy="1247563"/>
          </a:xfrm>
        </p:spPr>
        <p:txBody>
          <a:bodyPr anchor="b"/>
          <a:lstStyle>
            <a:lvl1pPr>
              <a:defRPr sz="24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8915" y="769826"/>
            <a:ext cx="6536264" cy="3799622"/>
          </a:xfrm>
        </p:spPr>
        <p:txBody>
          <a:bodyPr/>
          <a:lstStyle>
            <a:lvl1pPr>
              <a:defRPr sz="2495"/>
            </a:lvl1pPr>
            <a:lvl2pPr>
              <a:defRPr sz="2183"/>
            </a:lvl2pPr>
            <a:lvl3pPr>
              <a:defRPr sz="1871"/>
            </a:lvl3pPr>
            <a:lvl4pPr>
              <a:defRPr sz="1559"/>
            </a:lvl4pPr>
            <a:lvl5pPr>
              <a:defRPr sz="1559"/>
            </a:lvl5pPr>
            <a:lvl6pPr>
              <a:defRPr sz="1559"/>
            </a:lvl6pPr>
            <a:lvl7pPr>
              <a:defRPr sz="1559"/>
            </a:lvl7pPr>
            <a:lvl8pPr>
              <a:defRPr sz="1559"/>
            </a:lvl8pPr>
            <a:lvl9pPr>
              <a:defRPr sz="155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9323" y="1604010"/>
            <a:ext cx="4164178" cy="2971627"/>
          </a:xfrm>
        </p:spPr>
        <p:txBody>
          <a:bodyPr/>
          <a:lstStyle>
            <a:lvl1pPr marL="0" indent="0">
              <a:buNone/>
              <a:defRPr sz="1247"/>
            </a:lvl1pPr>
            <a:lvl2pPr marL="356433" indent="0">
              <a:buNone/>
              <a:defRPr sz="1091"/>
            </a:lvl2pPr>
            <a:lvl3pPr marL="712866" indent="0">
              <a:buNone/>
              <a:defRPr sz="936"/>
            </a:lvl3pPr>
            <a:lvl4pPr marL="1069299" indent="0">
              <a:buNone/>
              <a:defRPr sz="780"/>
            </a:lvl4pPr>
            <a:lvl5pPr marL="1425732" indent="0">
              <a:buNone/>
              <a:defRPr sz="780"/>
            </a:lvl5pPr>
            <a:lvl6pPr marL="1782166" indent="0">
              <a:buNone/>
              <a:defRPr sz="780"/>
            </a:lvl6pPr>
            <a:lvl7pPr marL="2138599" indent="0">
              <a:buNone/>
              <a:defRPr sz="780"/>
            </a:lvl7pPr>
            <a:lvl8pPr marL="2495032" indent="0">
              <a:buNone/>
              <a:defRPr sz="780"/>
            </a:lvl8pPr>
            <a:lvl9pPr marL="2851465" indent="0">
              <a:buNone/>
              <a:defRPr sz="7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54BF-5E34-4784-92CD-06D9EAE41197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393E-6ECC-4E60-9E89-323DA6003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64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323" y="356447"/>
            <a:ext cx="4164178" cy="1247563"/>
          </a:xfrm>
        </p:spPr>
        <p:txBody>
          <a:bodyPr anchor="b"/>
          <a:lstStyle>
            <a:lvl1pPr>
              <a:defRPr sz="24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88915" y="769826"/>
            <a:ext cx="6536264" cy="3799622"/>
          </a:xfrm>
        </p:spPr>
        <p:txBody>
          <a:bodyPr anchor="t"/>
          <a:lstStyle>
            <a:lvl1pPr marL="0" indent="0">
              <a:buNone/>
              <a:defRPr sz="2495"/>
            </a:lvl1pPr>
            <a:lvl2pPr marL="356433" indent="0">
              <a:buNone/>
              <a:defRPr sz="2183"/>
            </a:lvl2pPr>
            <a:lvl3pPr marL="712866" indent="0">
              <a:buNone/>
              <a:defRPr sz="1871"/>
            </a:lvl3pPr>
            <a:lvl4pPr marL="1069299" indent="0">
              <a:buNone/>
              <a:defRPr sz="1559"/>
            </a:lvl4pPr>
            <a:lvl5pPr marL="1425732" indent="0">
              <a:buNone/>
              <a:defRPr sz="1559"/>
            </a:lvl5pPr>
            <a:lvl6pPr marL="1782166" indent="0">
              <a:buNone/>
              <a:defRPr sz="1559"/>
            </a:lvl6pPr>
            <a:lvl7pPr marL="2138599" indent="0">
              <a:buNone/>
              <a:defRPr sz="1559"/>
            </a:lvl7pPr>
            <a:lvl8pPr marL="2495032" indent="0">
              <a:buNone/>
              <a:defRPr sz="1559"/>
            </a:lvl8pPr>
            <a:lvl9pPr marL="2851465" indent="0">
              <a:buNone/>
              <a:defRPr sz="155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9323" y="1604010"/>
            <a:ext cx="4164178" cy="2971627"/>
          </a:xfrm>
        </p:spPr>
        <p:txBody>
          <a:bodyPr/>
          <a:lstStyle>
            <a:lvl1pPr marL="0" indent="0">
              <a:buNone/>
              <a:defRPr sz="1247"/>
            </a:lvl1pPr>
            <a:lvl2pPr marL="356433" indent="0">
              <a:buNone/>
              <a:defRPr sz="1091"/>
            </a:lvl2pPr>
            <a:lvl3pPr marL="712866" indent="0">
              <a:buNone/>
              <a:defRPr sz="936"/>
            </a:lvl3pPr>
            <a:lvl4pPr marL="1069299" indent="0">
              <a:buNone/>
              <a:defRPr sz="780"/>
            </a:lvl4pPr>
            <a:lvl5pPr marL="1425732" indent="0">
              <a:buNone/>
              <a:defRPr sz="780"/>
            </a:lvl5pPr>
            <a:lvl6pPr marL="1782166" indent="0">
              <a:buNone/>
              <a:defRPr sz="780"/>
            </a:lvl6pPr>
            <a:lvl7pPr marL="2138599" indent="0">
              <a:buNone/>
              <a:defRPr sz="780"/>
            </a:lvl7pPr>
            <a:lvl8pPr marL="2495032" indent="0">
              <a:buNone/>
              <a:defRPr sz="780"/>
            </a:lvl8pPr>
            <a:lvl9pPr marL="2851465" indent="0">
              <a:buNone/>
              <a:defRPr sz="7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54BF-5E34-4784-92CD-06D9EAE41197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393E-6ECC-4E60-9E89-323DA6003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9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7641" y="284663"/>
            <a:ext cx="11135857" cy="1033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641" y="1423311"/>
            <a:ext cx="11135857" cy="3392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641" y="4955599"/>
            <a:ext cx="2905006" cy="284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154BF-5E34-4784-92CD-06D9EAE41197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6815" y="4955599"/>
            <a:ext cx="4357509" cy="284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8491" y="4955599"/>
            <a:ext cx="2905006" cy="284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5393E-6ECC-4E60-9E89-323DA6003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19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712866" rtl="0" eaLnBrk="1" latinLnBrk="0" hangingPunct="1">
        <a:lnSpc>
          <a:spcPct val="90000"/>
        </a:lnSpc>
        <a:spcBef>
          <a:spcPct val="0"/>
        </a:spcBef>
        <a:buNone/>
        <a:defRPr sz="34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217" indent="-178217" algn="l" defTabSz="712866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1pPr>
      <a:lvl2pPr marL="534650" indent="-178217" algn="l" defTabSz="712866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871" kern="1200">
          <a:solidFill>
            <a:schemeClr val="tx1"/>
          </a:solidFill>
          <a:latin typeface="+mn-lt"/>
          <a:ea typeface="+mn-ea"/>
          <a:cs typeface="+mn-cs"/>
        </a:defRPr>
      </a:lvl2pPr>
      <a:lvl3pPr marL="891083" indent="-178217" algn="l" defTabSz="712866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3pPr>
      <a:lvl4pPr marL="1247516" indent="-178217" algn="l" defTabSz="712866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3" kern="1200">
          <a:solidFill>
            <a:schemeClr val="tx1"/>
          </a:solidFill>
          <a:latin typeface="+mn-lt"/>
          <a:ea typeface="+mn-ea"/>
          <a:cs typeface="+mn-cs"/>
        </a:defRPr>
      </a:lvl4pPr>
      <a:lvl5pPr marL="1603949" indent="-178217" algn="l" defTabSz="712866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3" kern="1200">
          <a:solidFill>
            <a:schemeClr val="tx1"/>
          </a:solidFill>
          <a:latin typeface="+mn-lt"/>
          <a:ea typeface="+mn-ea"/>
          <a:cs typeface="+mn-cs"/>
        </a:defRPr>
      </a:lvl5pPr>
      <a:lvl6pPr marL="1960382" indent="-178217" algn="l" defTabSz="712866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3" kern="1200">
          <a:solidFill>
            <a:schemeClr val="tx1"/>
          </a:solidFill>
          <a:latin typeface="+mn-lt"/>
          <a:ea typeface="+mn-ea"/>
          <a:cs typeface="+mn-cs"/>
        </a:defRPr>
      </a:lvl6pPr>
      <a:lvl7pPr marL="2316815" indent="-178217" algn="l" defTabSz="712866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3" kern="1200">
          <a:solidFill>
            <a:schemeClr val="tx1"/>
          </a:solidFill>
          <a:latin typeface="+mn-lt"/>
          <a:ea typeface="+mn-ea"/>
          <a:cs typeface="+mn-cs"/>
        </a:defRPr>
      </a:lvl7pPr>
      <a:lvl8pPr marL="2673248" indent="-178217" algn="l" defTabSz="712866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3" kern="1200">
          <a:solidFill>
            <a:schemeClr val="tx1"/>
          </a:solidFill>
          <a:latin typeface="+mn-lt"/>
          <a:ea typeface="+mn-ea"/>
          <a:cs typeface="+mn-cs"/>
        </a:defRPr>
      </a:lvl8pPr>
      <a:lvl9pPr marL="3029682" indent="-178217" algn="l" defTabSz="712866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2866" rtl="0" eaLnBrk="1" latinLnBrk="0" hangingPunct="1">
        <a:defRPr sz="1403" kern="1200">
          <a:solidFill>
            <a:schemeClr val="tx1"/>
          </a:solidFill>
          <a:latin typeface="+mn-lt"/>
          <a:ea typeface="+mn-ea"/>
          <a:cs typeface="+mn-cs"/>
        </a:defRPr>
      </a:lvl1pPr>
      <a:lvl2pPr marL="356433" algn="l" defTabSz="712866" rtl="0" eaLnBrk="1" latinLnBrk="0" hangingPunct="1">
        <a:defRPr sz="1403" kern="1200">
          <a:solidFill>
            <a:schemeClr val="tx1"/>
          </a:solidFill>
          <a:latin typeface="+mn-lt"/>
          <a:ea typeface="+mn-ea"/>
          <a:cs typeface="+mn-cs"/>
        </a:defRPr>
      </a:lvl2pPr>
      <a:lvl3pPr marL="712866" algn="l" defTabSz="712866" rtl="0" eaLnBrk="1" latinLnBrk="0" hangingPunct="1">
        <a:defRPr sz="1403" kern="1200">
          <a:solidFill>
            <a:schemeClr val="tx1"/>
          </a:solidFill>
          <a:latin typeface="+mn-lt"/>
          <a:ea typeface="+mn-ea"/>
          <a:cs typeface="+mn-cs"/>
        </a:defRPr>
      </a:lvl3pPr>
      <a:lvl4pPr marL="1069299" algn="l" defTabSz="712866" rtl="0" eaLnBrk="1" latinLnBrk="0" hangingPunct="1">
        <a:defRPr sz="1403" kern="1200">
          <a:solidFill>
            <a:schemeClr val="tx1"/>
          </a:solidFill>
          <a:latin typeface="+mn-lt"/>
          <a:ea typeface="+mn-ea"/>
          <a:cs typeface="+mn-cs"/>
        </a:defRPr>
      </a:lvl4pPr>
      <a:lvl5pPr marL="1425732" algn="l" defTabSz="712866" rtl="0" eaLnBrk="1" latinLnBrk="0" hangingPunct="1">
        <a:defRPr sz="1403" kern="1200">
          <a:solidFill>
            <a:schemeClr val="tx1"/>
          </a:solidFill>
          <a:latin typeface="+mn-lt"/>
          <a:ea typeface="+mn-ea"/>
          <a:cs typeface="+mn-cs"/>
        </a:defRPr>
      </a:lvl5pPr>
      <a:lvl6pPr marL="1782166" algn="l" defTabSz="712866" rtl="0" eaLnBrk="1" latinLnBrk="0" hangingPunct="1">
        <a:defRPr sz="1403" kern="1200">
          <a:solidFill>
            <a:schemeClr val="tx1"/>
          </a:solidFill>
          <a:latin typeface="+mn-lt"/>
          <a:ea typeface="+mn-ea"/>
          <a:cs typeface="+mn-cs"/>
        </a:defRPr>
      </a:lvl6pPr>
      <a:lvl7pPr marL="2138599" algn="l" defTabSz="712866" rtl="0" eaLnBrk="1" latinLnBrk="0" hangingPunct="1">
        <a:defRPr sz="1403" kern="1200">
          <a:solidFill>
            <a:schemeClr val="tx1"/>
          </a:solidFill>
          <a:latin typeface="+mn-lt"/>
          <a:ea typeface="+mn-ea"/>
          <a:cs typeface="+mn-cs"/>
        </a:defRPr>
      </a:lvl7pPr>
      <a:lvl8pPr marL="2495032" algn="l" defTabSz="712866" rtl="0" eaLnBrk="1" latinLnBrk="0" hangingPunct="1">
        <a:defRPr sz="1403" kern="1200">
          <a:solidFill>
            <a:schemeClr val="tx1"/>
          </a:solidFill>
          <a:latin typeface="+mn-lt"/>
          <a:ea typeface="+mn-ea"/>
          <a:cs typeface="+mn-cs"/>
        </a:defRPr>
      </a:lvl8pPr>
      <a:lvl9pPr marL="2851465" algn="l" defTabSz="712866" rtl="0" eaLnBrk="1" latinLnBrk="0" hangingPunct="1">
        <a:defRPr sz="14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11053" y="1912139"/>
            <a:ext cx="1206393" cy="9846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11053" y="1912139"/>
            <a:ext cx="569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Page t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1373083" y="812952"/>
            <a:ext cx="1206393" cy="970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73083" y="812951"/>
            <a:ext cx="596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Page 1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1449338" y="1138937"/>
            <a:ext cx="1041149" cy="4617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373791" y="1092801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Sentence 1</a:t>
            </a:r>
            <a:endParaRPr lang="zh-CN" altLang="en-US" sz="1000" dirty="0"/>
          </a:p>
        </p:txBody>
      </p:sp>
      <p:sp>
        <p:nvSpPr>
          <p:cNvPr id="14" name="矩形 13"/>
          <p:cNvSpPr/>
          <p:nvPr/>
        </p:nvSpPr>
        <p:spPr>
          <a:xfrm>
            <a:off x="1711889" y="1339021"/>
            <a:ext cx="464270" cy="1719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643733" y="1300433"/>
            <a:ext cx="6062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Anchor 1</a:t>
            </a:r>
            <a:endParaRPr lang="zh-CN" altLang="en-US" sz="900" dirty="0"/>
          </a:p>
        </p:txBody>
      </p:sp>
      <p:sp>
        <p:nvSpPr>
          <p:cNvPr id="47" name="文本框 46"/>
          <p:cNvSpPr txBox="1"/>
          <p:nvPr/>
        </p:nvSpPr>
        <p:spPr>
          <a:xfrm>
            <a:off x="615636" y="443620"/>
            <a:ext cx="81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Task4: 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370915" y="1926649"/>
            <a:ext cx="1206393" cy="970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370915" y="1926648"/>
            <a:ext cx="596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Page 2</a:t>
            </a:r>
            <a:endParaRPr lang="zh-CN" altLang="en-US" sz="1200" dirty="0"/>
          </a:p>
        </p:txBody>
      </p:sp>
      <p:sp>
        <p:nvSpPr>
          <p:cNvPr id="38" name="矩形 37"/>
          <p:cNvSpPr/>
          <p:nvPr/>
        </p:nvSpPr>
        <p:spPr>
          <a:xfrm>
            <a:off x="1447170" y="2252634"/>
            <a:ext cx="1041149" cy="4617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371623" y="2206498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Sentence 2</a:t>
            </a:r>
            <a:endParaRPr lang="zh-CN" altLang="en-US" sz="1000" dirty="0"/>
          </a:p>
        </p:txBody>
      </p:sp>
      <p:sp>
        <p:nvSpPr>
          <p:cNvPr id="48" name="矩形 47"/>
          <p:cNvSpPr/>
          <p:nvPr/>
        </p:nvSpPr>
        <p:spPr>
          <a:xfrm>
            <a:off x="1709721" y="2452718"/>
            <a:ext cx="464270" cy="1719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655563" y="2442896"/>
            <a:ext cx="6062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Anchor 2</a:t>
            </a:r>
            <a:endParaRPr lang="zh-CN" altLang="en-US" sz="900" dirty="0"/>
          </a:p>
        </p:txBody>
      </p:sp>
      <p:sp>
        <p:nvSpPr>
          <p:cNvPr id="50" name="矩形 49"/>
          <p:cNvSpPr/>
          <p:nvPr/>
        </p:nvSpPr>
        <p:spPr>
          <a:xfrm>
            <a:off x="1361862" y="3524107"/>
            <a:ext cx="1206393" cy="970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361862" y="3524106"/>
            <a:ext cx="588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Page k</a:t>
            </a:r>
            <a:endParaRPr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1438117" y="3850092"/>
            <a:ext cx="1041149" cy="4617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1362570" y="3803956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Sentence k</a:t>
            </a:r>
            <a:endParaRPr lang="zh-CN" altLang="en-US" sz="1000" dirty="0"/>
          </a:p>
        </p:txBody>
      </p:sp>
      <p:sp>
        <p:nvSpPr>
          <p:cNvPr id="54" name="矩形 53"/>
          <p:cNvSpPr/>
          <p:nvPr/>
        </p:nvSpPr>
        <p:spPr>
          <a:xfrm>
            <a:off x="1700668" y="4050176"/>
            <a:ext cx="464270" cy="1719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1641132" y="4028251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Anchor k</a:t>
            </a:r>
            <a:endParaRPr lang="zh-CN" altLang="en-US" sz="9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792372" y="3085040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/>
              <p:cNvSpPr txBox="1"/>
              <p:nvPr/>
            </p:nvSpPr>
            <p:spPr>
              <a:xfrm>
                <a:off x="6174462" y="1124299"/>
                <a:ext cx="5993395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1.</a:t>
                </a:r>
                <a:r>
                  <a:rPr lang="zh-CN" altLang="en-US" dirty="0"/>
                  <a:t>多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Page</a:t>
                </a:r>
                <a:r>
                  <a:rPr lang="zh-CN" altLang="en-US" dirty="0" smtClean="0"/>
                  <a:t>中的</a:t>
                </a:r>
                <a:r>
                  <a:rPr lang="zh-CN" altLang="en-US" dirty="0"/>
                  <a:t>多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Anchor</a:t>
                </a:r>
                <a:r>
                  <a:rPr lang="zh-CN" altLang="en-US" dirty="0" smtClean="0"/>
                  <a:t>指向同一个</a:t>
                </a:r>
                <a:r>
                  <a:rPr lang="en-US" altLang="zh-CN" dirty="0" smtClean="0"/>
                  <a:t>Page t,</a:t>
                </a:r>
                <a:r>
                  <a:rPr lang="zh-CN" altLang="en-US" dirty="0" smtClean="0"/>
                  <a:t>并且每个</a:t>
                </a:r>
                <a:r>
                  <a:rPr lang="en-US" altLang="zh-CN" dirty="0" smtClean="0"/>
                  <a:t>Anchor text</a:t>
                </a:r>
                <a:r>
                  <a:rPr lang="zh-CN" altLang="en-US" dirty="0" smtClean="0"/>
                  <a:t>互不相同。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2.anchor 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与</a:t>
                </a:r>
                <a:r>
                  <a:rPr lang="en-US" altLang="zh-CN" dirty="0" smtClean="0"/>
                  <a:t>anchor j(1&lt;j&lt;k)</a:t>
                </a:r>
                <a:r>
                  <a:rPr lang="zh-CN" altLang="en-US" dirty="0" smtClean="0"/>
                  <a:t>语义相似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但在</a:t>
                </a:r>
                <a:r>
                  <a:rPr lang="en-US" altLang="zh-CN" dirty="0"/>
                  <a:t>sentence </a:t>
                </a:r>
                <a:r>
                  <a:rPr lang="en-US" altLang="zh-CN" dirty="0" err="1"/>
                  <a:t>i</a:t>
                </a:r>
                <a:r>
                  <a:rPr lang="zh-CN" altLang="en-US" dirty="0" smtClean="0"/>
                  <a:t>中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仍然有</a:t>
                </a:r>
                <a:r>
                  <a:rPr lang="en-US" altLang="zh-CN" dirty="0" smtClean="0"/>
                  <a:t>anchor 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比</a:t>
                </a:r>
                <a:r>
                  <a:rPr lang="en-US" altLang="zh-CN" dirty="0" smtClean="0"/>
                  <a:t>anchor j</a:t>
                </a:r>
                <a:r>
                  <a:rPr lang="zh-CN" altLang="en-US" dirty="0" smtClean="0"/>
                  <a:t>更适合。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3.</a:t>
                </a:r>
                <a:r>
                  <a:rPr lang="zh-CN" altLang="en-US" dirty="0" smtClean="0"/>
                  <a:t>在</a:t>
                </a:r>
                <a:r>
                  <a:rPr lang="en-US" altLang="zh-CN" dirty="0"/>
                  <a:t>sentence</a:t>
                </a:r>
                <a:r>
                  <a:rPr lang="en-US" altLang="zh-CN" dirty="0" smtClean="0"/>
                  <a:t> 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中</a:t>
                </a:r>
                <a:r>
                  <a:rPr lang="en-US" altLang="zh-CN" dirty="0"/>
                  <a:t>,</a:t>
                </a:r>
                <a:r>
                  <a:rPr lang="zh-CN" altLang="en-US" dirty="0" smtClean="0"/>
                  <a:t>将</a:t>
                </a:r>
                <a:r>
                  <a:rPr lang="en-US" altLang="zh-CN" dirty="0" smtClean="0"/>
                  <a:t>anchor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 Mask,</a:t>
                </a:r>
                <a:r>
                  <a:rPr lang="zh-CN" altLang="en-US" dirty="0" smtClean="0"/>
                  <a:t>在所有的</a:t>
                </a:r>
                <a:r>
                  <a:rPr lang="en-US" altLang="zh-CN" dirty="0" smtClean="0"/>
                  <a:t>(anchor1,anchor2,…,anchor k)</a:t>
                </a:r>
                <a:r>
                  <a:rPr lang="zh-CN" altLang="en-US" dirty="0" smtClean="0"/>
                  <a:t>中预测原始</a:t>
                </a:r>
                <a:r>
                  <a:rPr lang="en-US" altLang="zh-CN" dirty="0" smtClean="0"/>
                  <a:t>anchor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/>
                  <a:t>4</a:t>
                </a:r>
                <a:r>
                  <a:rPr lang="en-US" altLang="zh-CN" dirty="0" smtClean="0"/>
                  <a:t>. </a:t>
                </a:r>
                <a14:m>
                  <m:oMath xmlns:m="http://schemas.openxmlformats.org/officeDocument/2006/math">
                    <m:r>
                      <a:rPr lang="zh-CN" altLang="en-US" i="0" dirty="0">
                        <a:latin typeface="Cambria Math" panose="02040503050406030204" pitchFamily="18" charset="0"/>
                      </a:rPr>
                      <m:t>构建</m:t>
                    </m:r>
                    <m:r>
                      <m:rPr>
                        <m:sty m:val="p"/>
                      </m:rPr>
                      <a:rPr lang="en-US" altLang="zh-CN" b="0" i="1" dirty="0">
                        <a:latin typeface="Cambria Math" panose="02040503050406030204" pitchFamily="18" charset="0"/>
                      </a:rPr>
                      <m:t>NCE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Los</m:t>
                    </m:r>
                    <m:r>
                      <m:rPr>
                        <m:sty m:val="p"/>
                      </m:rPr>
                      <a:rPr lang="en-US" altLang="zh-CN" i="0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𝑎𝑛𝑐h𝑜𝑟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dirty="0" err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dirty="0" err="1" smtClean="0">
                          <a:latin typeface="Cambria Math" panose="02040503050406030204" pitchFamily="18" charset="0"/>
                        </a:rPr>
                        <m:t>𝑠𝑒𝑛𝑡𝑒𝑛𝑐𝑒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 &gt;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𝑎𝑛𝑐h𝑜𝑟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dirty="0" err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dirty="0" err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dirty="0" err="1" smtClean="0">
                          <a:latin typeface="Cambria Math" panose="02040503050406030204" pitchFamily="18" charset="0"/>
                        </a:rPr>
                        <m:t>𝑠𝑒𝑛𝑡𝑒𝑛𝑐𝑒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62" y="1124299"/>
                <a:ext cx="5993395" cy="3416320"/>
              </a:xfrm>
              <a:prstGeom prst="rect">
                <a:avLst/>
              </a:prstGeom>
              <a:blipFill rotWithShape="0">
                <a:blip r:embed="rId2"/>
                <a:stretch>
                  <a:fillRect l="-916" t="-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/>
          <p:cNvCxnSpPr>
            <a:stCxn id="14" idx="3"/>
            <a:endCxn id="4" idx="1"/>
          </p:cNvCxnSpPr>
          <p:nvPr/>
        </p:nvCxnSpPr>
        <p:spPr>
          <a:xfrm>
            <a:off x="2176159" y="1424993"/>
            <a:ext cx="1434894" cy="979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48" idx="3"/>
            <a:endCxn id="4" idx="1"/>
          </p:cNvCxnSpPr>
          <p:nvPr/>
        </p:nvCxnSpPr>
        <p:spPr>
          <a:xfrm flipV="1">
            <a:off x="2173991" y="2404450"/>
            <a:ext cx="1437062" cy="134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4" idx="1"/>
          </p:cNvCxnSpPr>
          <p:nvPr/>
        </p:nvCxnSpPr>
        <p:spPr>
          <a:xfrm flipV="1">
            <a:off x="2173991" y="2404450"/>
            <a:ext cx="1437062" cy="1720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79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1334</TotalTime>
  <Words>124</Words>
  <Application>Microsoft Office PowerPoint</Application>
  <PresentationFormat>自定义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Zhengyi</dc:creator>
  <cp:lastModifiedBy>guoyu (P)</cp:lastModifiedBy>
  <cp:revision>80</cp:revision>
  <dcterms:created xsi:type="dcterms:W3CDTF">2021-05-19T16:32:30Z</dcterms:created>
  <dcterms:modified xsi:type="dcterms:W3CDTF">2021-11-02T04:35:27Z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1632620479</vt:lpwstr>
  </property>
</Properties>
</file>