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p" initials="x" lastIdx="2" clrIdx="0">
    <p:extLst>
      <p:ext uri="{19B8F6BF-5375-455C-9EA6-DF929625EA0E}">
        <p15:presenceInfo xmlns:p15="http://schemas.microsoft.com/office/powerpoint/2012/main" userId="xb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AF92B-B52A-4CB7-9D97-D8C1637AD0C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6797C-ABAF-460B-A991-A9B1CF654172}">
      <dgm:prSet phldrT="[文本]"/>
      <dgm:spPr/>
      <dgm:t>
        <a:bodyPr/>
        <a:lstStyle/>
        <a:p>
          <a:r>
            <a:rPr lang="en-US" altLang="zh-CN" dirty="0"/>
            <a:t>UDP</a:t>
          </a:r>
          <a:endParaRPr lang="zh-CN" altLang="en-US" dirty="0"/>
        </a:p>
      </dgm:t>
    </dgm:pt>
    <dgm:pt modelId="{C48E718E-F5FA-4D28-897A-23AF50760159}" type="parTrans" cxnId="{BEF6E7A6-0796-4952-82C7-8CCF042CB021}">
      <dgm:prSet/>
      <dgm:spPr/>
      <dgm:t>
        <a:bodyPr/>
        <a:lstStyle/>
        <a:p>
          <a:endParaRPr lang="zh-CN" altLang="en-US"/>
        </a:p>
      </dgm:t>
    </dgm:pt>
    <dgm:pt modelId="{ECA2E765-3BC4-4E1A-97DB-11796E2E568A}" type="sibTrans" cxnId="{BEF6E7A6-0796-4952-82C7-8CCF042CB021}">
      <dgm:prSet/>
      <dgm:spPr/>
      <dgm:t>
        <a:bodyPr/>
        <a:lstStyle/>
        <a:p>
          <a:endParaRPr lang="zh-CN" altLang="en-US"/>
        </a:p>
      </dgm:t>
    </dgm:pt>
    <dgm:pt modelId="{153EC89C-7446-41F9-B14A-445B80426CAC}">
      <dgm:prSet phldrT="[文本]"/>
      <dgm:spPr/>
      <dgm:t>
        <a:bodyPr/>
        <a:lstStyle/>
        <a:p>
          <a:r>
            <a:rPr lang="en-US" altLang="zh-CN" dirty="0"/>
            <a:t>UDP</a:t>
          </a:r>
          <a:endParaRPr lang="zh-CN" altLang="en-US" dirty="0"/>
        </a:p>
      </dgm:t>
    </dgm:pt>
    <dgm:pt modelId="{12A648D4-B974-4D66-9E5E-23971FE8687E}" type="parTrans" cxnId="{0D76ABF2-6582-4C16-86EB-8326E2B364F5}">
      <dgm:prSet/>
      <dgm:spPr/>
      <dgm:t>
        <a:bodyPr/>
        <a:lstStyle/>
        <a:p>
          <a:endParaRPr lang="zh-CN" altLang="en-US"/>
        </a:p>
      </dgm:t>
    </dgm:pt>
    <dgm:pt modelId="{4F8C7A30-9DA0-4474-AF9E-916059DE6317}" type="sibTrans" cxnId="{0D76ABF2-6582-4C16-86EB-8326E2B364F5}">
      <dgm:prSet/>
      <dgm:spPr/>
      <dgm:t>
        <a:bodyPr/>
        <a:lstStyle/>
        <a:p>
          <a:endParaRPr lang="zh-CN" altLang="en-US"/>
        </a:p>
      </dgm:t>
    </dgm:pt>
    <dgm:pt modelId="{E517AA0E-E8D5-40F8-839F-69A27B9DDEF2}">
      <dgm:prSet phldrT="[文本]"/>
      <dgm:spPr/>
      <dgm:t>
        <a:bodyPr/>
        <a:lstStyle/>
        <a:p>
          <a:r>
            <a:rPr lang="en-US" altLang="zh-CN" dirty="0"/>
            <a:t>UDP</a:t>
          </a:r>
          <a:endParaRPr lang="zh-CN" altLang="en-US" dirty="0"/>
        </a:p>
      </dgm:t>
    </dgm:pt>
    <dgm:pt modelId="{3D851115-3170-4360-A281-5F776C4FE670}" type="parTrans" cxnId="{0B4CDBAB-5B9B-47AE-B319-8677C3E31CE1}">
      <dgm:prSet/>
      <dgm:spPr/>
      <dgm:t>
        <a:bodyPr/>
        <a:lstStyle/>
        <a:p>
          <a:endParaRPr lang="zh-CN" altLang="en-US"/>
        </a:p>
      </dgm:t>
    </dgm:pt>
    <dgm:pt modelId="{5ED40892-DEB5-407B-B49A-1C987EE0E982}" type="sibTrans" cxnId="{0B4CDBAB-5B9B-47AE-B319-8677C3E31CE1}">
      <dgm:prSet/>
      <dgm:spPr/>
      <dgm:t>
        <a:bodyPr/>
        <a:lstStyle/>
        <a:p>
          <a:endParaRPr lang="zh-CN" altLang="en-US"/>
        </a:p>
      </dgm:t>
    </dgm:pt>
    <dgm:pt modelId="{916574E4-E7B2-463E-A682-A1DF1BFD5DDE}">
      <dgm:prSet phldrT="[文本]"/>
      <dgm:spPr/>
      <dgm:t>
        <a:bodyPr/>
        <a:lstStyle/>
        <a:p>
          <a:r>
            <a:rPr lang="en-US" altLang="zh-CN" dirty="0"/>
            <a:t>UDP</a:t>
          </a:r>
          <a:endParaRPr lang="zh-CN" altLang="en-US" dirty="0"/>
        </a:p>
      </dgm:t>
    </dgm:pt>
    <dgm:pt modelId="{3D672A76-8750-470F-8320-729EDAD2C9D8}" type="parTrans" cxnId="{B4773CF7-991A-4351-8D93-DA8D85361733}">
      <dgm:prSet/>
      <dgm:spPr/>
      <dgm:t>
        <a:bodyPr/>
        <a:lstStyle/>
        <a:p>
          <a:endParaRPr lang="zh-CN" altLang="en-US"/>
        </a:p>
      </dgm:t>
    </dgm:pt>
    <dgm:pt modelId="{8B0D534D-2A15-4BA0-A674-9A5CD85CF0BA}" type="sibTrans" cxnId="{B4773CF7-991A-4351-8D93-DA8D85361733}">
      <dgm:prSet/>
      <dgm:spPr/>
      <dgm:t>
        <a:bodyPr/>
        <a:lstStyle/>
        <a:p>
          <a:endParaRPr lang="zh-CN" altLang="en-US"/>
        </a:p>
      </dgm:t>
    </dgm:pt>
    <dgm:pt modelId="{95BD1A4E-A973-415E-AF36-6FACF75FE169}">
      <dgm:prSet phldrT="[文本]"/>
      <dgm:spPr/>
      <dgm:t>
        <a:bodyPr/>
        <a:lstStyle/>
        <a:p>
          <a:r>
            <a:rPr lang="en-US" altLang="zh-CN"/>
            <a:t>UDP</a:t>
          </a:r>
          <a:endParaRPr lang="zh-CN" altLang="en-US" dirty="0"/>
        </a:p>
      </dgm:t>
    </dgm:pt>
    <dgm:pt modelId="{775AACC3-9714-40EB-9BDE-7F0A6CDEE8F7}" type="parTrans" cxnId="{4359D50A-A144-4E42-882C-2B768B0CC41E}">
      <dgm:prSet/>
      <dgm:spPr/>
      <dgm:t>
        <a:bodyPr/>
        <a:lstStyle/>
        <a:p>
          <a:endParaRPr lang="zh-CN" altLang="en-US"/>
        </a:p>
      </dgm:t>
    </dgm:pt>
    <dgm:pt modelId="{8415A5D4-CC1E-4EA2-8865-7B8A1731160A}" type="sibTrans" cxnId="{4359D50A-A144-4E42-882C-2B768B0CC41E}">
      <dgm:prSet/>
      <dgm:spPr/>
      <dgm:t>
        <a:bodyPr/>
        <a:lstStyle/>
        <a:p>
          <a:endParaRPr lang="zh-CN" altLang="en-US"/>
        </a:p>
      </dgm:t>
    </dgm:pt>
    <dgm:pt modelId="{CC37638A-C87D-4B18-B64C-8CDB502B7E5A}" type="pres">
      <dgm:prSet presAssocID="{16CAF92B-B52A-4CB7-9D97-D8C1637AD0CE}" presName="cycle" presStyleCnt="0">
        <dgm:presLayoutVars>
          <dgm:dir/>
          <dgm:resizeHandles val="exact"/>
        </dgm:presLayoutVars>
      </dgm:prSet>
      <dgm:spPr/>
    </dgm:pt>
    <dgm:pt modelId="{6EED0FFD-167C-4C77-83BB-BE2EE75AFF07}" type="pres">
      <dgm:prSet presAssocID="{FC96797C-ABAF-460B-A991-A9B1CF654172}" presName="dummy" presStyleCnt="0"/>
      <dgm:spPr/>
    </dgm:pt>
    <dgm:pt modelId="{FAC5F49A-3576-406E-9881-DE3E9A39D7D6}" type="pres">
      <dgm:prSet presAssocID="{FC96797C-ABAF-460B-A991-A9B1CF654172}" presName="node" presStyleLbl="revTx" presStyleIdx="0" presStyleCnt="5">
        <dgm:presLayoutVars>
          <dgm:bulletEnabled val="1"/>
        </dgm:presLayoutVars>
      </dgm:prSet>
      <dgm:spPr/>
    </dgm:pt>
    <dgm:pt modelId="{E62984EA-0D51-4C33-A16A-51B3C0E88BBE}" type="pres">
      <dgm:prSet presAssocID="{ECA2E765-3BC4-4E1A-97DB-11796E2E568A}" presName="sibTrans" presStyleLbl="node1" presStyleIdx="0" presStyleCnt="5"/>
      <dgm:spPr/>
    </dgm:pt>
    <dgm:pt modelId="{1C11A1EB-398C-42F5-9DF7-FCC9F1168A6C}" type="pres">
      <dgm:prSet presAssocID="{153EC89C-7446-41F9-B14A-445B80426CAC}" presName="dummy" presStyleCnt="0"/>
      <dgm:spPr/>
    </dgm:pt>
    <dgm:pt modelId="{BE2F5708-A964-4636-9189-A5ADBFA9CB19}" type="pres">
      <dgm:prSet presAssocID="{153EC89C-7446-41F9-B14A-445B80426CAC}" presName="node" presStyleLbl="revTx" presStyleIdx="1" presStyleCnt="5">
        <dgm:presLayoutVars>
          <dgm:bulletEnabled val="1"/>
        </dgm:presLayoutVars>
      </dgm:prSet>
      <dgm:spPr/>
    </dgm:pt>
    <dgm:pt modelId="{247EB1EA-29D0-488C-AB55-90B7835D79C6}" type="pres">
      <dgm:prSet presAssocID="{4F8C7A30-9DA0-4474-AF9E-916059DE6317}" presName="sibTrans" presStyleLbl="node1" presStyleIdx="1" presStyleCnt="5"/>
      <dgm:spPr/>
    </dgm:pt>
    <dgm:pt modelId="{8561D4CB-6DFE-4AFA-AAAE-D998B4B2A8ED}" type="pres">
      <dgm:prSet presAssocID="{E517AA0E-E8D5-40F8-839F-69A27B9DDEF2}" presName="dummy" presStyleCnt="0"/>
      <dgm:spPr/>
    </dgm:pt>
    <dgm:pt modelId="{106715C9-4742-4079-9B75-04163FECC0A1}" type="pres">
      <dgm:prSet presAssocID="{E517AA0E-E8D5-40F8-839F-69A27B9DDEF2}" presName="node" presStyleLbl="revTx" presStyleIdx="2" presStyleCnt="5">
        <dgm:presLayoutVars>
          <dgm:bulletEnabled val="1"/>
        </dgm:presLayoutVars>
      </dgm:prSet>
      <dgm:spPr/>
    </dgm:pt>
    <dgm:pt modelId="{A112EFAC-4EF9-4515-B48A-79FC78A3D3CB}" type="pres">
      <dgm:prSet presAssocID="{5ED40892-DEB5-407B-B49A-1C987EE0E982}" presName="sibTrans" presStyleLbl="node1" presStyleIdx="2" presStyleCnt="5"/>
      <dgm:spPr/>
    </dgm:pt>
    <dgm:pt modelId="{61810B71-2BB5-4D8D-8A47-DA6B26269500}" type="pres">
      <dgm:prSet presAssocID="{916574E4-E7B2-463E-A682-A1DF1BFD5DDE}" presName="dummy" presStyleCnt="0"/>
      <dgm:spPr/>
    </dgm:pt>
    <dgm:pt modelId="{1BC12184-5892-4820-9F5F-536CA09C31A0}" type="pres">
      <dgm:prSet presAssocID="{916574E4-E7B2-463E-A682-A1DF1BFD5DDE}" presName="node" presStyleLbl="revTx" presStyleIdx="3" presStyleCnt="5">
        <dgm:presLayoutVars>
          <dgm:bulletEnabled val="1"/>
        </dgm:presLayoutVars>
      </dgm:prSet>
      <dgm:spPr/>
    </dgm:pt>
    <dgm:pt modelId="{4A5446F6-1E34-4E9C-9E32-2AD03EAAA39E}" type="pres">
      <dgm:prSet presAssocID="{8B0D534D-2A15-4BA0-A674-9A5CD85CF0BA}" presName="sibTrans" presStyleLbl="node1" presStyleIdx="3" presStyleCnt="5"/>
      <dgm:spPr/>
    </dgm:pt>
    <dgm:pt modelId="{9D317C83-FDAD-4013-AB90-E5781FC89FDE}" type="pres">
      <dgm:prSet presAssocID="{95BD1A4E-A973-415E-AF36-6FACF75FE169}" presName="dummy" presStyleCnt="0"/>
      <dgm:spPr/>
    </dgm:pt>
    <dgm:pt modelId="{AC2BB705-E213-4F75-8C81-4DD77E193C4E}" type="pres">
      <dgm:prSet presAssocID="{95BD1A4E-A973-415E-AF36-6FACF75FE169}" presName="node" presStyleLbl="revTx" presStyleIdx="4" presStyleCnt="5">
        <dgm:presLayoutVars>
          <dgm:bulletEnabled val="1"/>
        </dgm:presLayoutVars>
      </dgm:prSet>
      <dgm:spPr/>
    </dgm:pt>
    <dgm:pt modelId="{5D8B9EF9-660B-49D2-894B-DDC528A965FE}" type="pres">
      <dgm:prSet presAssocID="{8415A5D4-CC1E-4EA2-8865-7B8A1731160A}" presName="sibTrans" presStyleLbl="node1" presStyleIdx="4" presStyleCnt="5"/>
      <dgm:spPr/>
    </dgm:pt>
  </dgm:ptLst>
  <dgm:cxnLst>
    <dgm:cxn modelId="{4359D50A-A144-4E42-882C-2B768B0CC41E}" srcId="{16CAF92B-B52A-4CB7-9D97-D8C1637AD0CE}" destId="{95BD1A4E-A973-415E-AF36-6FACF75FE169}" srcOrd="4" destOrd="0" parTransId="{775AACC3-9714-40EB-9BDE-7F0A6CDEE8F7}" sibTransId="{8415A5D4-CC1E-4EA2-8865-7B8A1731160A}"/>
    <dgm:cxn modelId="{6FC55C2B-2B26-48CC-BC4F-19488A257542}" type="presOf" srcId="{FC96797C-ABAF-460B-A991-A9B1CF654172}" destId="{FAC5F49A-3576-406E-9881-DE3E9A39D7D6}" srcOrd="0" destOrd="0" presId="urn:microsoft.com/office/officeart/2005/8/layout/cycle1"/>
    <dgm:cxn modelId="{0ECCA13B-C5BD-4608-84D2-08BABB441528}" type="presOf" srcId="{E517AA0E-E8D5-40F8-839F-69A27B9DDEF2}" destId="{106715C9-4742-4079-9B75-04163FECC0A1}" srcOrd="0" destOrd="0" presId="urn:microsoft.com/office/officeart/2005/8/layout/cycle1"/>
    <dgm:cxn modelId="{4E230D4B-6E57-42C2-8939-2EC9CBE5D5A9}" type="presOf" srcId="{8415A5D4-CC1E-4EA2-8865-7B8A1731160A}" destId="{5D8B9EF9-660B-49D2-894B-DDC528A965FE}" srcOrd="0" destOrd="0" presId="urn:microsoft.com/office/officeart/2005/8/layout/cycle1"/>
    <dgm:cxn modelId="{CA760579-BF43-40D5-9BC2-F94FEBE83D85}" type="presOf" srcId="{4F8C7A30-9DA0-4474-AF9E-916059DE6317}" destId="{247EB1EA-29D0-488C-AB55-90B7835D79C6}" srcOrd="0" destOrd="0" presId="urn:microsoft.com/office/officeart/2005/8/layout/cycle1"/>
    <dgm:cxn modelId="{54C5069E-0A38-4682-A607-8A0140C2BA98}" type="presOf" srcId="{ECA2E765-3BC4-4E1A-97DB-11796E2E568A}" destId="{E62984EA-0D51-4C33-A16A-51B3C0E88BBE}" srcOrd="0" destOrd="0" presId="urn:microsoft.com/office/officeart/2005/8/layout/cycle1"/>
    <dgm:cxn modelId="{BEF6E7A6-0796-4952-82C7-8CCF042CB021}" srcId="{16CAF92B-B52A-4CB7-9D97-D8C1637AD0CE}" destId="{FC96797C-ABAF-460B-A991-A9B1CF654172}" srcOrd="0" destOrd="0" parTransId="{C48E718E-F5FA-4D28-897A-23AF50760159}" sibTransId="{ECA2E765-3BC4-4E1A-97DB-11796E2E568A}"/>
    <dgm:cxn modelId="{0B4CDBAB-5B9B-47AE-B319-8677C3E31CE1}" srcId="{16CAF92B-B52A-4CB7-9D97-D8C1637AD0CE}" destId="{E517AA0E-E8D5-40F8-839F-69A27B9DDEF2}" srcOrd="2" destOrd="0" parTransId="{3D851115-3170-4360-A281-5F776C4FE670}" sibTransId="{5ED40892-DEB5-407B-B49A-1C987EE0E982}"/>
    <dgm:cxn modelId="{690B42BC-4513-45E1-93C4-86A732DA9C96}" type="presOf" srcId="{153EC89C-7446-41F9-B14A-445B80426CAC}" destId="{BE2F5708-A964-4636-9189-A5ADBFA9CB19}" srcOrd="0" destOrd="0" presId="urn:microsoft.com/office/officeart/2005/8/layout/cycle1"/>
    <dgm:cxn modelId="{A198A7C0-6C60-4C63-8FDB-B8A4B628DD1A}" type="presOf" srcId="{16CAF92B-B52A-4CB7-9D97-D8C1637AD0CE}" destId="{CC37638A-C87D-4B18-B64C-8CDB502B7E5A}" srcOrd="0" destOrd="0" presId="urn:microsoft.com/office/officeart/2005/8/layout/cycle1"/>
    <dgm:cxn modelId="{54217BC7-5E04-4A3E-BE8A-E0B9204266D7}" type="presOf" srcId="{95BD1A4E-A973-415E-AF36-6FACF75FE169}" destId="{AC2BB705-E213-4F75-8C81-4DD77E193C4E}" srcOrd="0" destOrd="0" presId="urn:microsoft.com/office/officeart/2005/8/layout/cycle1"/>
    <dgm:cxn modelId="{1AEC70D8-E0D6-4A14-BA5E-9103D4566849}" type="presOf" srcId="{916574E4-E7B2-463E-A682-A1DF1BFD5DDE}" destId="{1BC12184-5892-4820-9F5F-536CA09C31A0}" srcOrd="0" destOrd="0" presId="urn:microsoft.com/office/officeart/2005/8/layout/cycle1"/>
    <dgm:cxn modelId="{0D76ABF2-6582-4C16-86EB-8326E2B364F5}" srcId="{16CAF92B-B52A-4CB7-9D97-D8C1637AD0CE}" destId="{153EC89C-7446-41F9-B14A-445B80426CAC}" srcOrd="1" destOrd="0" parTransId="{12A648D4-B974-4D66-9E5E-23971FE8687E}" sibTransId="{4F8C7A30-9DA0-4474-AF9E-916059DE6317}"/>
    <dgm:cxn modelId="{084918F5-2DD9-4390-946D-A41448EE9E95}" type="presOf" srcId="{8B0D534D-2A15-4BA0-A674-9A5CD85CF0BA}" destId="{4A5446F6-1E34-4E9C-9E32-2AD03EAAA39E}" srcOrd="0" destOrd="0" presId="urn:microsoft.com/office/officeart/2005/8/layout/cycle1"/>
    <dgm:cxn modelId="{B4773CF7-991A-4351-8D93-DA8D85361733}" srcId="{16CAF92B-B52A-4CB7-9D97-D8C1637AD0CE}" destId="{916574E4-E7B2-463E-A682-A1DF1BFD5DDE}" srcOrd="3" destOrd="0" parTransId="{3D672A76-8750-470F-8320-729EDAD2C9D8}" sibTransId="{8B0D534D-2A15-4BA0-A674-9A5CD85CF0BA}"/>
    <dgm:cxn modelId="{F596ADFD-212D-4369-B3CF-7957F64ED46B}" type="presOf" srcId="{5ED40892-DEB5-407B-B49A-1C987EE0E982}" destId="{A112EFAC-4EF9-4515-B48A-79FC78A3D3CB}" srcOrd="0" destOrd="0" presId="urn:microsoft.com/office/officeart/2005/8/layout/cycle1"/>
    <dgm:cxn modelId="{4AED28DD-2E4C-4C45-B2F8-2E914EEBE0CC}" type="presParOf" srcId="{CC37638A-C87D-4B18-B64C-8CDB502B7E5A}" destId="{6EED0FFD-167C-4C77-83BB-BE2EE75AFF07}" srcOrd="0" destOrd="0" presId="urn:microsoft.com/office/officeart/2005/8/layout/cycle1"/>
    <dgm:cxn modelId="{5097CF8F-DEE3-4463-AB30-69201DCDEDC8}" type="presParOf" srcId="{CC37638A-C87D-4B18-B64C-8CDB502B7E5A}" destId="{FAC5F49A-3576-406E-9881-DE3E9A39D7D6}" srcOrd="1" destOrd="0" presId="urn:microsoft.com/office/officeart/2005/8/layout/cycle1"/>
    <dgm:cxn modelId="{349641B7-3FEC-4748-8381-83329925FBE7}" type="presParOf" srcId="{CC37638A-C87D-4B18-B64C-8CDB502B7E5A}" destId="{E62984EA-0D51-4C33-A16A-51B3C0E88BBE}" srcOrd="2" destOrd="0" presId="urn:microsoft.com/office/officeart/2005/8/layout/cycle1"/>
    <dgm:cxn modelId="{AA0E388C-129A-43E0-B48C-0F7A5A735E03}" type="presParOf" srcId="{CC37638A-C87D-4B18-B64C-8CDB502B7E5A}" destId="{1C11A1EB-398C-42F5-9DF7-FCC9F1168A6C}" srcOrd="3" destOrd="0" presId="urn:microsoft.com/office/officeart/2005/8/layout/cycle1"/>
    <dgm:cxn modelId="{4DC8AA13-66AB-4E59-AB38-FDDE1B58472E}" type="presParOf" srcId="{CC37638A-C87D-4B18-B64C-8CDB502B7E5A}" destId="{BE2F5708-A964-4636-9189-A5ADBFA9CB19}" srcOrd="4" destOrd="0" presId="urn:microsoft.com/office/officeart/2005/8/layout/cycle1"/>
    <dgm:cxn modelId="{763DA20C-B00F-4CE7-97B7-503ECF420AF8}" type="presParOf" srcId="{CC37638A-C87D-4B18-B64C-8CDB502B7E5A}" destId="{247EB1EA-29D0-488C-AB55-90B7835D79C6}" srcOrd="5" destOrd="0" presId="urn:microsoft.com/office/officeart/2005/8/layout/cycle1"/>
    <dgm:cxn modelId="{A1374BB1-31CC-4E9D-A9F0-B466BE030A22}" type="presParOf" srcId="{CC37638A-C87D-4B18-B64C-8CDB502B7E5A}" destId="{8561D4CB-6DFE-4AFA-AAAE-D998B4B2A8ED}" srcOrd="6" destOrd="0" presId="urn:microsoft.com/office/officeart/2005/8/layout/cycle1"/>
    <dgm:cxn modelId="{664EDB3E-0146-4E06-A095-1828E7589DCA}" type="presParOf" srcId="{CC37638A-C87D-4B18-B64C-8CDB502B7E5A}" destId="{106715C9-4742-4079-9B75-04163FECC0A1}" srcOrd="7" destOrd="0" presId="urn:microsoft.com/office/officeart/2005/8/layout/cycle1"/>
    <dgm:cxn modelId="{3CAC1E94-B22F-431C-9DFA-FC2F14E4A582}" type="presParOf" srcId="{CC37638A-C87D-4B18-B64C-8CDB502B7E5A}" destId="{A112EFAC-4EF9-4515-B48A-79FC78A3D3CB}" srcOrd="8" destOrd="0" presId="urn:microsoft.com/office/officeart/2005/8/layout/cycle1"/>
    <dgm:cxn modelId="{697D069C-7AC3-4C47-9BD3-724D96B3F280}" type="presParOf" srcId="{CC37638A-C87D-4B18-B64C-8CDB502B7E5A}" destId="{61810B71-2BB5-4D8D-8A47-DA6B26269500}" srcOrd="9" destOrd="0" presId="urn:microsoft.com/office/officeart/2005/8/layout/cycle1"/>
    <dgm:cxn modelId="{CFD1C936-B2AD-4FDF-8A71-F56F6D50A8DF}" type="presParOf" srcId="{CC37638A-C87D-4B18-B64C-8CDB502B7E5A}" destId="{1BC12184-5892-4820-9F5F-536CA09C31A0}" srcOrd="10" destOrd="0" presId="urn:microsoft.com/office/officeart/2005/8/layout/cycle1"/>
    <dgm:cxn modelId="{19F5DACF-A89C-436A-9C12-80E95DF09CAA}" type="presParOf" srcId="{CC37638A-C87D-4B18-B64C-8CDB502B7E5A}" destId="{4A5446F6-1E34-4E9C-9E32-2AD03EAAA39E}" srcOrd="11" destOrd="0" presId="urn:microsoft.com/office/officeart/2005/8/layout/cycle1"/>
    <dgm:cxn modelId="{F4749635-C259-4995-B310-83DA10FC5DFE}" type="presParOf" srcId="{CC37638A-C87D-4B18-B64C-8CDB502B7E5A}" destId="{9D317C83-FDAD-4013-AB90-E5781FC89FDE}" srcOrd="12" destOrd="0" presId="urn:microsoft.com/office/officeart/2005/8/layout/cycle1"/>
    <dgm:cxn modelId="{9575FE08-652B-43C5-B364-6487AE693082}" type="presParOf" srcId="{CC37638A-C87D-4B18-B64C-8CDB502B7E5A}" destId="{AC2BB705-E213-4F75-8C81-4DD77E193C4E}" srcOrd="13" destOrd="0" presId="urn:microsoft.com/office/officeart/2005/8/layout/cycle1"/>
    <dgm:cxn modelId="{51DBE810-0CA1-4844-B377-71E4FBE4080E}" type="presParOf" srcId="{CC37638A-C87D-4B18-B64C-8CDB502B7E5A}" destId="{5D8B9EF9-660B-49D2-894B-DDC528A965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C5FEA-6F3F-4D4E-A99B-8666CD8849B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47AB4E1-A7CC-4CD3-A9E0-AF3AA0624427}">
      <dgm:prSet phldrT="[文本]"/>
      <dgm:spPr/>
      <dgm:t>
        <a:bodyPr/>
        <a:lstStyle/>
        <a:p>
          <a:r>
            <a:rPr lang="en-US" altLang="zh-CN" dirty="0"/>
            <a:t>Front End</a:t>
          </a:r>
          <a:endParaRPr lang="zh-CN" altLang="en-US" dirty="0"/>
        </a:p>
      </dgm:t>
    </dgm:pt>
    <dgm:pt modelId="{445E5191-D64D-4503-9996-6F50E836A0D9}" type="parTrans" cxnId="{7728BFBE-4558-43EC-AB3E-2F02EDE180B6}">
      <dgm:prSet/>
      <dgm:spPr/>
      <dgm:t>
        <a:bodyPr/>
        <a:lstStyle/>
        <a:p>
          <a:endParaRPr lang="zh-CN" altLang="en-US"/>
        </a:p>
      </dgm:t>
    </dgm:pt>
    <dgm:pt modelId="{9709627F-7AD4-48E3-8A18-B7C71E5A08F0}" type="sibTrans" cxnId="{7728BFBE-4558-43EC-AB3E-2F02EDE180B6}">
      <dgm:prSet/>
      <dgm:spPr/>
      <dgm:t>
        <a:bodyPr/>
        <a:lstStyle/>
        <a:p>
          <a:endParaRPr lang="zh-CN" altLang="en-US"/>
        </a:p>
      </dgm:t>
    </dgm:pt>
    <dgm:pt modelId="{31E47A23-19D3-4FBA-B848-F86BD5F1FD40}">
      <dgm:prSet phldrT="[文本]"/>
      <dgm:spPr/>
      <dgm:t>
        <a:bodyPr/>
        <a:lstStyle/>
        <a:p>
          <a:r>
            <a:rPr lang="en-US" altLang="zh-CN" dirty="0"/>
            <a:t>MTL  Leader ID</a:t>
          </a:r>
          <a:endParaRPr lang="zh-CN" altLang="en-US" dirty="0"/>
        </a:p>
      </dgm:t>
    </dgm:pt>
    <dgm:pt modelId="{49467C93-A2F1-4AC2-9A2A-6314F3E79A79}" type="parTrans" cxnId="{A7BBB6DE-839A-43EA-83BB-5AAC2E2C710B}">
      <dgm:prSet/>
      <dgm:spPr/>
      <dgm:t>
        <a:bodyPr/>
        <a:lstStyle/>
        <a:p>
          <a:endParaRPr lang="zh-CN" altLang="en-US"/>
        </a:p>
      </dgm:t>
    </dgm:pt>
    <dgm:pt modelId="{BE607685-23B7-4546-BB36-2DB767BB9225}" type="sibTrans" cxnId="{A7BBB6DE-839A-43EA-83BB-5AAC2E2C710B}">
      <dgm:prSet/>
      <dgm:spPr/>
      <dgm:t>
        <a:bodyPr/>
        <a:lstStyle/>
        <a:p>
          <a:endParaRPr lang="zh-CN" altLang="en-US"/>
        </a:p>
      </dgm:t>
    </dgm:pt>
    <dgm:pt modelId="{49BA92F8-A1D7-4BE0-80ED-1484D6170D0B}">
      <dgm:prSet phldrT="[文本]"/>
      <dgm:spPr/>
      <dgm:t>
        <a:bodyPr/>
        <a:lstStyle/>
        <a:p>
          <a:r>
            <a:rPr lang="en-US" altLang="zh-CN" dirty="0"/>
            <a:t>LVL Leader ID</a:t>
          </a:r>
          <a:endParaRPr lang="zh-CN" altLang="en-US" dirty="0"/>
        </a:p>
      </dgm:t>
    </dgm:pt>
    <dgm:pt modelId="{3378F6A9-297D-4F40-B68B-DC067A0A6103}" type="parTrans" cxnId="{86697C3E-7DD8-4BE9-953F-8C2AB1A9B7F4}">
      <dgm:prSet/>
      <dgm:spPr/>
      <dgm:t>
        <a:bodyPr/>
        <a:lstStyle/>
        <a:p>
          <a:endParaRPr lang="zh-CN" altLang="en-US"/>
        </a:p>
      </dgm:t>
    </dgm:pt>
    <dgm:pt modelId="{0B539CE4-14EF-44EA-B0D0-85FC05CD8033}" type="sibTrans" cxnId="{86697C3E-7DD8-4BE9-953F-8C2AB1A9B7F4}">
      <dgm:prSet/>
      <dgm:spPr/>
      <dgm:t>
        <a:bodyPr/>
        <a:lstStyle/>
        <a:p>
          <a:endParaRPr lang="zh-CN" altLang="en-US"/>
        </a:p>
      </dgm:t>
    </dgm:pt>
    <dgm:pt modelId="{07C86496-55FA-4B18-995E-CB502AF06C88}">
      <dgm:prSet phldrT="[文本]"/>
      <dgm:spPr/>
      <dgm:t>
        <a:bodyPr/>
        <a:lstStyle/>
        <a:p>
          <a:r>
            <a:rPr lang="en-US" altLang="zh-CN" dirty="0"/>
            <a:t>DDO Leader ID</a:t>
          </a:r>
          <a:endParaRPr lang="zh-CN" altLang="en-US" dirty="0"/>
        </a:p>
      </dgm:t>
    </dgm:pt>
    <dgm:pt modelId="{3DB67EFA-5C9D-4DB1-84BE-B2281161A872}" type="parTrans" cxnId="{CD468157-6C3A-4810-BB1E-B20ACFFE9E80}">
      <dgm:prSet/>
      <dgm:spPr/>
      <dgm:t>
        <a:bodyPr/>
        <a:lstStyle/>
        <a:p>
          <a:endParaRPr lang="zh-CN" altLang="en-US"/>
        </a:p>
      </dgm:t>
    </dgm:pt>
    <dgm:pt modelId="{05DD497B-5867-4A0F-B8D4-0D78E6D6FD9E}" type="sibTrans" cxnId="{CD468157-6C3A-4810-BB1E-B20ACFFE9E80}">
      <dgm:prSet/>
      <dgm:spPr/>
      <dgm:t>
        <a:bodyPr/>
        <a:lstStyle/>
        <a:p>
          <a:endParaRPr lang="zh-CN" altLang="en-US"/>
        </a:p>
      </dgm:t>
    </dgm:pt>
    <dgm:pt modelId="{AF919262-8B1A-4087-98C4-6C8590A932CD}" type="pres">
      <dgm:prSet presAssocID="{9E0C5FEA-6F3F-4D4E-A99B-8666CD8849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E8BECD-6532-482F-8A4E-154A76BD5151}" type="pres">
      <dgm:prSet presAssocID="{647AB4E1-A7CC-4CD3-A9E0-AF3AA0624427}" presName="root1" presStyleCnt="0"/>
      <dgm:spPr/>
    </dgm:pt>
    <dgm:pt modelId="{A56B4FC4-9876-43C1-8E85-CE07509AED62}" type="pres">
      <dgm:prSet presAssocID="{647AB4E1-A7CC-4CD3-A9E0-AF3AA0624427}" presName="LevelOneTextNode" presStyleLbl="node0" presStyleIdx="0" presStyleCnt="1" custLinFactNeighborX="-2952">
        <dgm:presLayoutVars>
          <dgm:chPref val="3"/>
        </dgm:presLayoutVars>
      </dgm:prSet>
      <dgm:spPr/>
    </dgm:pt>
    <dgm:pt modelId="{0F81CD10-286E-4899-8EEE-BE8F9B26E139}" type="pres">
      <dgm:prSet presAssocID="{647AB4E1-A7CC-4CD3-A9E0-AF3AA0624427}" presName="level2hierChild" presStyleCnt="0"/>
      <dgm:spPr/>
    </dgm:pt>
    <dgm:pt modelId="{74968810-84DC-4EB2-BE7B-142B856556F2}" type="pres">
      <dgm:prSet presAssocID="{49467C93-A2F1-4AC2-9A2A-6314F3E79A79}" presName="conn2-1" presStyleLbl="parChTrans1D2" presStyleIdx="0" presStyleCnt="3"/>
      <dgm:spPr/>
    </dgm:pt>
    <dgm:pt modelId="{843145E3-A439-4E0C-A103-D2E115AD7BCB}" type="pres">
      <dgm:prSet presAssocID="{49467C93-A2F1-4AC2-9A2A-6314F3E79A79}" presName="connTx" presStyleLbl="parChTrans1D2" presStyleIdx="0" presStyleCnt="3"/>
      <dgm:spPr/>
    </dgm:pt>
    <dgm:pt modelId="{20B9236D-71C8-4DB7-829F-10DFBF6271FE}" type="pres">
      <dgm:prSet presAssocID="{31E47A23-19D3-4FBA-B848-F86BD5F1FD40}" presName="root2" presStyleCnt="0"/>
      <dgm:spPr/>
    </dgm:pt>
    <dgm:pt modelId="{16879B80-E000-43C9-935F-4C800EC852C1}" type="pres">
      <dgm:prSet presAssocID="{31E47A23-19D3-4FBA-B848-F86BD5F1FD40}" presName="LevelTwoTextNode" presStyleLbl="node2" presStyleIdx="0" presStyleCnt="3" custLinFactNeighborX="0">
        <dgm:presLayoutVars>
          <dgm:chPref val="3"/>
        </dgm:presLayoutVars>
      </dgm:prSet>
      <dgm:spPr/>
    </dgm:pt>
    <dgm:pt modelId="{E70E1294-9A4C-4090-9130-43BB744A77F6}" type="pres">
      <dgm:prSet presAssocID="{31E47A23-19D3-4FBA-B848-F86BD5F1FD40}" presName="level3hierChild" presStyleCnt="0"/>
      <dgm:spPr/>
    </dgm:pt>
    <dgm:pt modelId="{7D8B233B-2E89-4CA9-BFAA-640BC14C2B21}" type="pres">
      <dgm:prSet presAssocID="{3378F6A9-297D-4F40-B68B-DC067A0A6103}" presName="conn2-1" presStyleLbl="parChTrans1D2" presStyleIdx="1" presStyleCnt="3"/>
      <dgm:spPr/>
    </dgm:pt>
    <dgm:pt modelId="{9C16AAFA-60AC-4C68-92F6-8185CCDD88BE}" type="pres">
      <dgm:prSet presAssocID="{3378F6A9-297D-4F40-B68B-DC067A0A6103}" presName="connTx" presStyleLbl="parChTrans1D2" presStyleIdx="1" presStyleCnt="3"/>
      <dgm:spPr/>
    </dgm:pt>
    <dgm:pt modelId="{EA19BAED-B3CF-479E-95E5-F12C8BAC23BE}" type="pres">
      <dgm:prSet presAssocID="{49BA92F8-A1D7-4BE0-80ED-1484D6170D0B}" presName="root2" presStyleCnt="0"/>
      <dgm:spPr/>
    </dgm:pt>
    <dgm:pt modelId="{601B5684-BF82-4408-9317-AB0EF6526AEB}" type="pres">
      <dgm:prSet presAssocID="{49BA92F8-A1D7-4BE0-80ED-1484D6170D0B}" presName="LevelTwoTextNode" presStyleLbl="node2" presStyleIdx="1" presStyleCnt="3" custLinFactNeighborY="0">
        <dgm:presLayoutVars>
          <dgm:chPref val="3"/>
        </dgm:presLayoutVars>
      </dgm:prSet>
      <dgm:spPr/>
    </dgm:pt>
    <dgm:pt modelId="{E682C81A-689F-4BD5-86A0-88F18FD7BF31}" type="pres">
      <dgm:prSet presAssocID="{49BA92F8-A1D7-4BE0-80ED-1484D6170D0B}" presName="level3hierChild" presStyleCnt="0"/>
      <dgm:spPr/>
    </dgm:pt>
    <dgm:pt modelId="{0540734D-AE2D-4BA9-A590-1C77C5BCB351}" type="pres">
      <dgm:prSet presAssocID="{3DB67EFA-5C9D-4DB1-84BE-B2281161A872}" presName="conn2-1" presStyleLbl="parChTrans1D2" presStyleIdx="2" presStyleCnt="3"/>
      <dgm:spPr/>
    </dgm:pt>
    <dgm:pt modelId="{43CA035C-45EA-4593-ACDC-F8411511B13F}" type="pres">
      <dgm:prSet presAssocID="{3DB67EFA-5C9D-4DB1-84BE-B2281161A872}" presName="connTx" presStyleLbl="parChTrans1D2" presStyleIdx="2" presStyleCnt="3"/>
      <dgm:spPr/>
    </dgm:pt>
    <dgm:pt modelId="{924AFA5A-4111-4827-8230-15172BBCDA8E}" type="pres">
      <dgm:prSet presAssocID="{07C86496-55FA-4B18-995E-CB502AF06C88}" presName="root2" presStyleCnt="0"/>
      <dgm:spPr/>
    </dgm:pt>
    <dgm:pt modelId="{730EF473-82D4-4AA1-9D17-8CF184180B1A}" type="pres">
      <dgm:prSet presAssocID="{07C86496-55FA-4B18-995E-CB502AF06C88}" presName="LevelTwoTextNode" presStyleLbl="node2" presStyleIdx="2" presStyleCnt="3">
        <dgm:presLayoutVars>
          <dgm:chPref val="3"/>
        </dgm:presLayoutVars>
      </dgm:prSet>
      <dgm:spPr/>
    </dgm:pt>
    <dgm:pt modelId="{C771128C-7E33-49F8-B0D6-8C3DF649048C}" type="pres">
      <dgm:prSet presAssocID="{07C86496-55FA-4B18-995E-CB502AF06C88}" presName="level3hierChild" presStyleCnt="0"/>
      <dgm:spPr/>
    </dgm:pt>
  </dgm:ptLst>
  <dgm:cxnLst>
    <dgm:cxn modelId="{6287461B-E613-4680-9660-5049C20F54D3}" type="presOf" srcId="{3DB67EFA-5C9D-4DB1-84BE-B2281161A872}" destId="{0540734D-AE2D-4BA9-A590-1C77C5BCB351}" srcOrd="0" destOrd="0" presId="urn:microsoft.com/office/officeart/2008/layout/HorizontalMultiLevelHierarchy"/>
    <dgm:cxn modelId="{EEBD492E-D952-4641-BBA7-9FD7FD640DFC}" type="presOf" srcId="{3378F6A9-297D-4F40-B68B-DC067A0A6103}" destId="{9C16AAFA-60AC-4C68-92F6-8185CCDD88BE}" srcOrd="1" destOrd="0" presId="urn:microsoft.com/office/officeart/2008/layout/HorizontalMultiLevelHierarchy"/>
    <dgm:cxn modelId="{86697C3E-7DD8-4BE9-953F-8C2AB1A9B7F4}" srcId="{647AB4E1-A7CC-4CD3-A9E0-AF3AA0624427}" destId="{49BA92F8-A1D7-4BE0-80ED-1484D6170D0B}" srcOrd="1" destOrd="0" parTransId="{3378F6A9-297D-4F40-B68B-DC067A0A6103}" sibTransId="{0B539CE4-14EF-44EA-B0D0-85FC05CD8033}"/>
    <dgm:cxn modelId="{62F31B56-A647-4F84-820E-D70C795994D4}" type="presOf" srcId="{31E47A23-19D3-4FBA-B848-F86BD5F1FD40}" destId="{16879B80-E000-43C9-935F-4C800EC852C1}" srcOrd="0" destOrd="0" presId="urn:microsoft.com/office/officeart/2008/layout/HorizontalMultiLevelHierarchy"/>
    <dgm:cxn modelId="{CD468157-6C3A-4810-BB1E-B20ACFFE9E80}" srcId="{647AB4E1-A7CC-4CD3-A9E0-AF3AA0624427}" destId="{07C86496-55FA-4B18-995E-CB502AF06C88}" srcOrd="2" destOrd="0" parTransId="{3DB67EFA-5C9D-4DB1-84BE-B2281161A872}" sibTransId="{05DD497B-5867-4A0F-B8D4-0D78E6D6FD9E}"/>
    <dgm:cxn modelId="{08561559-78E6-453F-902B-606DD1C62438}" type="presOf" srcId="{647AB4E1-A7CC-4CD3-A9E0-AF3AA0624427}" destId="{A56B4FC4-9876-43C1-8E85-CE07509AED62}" srcOrd="0" destOrd="0" presId="urn:microsoft.com/office/officeart/2008/layout/HorizontalMultiLevelHierarchy"/>
    <dgm:cxn modelId="{04DFB159-E19F-49FA-A303-B5CFC848B18D}" type="presOf" srcId="{9E0C5FEA-6F3F-4D4E-A99B-8666CD8849B6}" destId="{AF919262-8B1A-4087-98C4-6C8590A932CD}" srcOrd="0" destOrd="0" presId="urn:microsoft.com/office/officeart/2008/layout/HorizontalMultiLevelHierarchy"/>
    <dgm:cxn modelId="{8119CA7A-FB62-42A1-89A3-8E017A49C8CE}" type="presOf" srcId="{07C86496-55FA-4B18-995E-CB502AF06C88}" destId="{730EF473-82D4-4AA1-9D17-8CF184180B1A}" srcOrd="0" destOrd="0" presId="urn:microsoft.com/office/officeart/2008/layout/HorizontalMultiLevelHierarchy"/>
    <dgm:cxn modelId="{465C04AD-FC59-4B7E-8186-446324C96FAA}" type="presOf" srcId="{49467C93-A2F1-4AC2-9A2A-6314F3E79A79}" destId="{843145E3-A439-4E0C-A103-D2E115AD7BCB}" srcOrd="1" destOrd="0" presId="urn:microsoft.com/office/officeart/2008/layout/HorizontalMultiLevelHierarchy"/>
    <dgm:cxn modelId="{7728BFBE-4558-43EC-AB3E-2F02EDE180B6}" srcId="{9E0C5FEA-6F3F-4D4E-A99B-8666CD8849B6}" destId="{647AB4E1-A7CC-4CD3-A9E0-AF3AA0624427}" srcOrd="0" destOrd="0" parTransId="{445E5191-D64D-4503-9996-6F50E836A0D9}" sibTransId="{9709627F-7AD4-48E3-8A18-B7C71E5A08F0}"/>
    <dgm:cxn modelId="{3DA145C3-3D48-46F2-870B-BBA9AC4754A8}" type="presOf" srcId="{49467C93-A2F1-4AC2-9A2A-6314F3E79A79}" destId="{74968810-84DC-4EB2-BE7B-142B856556F2}" srcOrd="0" destOrd="0" presId="urn:microsoft.com/office/officeart/2008/layout/HorizontalMultiLevelHierarchy"/>
    <dgm:cxn modelId="{A7BBB6DE-839A-43EA-83BB-5AAC2E2C710B}" srcId="{647AB4E1-A7CC-4CD3-A9E0-AF3AA0624427}" destId="{31E47A23-19D3-4FBA-B848-F86BD5F1FD40}" srcOrd="0" destOrd="0" parTransId="{49467C93-A2F1-4AC2-9A2A-6314F3E79A79}" sibTransId="{BE607685-23B7-4546-BB36-2DB767BB9225}"/>
    <dgm:cxn modelId="{5C2E24F5-F824-4E54-A787-5E8D51D2672D}" type="presOf" srcId="{3DB67EFA-5C9D-4DB1-84BE-B2281161A872}" destId="{43CA035C-45EA-4593-ACDC-F8411511B13F}" srcOrd="1" destOrd="0" presId="urn:microsoft.com/office/officeart/2008/layout/HorizontalMultiLevelHierarchy"/>
    <dgm:cxn modelId="{D99933F5-FACA-47D6-84A1-74CD8CED8B43}" type="presOf" srcId="{49BA92F8-A1D7-4BE0-80ED-1484D6170D0B}" destId="{601B5684-BF82-4408-9317-AB0EF6526AEB}" srcOrd="0" destOrd="0" presId="urn:microsoft.com/office/officeart/2008/layout/HorizontalMultiLevelHierarchy"/>
    <dgm:cxn modelId="{9D9BDEFD-0777-45BC-A406-1168874F5ADD}" type="presOf" srcId="{3378F6A9-297D-4F40-B68B-DC067A0A6103}" destId="{7D8B233B-2E89-4CA9-BFAA-640BC14C2B21}" srcOrd="0" destOrd="0" presId="urn:microsoft.com/office/officeart/2008/layout/HorizontalMultiLevelHierarchy"/>
    <dgm:cxn modelId="{B9E5BFC4-5D93-4AFF-BAA2-03D92F6FD992}" type="presParOf" srcId="{AF919262-8B1A-4087-98C4-6C8590A932CD}" destId="{D0E8BECD-6532-482F-8A4E-154A76BD5151}" srcOrd="0" destOrd="0" presId="urn:microsoft.com/office/officeart/2008/layout/HorizontalMultiLevelHierarchy"/>
    <dgm:cxn modelId="{4BC38EE8-B83E-4104-9960-A77F9331FA25}" type="presParOf" srcId="{D0E8BECD-6532-482F-8A4E-154A76BD5151}" destId="{A56B4FC4-9876-43C1-8E85-CE07509AED62}" srcOrd="0" destOrd="0" presId="urn:microsoft.com/office/officeart/2008/layout/HorizontalMultiLevelHierarchy"/>
    <dgm:cxn modelId="{8B546FCE-DABC-4889-A380-11875F330E7B}" type="presParOf" srcId="{D0E8BECD-6532-482F-8A4E-154A76BD5151}" destId="{0F81CD10-286E-4899-8EEE-BE8F9B26E139}" srcOrd="1" destOrd="0" presId="urn:microsoft.com/office/officeart/2008/layout/HorizontalMultiLevelHierarchy"/>
    <dgm:cxn modelId="{AF0D72AB-BCC4-4964-A6A5-91817DF67181}" type="presParOf" srcId="{0F81CD10-286E-4899-8EEE-BE8F9B26E139}" destId="{74968810-84DC-4EB2-BE7B-142B856556F2}" srcOrd="0" destOrd="0" presId="urn:microsoft.com/office/officeart/2008/layout/HorizontalMultiLevelHierarchy"/>
    <dgm:cxn modelId="{1DB65F0D-E838-4658-96ED-48F8A0C32824}" type="presParOf" srcId="{74968810-84DC-4EB2-BE7B-142B856556F2}" destId="{843145E3-A439-4E0C-A103-D2E115AD7BCB}" srcOrd="0" destOrd="0" presId="urn:microsoft.com/office/officeart/2008/layout/HorizontalMultiLevelHierarchy"/>
    <dgm:cxn modelId="{99ED59F4-AF19-41E0-A939-67FDD9D153B3}" type="presParOf" srcId="{0F81CD10-286E-4899-8EEE-BE8F9B26E139}" destId="{20B9236D-71C8-4DB7-829F-10DFBF6271FE}" srcOrd="1" destOrd="0" presId="urn:microsoft.com/office/officeart/2008/layout/HorizontalMultiLevelHierarchy"/>
    <dgm:cxn modelId="{EE722A09-FBA6-49EC-9E28-6D94FB0011F9}" type="presParOf" srcId="{20B9236D-71C8-4DB7-829F-10DFBF6271FE}" destId="{16879B80-E000-43C9-935F-4C800EC852C1}" srcOrd="0" destOrd="0" presId="urn:microsoft.com/office/officeart/2008/layout/HorizontalMultiLevelHierarchy"/>
    <dgm:cxn modelId="{738BE37A-B8A3-4672-B028-5D758EC2B23F}" type="presParOf" srcId="{20B9236D-71C8-4DB7-829F-10DFBF6271FE}" destId="{E70E1294-9A4C-4090-9130-43BB744A77F6}" srcOrd="1" destOrd="0" presId="urn:microsoft.com/office/officeart/2008/layout/HorizontalMultiLevelHierarchy"/>
    <dgm:cxn modelId="{7297532D-E044-4FB8-A431-F45E9305DB4B}" type="presParOf" srcId="{0F81CD10-286E-4899-8EEE-BE8F9B26E139}" destId="{7D8B233B-2E89-4CA9-BFAA-640BC14C2B21}" srcOrd="2" destOrd="0" presId="urn:microsoft.com/office/officeart/2008/layout/HorizontalMultiLevelHierarchy"/>
    <dgm:cxn modelId="{C98F2DDE-C48C-4B0C-AA22-B2562A0443F8}" type="presParOf" srcId="{7D8B233B-2E89-4CA9-BFAA-640BC14C2B21}" destId="{9C16AAFA-60AC-4C68-92F6-8185CCDD88BE}" srcOrd="0" destOrd="0" presId="urn:microsoft.com/office/officeart/2008/layout/HorizontalMultiLevelHierarchy"/>
    <dgm:cxn modelId="{8CDCDFCA-0200-42D4-844A-2245E5D29A25}" type="presParOf" srcId="{0F81CD10-286E-4899-8EEE-BE8F9B26E139}" destId="{EA19BAED-B3CF-479E-95E5-F12C8BAC23BE}" srcOrd="3" destOrd="0" presId="urn:microsoft.com/office/officeart/2008/layout/HorizontalMultiLevelHierarchy"/>
    <dgm:cxn modelId="{B02F07EC-4480-41A6-94F8-C65E1242F697}" type="presParOf" srcId="{EA19BAED-B3CF-479E-95E5-F12C8BAC23BE}" destId="{601B5684-BF82-4408-9317-AB0EF6526AEB}" srcOrd="0" destOrd="0" presId="urn:microsoft.com/office/officeart/2008/layout/HorizontalMultiLevelHierarchy"/>
    <dgm:cxn modelId="{6E94A2C5-0248-45CA-B9A3-7A0C40FF089D}" type="presParOf" srcId="{EA19BAED-B3CF-479E-95E5-F12C8BAC23BE}" destId="{E682C81A-689F-4BD5-86A0-88F18FD7BF31}" srcOrd="1" destOrd="0" presId="urn:microsoft.com/office/officeart/2008/layout/HorizontalMultiLevelHierarchy"/>
    <dgm:cxn modelId="{5FF5A185-36DD-41FA-ADBB-0B66CD7D106F}" type="presParOf" srcId="{0F81CD10-286E-4899-8EEE-BE8F9B26E139}" destId="{0540734D-AE2D-4BA9-A590-1C77C5BCB351}" srcOrd="4" destOrd="0" presId="urn:microsoft.com/office/officeart/2008/layout/HorizontalMultiLevelHierarchy"/>
    <dgm:cxn modelId="{C234E2B5-79F7-4071-82E7-680CB49FD50B}" type="presParOf" srcId="{0540734D-AE2D-4BA9-A590-1C77C5BCB351}" destId="{43CA035C-45EA-4593-ACDC-F8411511B13F}" srcOrd="0" destOrd="0" presId="urn:microsoft.com/office/officeart/2008/layout/HorizontalMultiLevelHierarchy"/>
    <dgm:cxn modelId="{78FD1968-E6C3-4ABC-ABBC-9163F6E558AC}" type="presParOf" srcId="{0F81CD10-286E-4899-8EEE-BE8F9B26E139}" destId="{924AFA5A-4111-4827-8230-15172BBCDA8E}" srcOrd="5" destOrd="0" presId="urn:microsoft.com/office/officeart/2008/layout/HorizontalMultiLevelHierarchy"/>
    <dgm:cxn modelId="{1B330A18-82FB-4D80-B6D5-9D5EE43AAB46}" type="presParOf" srcId="{924AFA5A-4111-4827-8230-15172BBCDA8E}" destId="{730EF473-82D4-4AA1-9D17-8CF184180B1A}" srcOrd="0" destOrd="0" presId="urn:microsoft.com/office/officeart/2008/layout/HorizontalMultiLevelHierarchy"/>
    <dgm:cxn modelId="{D9AD5087-DA49-43F0-A45F-B5464F69695F}" type="presParOf" srcId="{924AFA5A-4111-4827-8230-15172BBCDA8E}" destId="{C771128C-7E33-49F8-B0D6-8C3DF64904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5F49A-3576-406E-9881-DE3E9A39D7D6}">
      <dsp:nvSpPr>
        <dsp:cNvPr id="0" name=""/>
        <dsp:cNvSpPr/>
      </dsp:nvSpPr>
      <dsp:spPr>
        <a:xfrm>
          <a:off x="2253321" y="10915"/>
          <a:ext cx="369977" cy="369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UDP</a:t>
          </a:r>
          <a:endParaRPr lang="zh-CN" altLang="en-US" sz="1300" kern="1200" dirty="0"/>
        </a:p>
      </dsp:txBody>
      <dsp:txXfrm>
        <a:off x="2253321" y="10915"/>
        <a:ext cx="369977" cy="369977"/>
      </dsp:txXfrm>
    </dsp:sp>
    <dsp:sp modelId="{E62984EA-0D51-4C33-A16A-51B3C0E88BBE}">
      <dsp:nvSpPr>
        <dsp:cNvPr id="0" name=""/>
        <dsp:cNvSpPr/>
      </dsp:nvSpPr>
      <dsp:spPr>
        <a:xfrm>
          <a:off x="1381254" y="1"/>
          <a:ext cx="1389350" cy="1389350"/>
        </a:xfrm>
        <a:prstGeom prst="circularArrow">
          <a:avLst>
            <a:gd name="adj1" fmla="val 5193"/>
            <a:gd name="adj2" fmla="val 335374"/>
            <a:gd name="adj3" fmla="val 21295437"/>
            <a:gd name="adj4" fmla="val 19764315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F5708-A964-4636-9189-A5ADBFA9CB19}">
      <dsp:nvSpPr>
        <dsp:cNvPr id="0" name=""/>
        <dsp:cNvSpPr/>
      </dsp:nvSpPr>
      <dsp:spPr>
        <a:xfrm>
          <a:off x="2477284" y="700202"/>
          <a:ext cx="369977" cy="369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UDP</a:t>
          </a:r>
          <a:endParaRPr lang="zh-CN" altLang="en-US" sz="1300" kern="1200" dirty="0"/>
        </a:p>
      </dsp:txBody>
      <dsp:txXfrm>
        <a:off x="2477284" y="700202"/>
        <a:ext cx="369977" cy="369977"/>
      </dsp:txXfrm>
    </dsp:sp>
    <dsp:sp modelId="{247EB1EA-29D0-488C-AB55-90B7835D79C6}">
      <dsp:nvSpPr>
        <dsp:cNvPr id="0" name=""/>
        <dsp:cNvSpPr/>
      </dsp:nvSpPr>
      <dsp:spPr>
        <a:xfrm>
          <a:off x="1381254" y="1"/>
          <a:ext cx="1389350" cy="1389350"/>
        </a:xfrm>
        <a:prstGeom prst="circularArrow">
          <a:avLst>
            <a:gd name="adj1" fmla="val 5193"/>
            <a:gd name="adj2" fmla="val 335374"/>
            <a:gd name="adj3" fmla="val 4016973"/>
            <a:gd name="adj4" fmla="val 2251344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715C9-4742-4079-9B75-04163FECC0A1}">
      <dsp:nvSpPr>
        <dsp:cNvPr id="0" name=""/>
        <dsp:cNvSpPr/>
      </dsp:nvSpPr>
      <dsp:spPr>
        <a:xfrm>
          <a:off x="1890941" y="1126205"/>
          <a:ext cx="369977" cy="369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UDP</a:t>
          </a:r>
          <a:endParaRPr lang="zh-CN" altLang="en-US" sz="1300" kern="1200" dirty="0"/>
        </a:p>
      </dsp:txBody>
      <dsp:txXfrm>
        <a:off x="1890941" y="1126205"/>
        <a:ext cx="369977" cy="369977"/>
      </dsp:txXfrm>
    </dsp:sp>
    <dsp:sp modelId="{A112EFAC-4EF9-4515-B48A-79FC78A3D3CB}">
      <dsp:nvSpPr>
        <dsp:cNvPr id="0" name=""/>
        <dsp:cNvSpPr/>
      </dsp:nvSpPr>
      <dsp:spPr>
        <a:xfrm>
          <a:off x="1381254" y="1"/>
          <a:ext cx="1389350" cy="1389350"/>
        </a:xfrm>
        <a:prstGeom prst="circularArrow">
          <a:avLst>
            <a:gd name="adj1" fmla="val 5193"/>
            <a:gd name="adj2" fmla="val 335374"/>
            <a:gd name="adj3" fmla="val 8213282"/>
            <a:gd name="adj4" fmla="val 6447653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2184-5892-4820-9F5F-536CA09C31A0}">
      <dsp:nvSpPr>
        <dsp:cNvPr id="0" name=""/>
        <dsp:cNvSpPr/>
      </dsp:nvSpPr>
      <dsp:spPr>
        <a:xfrm>
          <a:off x="1304598" y="700202"/>
          <a:ext cx="369977" cy="369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UDP</a:t>
          </a:r>
          <a:endParaRPr lang="zh-CN" altLang="en-US" sz="1300" kern="1200" dirty="0"/>
        </a:p>
      </dsp:txBody>
      <dsp:txXfrm>
        <a:off x="1304598" y="700202"/>
        <a:ext cx="369977" cy="369977"/>
      </dsp:txXfrm>
    </dsp:sp>
    <dsp:sp modelId="{4A5446F6-1E34-4E9C-9E32-2AD03EAAA39E}">
      <dsp:nvSpPr>
        <dsp:cNvPr id="0" name=""/>
        <dsp:cNvSpPr/>
      </dsp:nvSpPr>
      <dsp:spPr>
        <a:xfrm>
          <a:off x="1381254" y="1"/>
          <a:ext cx="1389350" cy="1389350"/>
        </a:xfrm>
        <a:prstGeom prst="circularArrow">
          <a:avLst>
            <a:gd name="adj1" fmla="val 5193"/>
            <a:gd name="adj2" fmla="val 335374"/>
            <a:gd name="adj3" fmla="val 12300311"/>
            <a:gd name="adj4" fmla="val 10769189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BB705-E213-4F75-8C81-4DD77E193C4E}">
      <dsp:nvSpPr>
        <dsp:cNvPr id="0" name=""/>
        <dsp:cNvSpPr/>
      </dsp:nvSpPr>
      <dsp:spPr>
        <a:xfrm>
          <a:off x="1528561" y="10915"/>
          <a:ext cx="369977" cy="369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UDP</a:t>
          </a:r>
          <a:endParaRPr lang="zh-CN" altLang="en-US" sz="1300" kern="1200" dirty="0"/>
        </a:p>
      </dsp:txBody>
      <dsp:txXfrm>
        <a:off x="1528561" y="10915"/>
        <a:ext cx="369977" cy="369977"/>
      </dsp:txXfrm>
    </dsp:sp>
    <dsp:sp modelId="{5D8B9EF9-660B-49D2-894B-DDC528A965FE}">
      <dsp:nvSpPr>
        <dsp:cNvPr id="0" name=""/>
        <dsp:cNvSpPr/>
      </dsp:nvSpPr>
      <dsp:spPr>
        <a:xfrm>
          <a:off x="1381254" y="1"/>
          <a:ext cx="1389350" cy="1389350"/>
        </a:xfrm>
        <a:prstGeom prst="circularArrow">
          <a:avLst>
            <a:gd name="adj1" fmla="val 5193"/>
            <a:gd name="adj2" fmla="val 335374"/>
            <a:gd name="adj3" fmla="val 16867955"/>
            <a:gd name="adj4" fmla="val 15196671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734D-AE2D-4BA9-A590-1C77C5BCB351}">
      <dsp:nvSpPr>
        <dsp:cNvPr id="0" name=""/>
        <dsp:cNvSpPr/>
      </dsp:nvSpPr>
      <dsp:spPr>
        <a:xfrm>
          <a:off x="350482" y="591071"/>
          <a:ext cx="153972" cy="28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986" y="0"/>
              </a:lnTo>
              <a:lnTo>
                <a:pt x="76986" y="280758"/>
              </a:lnTo>
              <a:lnTo>
                <a:pt x="153972" y="2807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9463" y="723445"/>
        <a:ext cx="16010" cy="16010"/>
      </dsp:txXfrm>
    </dsp:sp>
    <dsp:sp modelId="{7D8B233B-2E89-4CA9-BFAA-640BC14C2B21}">
      <dsp:nvSpPr>
        <dsp:cNvPr id="0" name=""/>
        <dsp:cNvSpPr/>
      </dsp:nvSpPr>
      <dsp:spPr>
        <a:xfrm>
          <a:off x="350482" y="545351"/>
          <a:ext cx="1539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3619" y="587221"/>
        <a:ext cx="7698" cy="7698"/>
      </dsp:txXfrm>
    </dsp:sp>
    <dsp:sp modelId="{74968810-84DC-4EB2-BE7B-142B856556F2}">
      <dsp:nvSpPr>
        <dsp:cNvPr id="0" name=""/>
        <dsp:cNvSpPr/>
      </dsp:nvSpPr>
      <dsp:spPr>
        <a:xfrm>
          <a:off x="350482" y="310312"/>
          <a:ext cx="153972" cy="280758"/>
        </a:xfrm>
        <a:custGeom>
          <a:avLst/>
          <a:gdLst/>
          <a:ahLst/>
          <a:cxnLst/>
          <a:rect l="0" t="0" r="0" b="0"/>
          <a:pathLst>
            <a:path>
              <a:moveTo>
                <a:pt x="0" y="280758"/>
              </a:moveTo>
              <a:lnTo>
                <a:pt x="76986" y="280758"/>
              </a:lnTo>
              <a:lnTo>
                <a:pt x="76986" y="0"/>
              </a:lnTo>
              <a:lnTo>
                <a:pt x="15397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9463" y="442686"/>
        <a:ext cx="16010" cy="16010"/>
      </dsp:txXfrm>
    </dsp:sp>
    <dsp:sp modelId="{A56B4FC4-9876-43C1-8E85-CE07509AED62}">
      <dsp:nvSpPr>
        <dsp:cNvPr id="0" name=""/>
        <dsp:cNvSpPr/>
      </dsp:nvSpPr>
      <dsp:spPr>
        <a:xfrm rot="16200000">
          <a:off x="-352892" y="478767"/>
          <a:ext cx="1182142" cy="22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Front End</a:t>
          </a:r>
          <a:endParaRPr lang="zh-CN" altLang="en-US" sz="1300" kern="1200" dirty="0"/>
        </a:p>
      </dsp:txBody>
      <dsp:txXfrm>
        <a:off x="-352892" y="478767"/>
        <a:ext cx="1182142" cy="224606"/>
      </dsp:txXfrm>
    </dsp:sp>
    <dsp:sp modelId="{16879B80-E000-43C9-935F-4C800EC852C1}">
      <dsp:nvSpPr>
        <dsp:cNvPr id="0" name=""/>
        <dsp:cNvSpPr/>
      </dsp:nvSpPr>
      <dsp:spPr>
        <a:xfrm>
          <a:off x="504454" y="198008"/>
          <a:ext cx="736710" cy="22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MTL  Leader ID</a:t>
          </a:r>
          <a:endParaRPr lang="zh-CN" altLang="en-US" sz="800" kern="1200" dirty="0"/>
        </a:p>
      </dsp:txBody>
      <dsp:txXfrm>
        <a:off x="504454" y="198008"/>
        <a:ext cx="736710" cy="224606"/>
      </dsp:txXfrm>
    </dsp:sp>
    <dsp:sp modelId="{601B5684-BF82-4408-9317-AB0EF6526AEB}">
      <dsp:nvSpPr>
        <dsp:cNvPr id="0" name=""/>
        <dsp:cNvSpPr/>
      </dsp:nvSpPr>
      <dsp:spPr>
        <a:xfrm>
          <a:off x="504454" y="478767"/>
          <a:ext cx="736710" cy="22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LVL Leader ID</a:t>
          </a:r>
          <a:endParaRPr lang="zh-CN" altLang="en-US" sz="800" kern="1200" dirty="0"/>
        </a:p>
      </dsp:txBody>
      <dsp:txXfrm>
        <a:off x="504454" y="478767"/>
        <a:ext cx="736710" cy="224606"/>
      </dsp:txXfrm>
    </dsp:sp>
    <dsp:sp modelId="{730EF473-82D4-4AA1-9D17-8CF184180B1A}">
      <dsp:nvSpPr>
        <dsp:cNvPr id="0" name=""/>
        <dsp:cNvSpPr/>
      </dsp:nvSpPr>
      <dsp:spPr>
        <a:xfrm>
          <a:off x="504454" y="759526"/>
          <a:ext cx="736710" cy="22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DDO Leader ID</a:t>
          </a:r>
          <a:endParaRPr lang="zh-CN" altLang="en-US" sz="800" kern="1200" dirty="0"/>
        </a:p>
      </dsp:txBody>
      <dsp:txXfrm>
        <a:off x="504454" y="759526"/>
        <a:ext cx="736710" cy="22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6B87-A5E3-4070-B107-FF6F91E82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E5318-C00B-4FA3-81D7-A39BF787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2DB63-3ABE-476B-B00F-E3E636C6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5B4C0-BDCC-4161-B4ED-D3D70D14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6AFFC-2A5C-4CF5-B9A3-AC76D59D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6C840-A25D-47AD-A762-9E8893EF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EBE85-2E5C-4F29-A36D-DFD082FD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9B640-E178-4907-97A0-5EDD1033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7DBD8-E09A-4E32-90B1-B69960C2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FBE5B-3F3B-4562-BBB6-07472734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405943-A00E-4D50-8A4D-D70B4038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18F5C-1E84-45BA-9DB6-D81E6AD34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9925E-5DA7-4305-ABD4-4B60BCE2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D9AF7-8A5C-4667-9911-96359873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455C-FCD2-4750-8A9A-113782EE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5DE0-A362-4257-80FE-23B472BA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E5F07-7C0E-45A3-87E4-62801B1A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A4917-FC59-4DB5-866E-3AAD78F6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E230B-90C3-4C7C-B750-4808F01B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AB59F-77F2-48B3-8796-D08EF660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F3B4-F619-4168-AF94-9ACB4A2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23847-5A43-4F5A-8F5F-D82C789C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BCEED-8F01-4CA9-919E-4E02958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91744-F4BA-4E5C-8B3B-BBAE6690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D8446-6434-4B77-80F2-473F78B2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1BC1-1423-485F-8E77-1D99D9CA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7A72-CC79-4DAF-8CD8-A0E4FFCEB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A451C-CAB8-4BB7-AAB4-302D1B6A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FF8AE-CB50-4C4E-AA68-143E37B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CA3F1-83D7-4DA0-8741-92FF5A6D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095C2-F297-41DA-85BB-31DE0A4D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4601-66A2-49F1-A027-6410A950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6CFB1-C720-4817-B79E-099323E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2CD36-0F08-49E5-85EA-A85C8390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512EE-3B96-4972-9C18-A91D5310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EC5426-0929-4B4A-AA05-9312DED7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62095-F519-4B29-B049-6D39538C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35F21-166E-403B-982E-516009E9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FFE56-C3E7-4BCB-80C1-EC2D2778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3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3C2F-5275-405E-9984-6E876C4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AA6E37-46BD-451D-9ED5-0768E670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15849C-DFE4-4BA8-B71D-3C1F8689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60FD8-7D5A-43E2-9C6A-31356565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45E5C-683D-4FAE-8067-21124921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FBFDE-A567-44BF-864C-1224AF7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AA45D-1EAF-47D2-93D7-C426DF43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6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A828-47AF-4A86-9AD6-56BF59F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97C7-5B6A-46DB-8D62-7D1CDF82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66543-D4D6-4EA7-80CA-3CC2B789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0AC87-7ABF-47F2-B74D-6F929AD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432A8-DE61-4D03-8FA7-F74A3603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E477C-0D61-4B12-86EC-F9F46D39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263C-1C4B-4BFD-81F6-AB5857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F35720-07CD-4C83-8E08-9826ADC4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51232-6AA5-4D58-A0E1-C8A3DC10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040F7-BE16-40EA-9FD4-3F8A59EB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04038-B585-4A91-9FF0-D8C38014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93E20-645A-47D1-B153-002EDFFD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D1F6D-86BB-4545-BCA2-5B783B79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3C14A-D7AD-4BE9-B44F-E2F79749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60B4-6C98-49BD-9DCD-59716BA70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7034-FC59-44E1-9FA0-9423183C2BD0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CDE0A-D114-4B15-B4C2-5D02644B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C87E-774A-4B26-B7B2-FFA4FF67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69D-448C-465B-9F25-18F05122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1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图示 156">
            <a:extLst>
              <a:ext uri="{FF2B5EF4-FFF2-40B4-BE49-F238E27FC236}">
                <a16:creationId xmlns:a16="http://schemas.microsoft.com/office/drawing/2014/main" id="{8EA13F92-42D0-4DAE-AE98-3577AEFD4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245984"/>
              </p:ext>
            </p:extLst>
          </p:nvPr>
        </p:nvGraphicFramePr>
        <p:xfrm>
          <a:off x="3423734" y="439800"/>
          <a:ext cx="4151860" cy="149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>
            <a:extLst>
              <a:ext uri="{FF2B5EF4-FFF2-40B4-BE49-F238E27FC236}">
                <a16:creationId xmlns:a16="http://schemas.microsoft.com/office/drawing/2014/main" id="{BFEE2D5A-9D90-413E-9F76-727FF908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6400" y="159377"/>
            <a:ext cx="3214800" cy="4385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Highly Available DCSM Architecture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5DDB00-A34E-48D6-A63D-B7018E6F2833}"/>
              </a:ext>
            </a:extLst>
          </p:cNvPr>
          <p:cNvSpPr txBox="1"/>
          <p:nvPr/>
        </p:nvSpPr>
        <p:spPr>
          <a:xfrm rot="19772247">
            <a:off x="3143405" y="4681949"/>
            <a:ext cx="91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CORBA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3" name="图形 62" descr="便携式计算机">
            <a:extLst>
              <a:ext uri="{FF2B5EF4-FFF2-40B4-BE49-F238E27FC236}">
                <a16:creationId xmlns:a16="http://schemas.microsoft.com/office/drawing/2014/main" id="{386270AC-E998-42D6-9275-EBAC14162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524" y="5065106"/>
            <a:ext cx="1792894" cy="1792894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5AAA3C70-5523-47C5-AFF3-3FFB0D471CE2}"/>
              </a:ext>
            </a:extLst>
          </p:cNvPr>
          <p:cNvSpPr/>
          <p:nvPr/>
        </p:nvSpPr>
        <p:spPr>
          <a:xfrm>
            <a:off x="1297090" y="5938539"/>
            <a:ext cx="1371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Client  MTL0001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B3969D0-39F8-4B85-9DC8-B4AB2C6ABDE5}"/>
              </a:ext>
            </a:extLst>
          </p:cNvPr>
          <p:cNvSpPr/>
          <p:nvPr/>
        </p:nvSpPr>
        <p:spPr>
          <a:xfrm>
            <a:off x="1396795" y="5641134"/>
            <a:ext cx="1056352" cy="2974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stub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66" name="图形 65" descr="便携式计算机">
            <a:extLst>
              <a:ext uri="{FF2B5EF4-FFF2-40B4-BE49-F238E27FC236}">
                <a16:creationId xmlns:a16="http://schemas.microsoft.com/office/drawing/2014/main" id="{566272C0-7DF5-4C5A-818D-60ECB2C86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4526" y="5043431"/>
            <a:ext cx="1859469" cy="1792894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449F29D-3D22-416C-B5E5-E15ABE96CBCF}"/>
              </a:ext>
            </a:extLst>
          </p:cNvPr>
          <p:cNvSpPr/>
          <p:nvPr/>
        </p:nvSpPr>
        <p:spPr>
          <a:xfrm>
            <a:off x="4941874" y="5880307"/>
            <a:ext cx="1395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Client  DDO0001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D02D6F6-9C31-46B7-8E28-17590D190C18}"/>
              </a:ext>
            </a:extLst>
          </p:cNvPr>
          <p:cNvSpPr/>
          <p:nvPr/>
        </p:nvSpPr>
        <p:spPr>
          <a:xfrm>
            <a:off x="5057865" y="5582902"/>
            <a:ext cx="1056352" cy="2974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stub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69" name="图形 68" descr="便携式计算机">
            <a:extLst>
              <a:ext uri="{FF2B5EF4-FFF2-40B4-BE49-F238E27FC236}">
                <a16:creationId xmlns:a16="http://schemas.microsoft.com/office/drawing/2014/main" id="{0A8CB3A8-FE4D-490F-842B-FD5F1FBA0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1107" y="4970654"/>
            <a:ext cx="1792894" cy="1792894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492B315A-277E-4BFD-8C3F-85928C076DED}"/>
              </a:ext>
            </a:extLst>
          </p:cNvPr>
          <p:cNvSpPr/>
          <p:nvPr/>
        </p:nvSpPr>
        <p:spPr>
          <a:xfrm>
            <a:off x="8589341" y="5823053"/>
            <a:ext cx="1371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Client  LVL0001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CF5B3E4-2731-453C-82EF-CDFCCFC290B7}"/>
              </a:ext>
            </a:extLst>
          </p:cNvPr>
          <p:cNvSpPr/>
          <p:nvPr/>
        </p:nvSpPr>
        <p:spPr>
          <a:xfrm>
            <a:off x="8659693" y="5492431"/>
            <a:ext cx="1056352" cy="2974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stub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EA44EEF-7F65-4538-92B9-A26EE7B6F940}"/>
              </a:ext>
            </a:extLst>
          </p:cNvPr>
          <p:cNvCxnSpPr>
            <a:cxnSpLocks/>
          </p:cNvCxnSpPr>
          <p:nvPr/>
        </p:nvCxnSpPr>
        <p:spPr>
          <a:xfrm flipV="1">
            <a:off x="2560140" y="4266695"/>
            <a:ext cx="2358124" cy="137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28B179B-439B-4777-9C0C-F9F994E60554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553515" y="4422452"/>
            <a:ext cx="2385568" cy="13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84CAE3-BA6C-434F-9312-139D6D559685}"/>
              </a:ext>
            </a:extLst>
          </p:cNvPr>
          <p:cNvCxnSpPr>
            <a:cxnSpLocks/>
          </p:cNvCxnSpPr>
          <p:nvPr/>
        </p:nvCxnSpPr>
        <p:spPr>
          <a:xfrm flipH="1" flipV="1">
            <a:off x="6109245" y="4416090"/>
            <a:ext cx="2414614" cy="133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DCE1099-C6B6-45E7-9997-A7F0FE911BEB}"/>
              </a:ext>
            </a:extLst>
          </p:cNvPr>
          <p:cNvCxnSpPr>
            <a:cxnSpLocks/>
          </p:cNvCxnSpPr>
          <p:nvPr/>
        </p:nvCxnSpPr>
        <p:spPr>
          <a:xfrm>
            <a:off x="6153489" y="4308455"/>
            <a:ext cx="2370370" cy="130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F5919BD-39D5-4E4B-9265-EB507083AFCC}"/>
              </a:ext>
            </a:extLst>
          </p:cNvPr>
          <p:cNvCxnSpPr>
            <a:cxnSpLocks/>
          </p:cNvCxnSpPr>
          <p:nvPr/>
        </p:nvCxnSpPr>
        <p:spPr>
          <a:xfrm flipV="1">
            <a:off x="5568369" y="4811838"/>
            <a:ext cx="0" cy="59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9A5706F-7C09-4E35-8466-A5CEF9AAF5AA}"/>
              </a:ext>
            </a:extLst>
          </p:cNvPr>
          <p:cNvCxnSpPr>
            <a:cxnSpLocks/>
          </p:cNvCxnSpPr>
          <p:nvPr/>
        </p:nvCxnSpPr>
        <p:spPr>
          <a:xfrm>
            <a:off x="5742143" y="4824670"/>
            <a:ext cx="0" cy="59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74883DE4-F0EC-49EE-B4BA-FAE301EBD3D9}"/>
              </a:ext>
            </a:extLst>
          </p:cNvPr>
          <p:cNvSpPr txBox="1"/>
          <p:nvPr/>
        </p:nvSpPr>
        <p:spPr>
          <a:xfrm rot="1729822">
            <a:off x="7085555" y="4700599"/>
            <a:ext cx="91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CORBA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8ECCBB5-A858-47F6-8262-D83132E4F0D2}"/>
              </a:ext>
            </a:extLst>
          </p:cNvPr>
          <p:cNvSpPr txBox="1"/>
          <p:nvPr/>
        </p:nvSpPr>
        <p:spPr>
          <a:xfrm>
            <a:off x="4868000" y="5047399"/>
            <a:ext cx="91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CORBA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47" name="图示 46">
            <a:extLst>
              <a:ext uri="{FF2B5EF4-FFF2-40B4-BE49-F238E27FC236}">
                <a16:creationId xmlns:a16="http://schemas.microsoft.com/office/drawing/2014/main" id="{F9147947-3F39-48BE-BA2B-CD932EA53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129398"/>
              </p:ext>
            </p:extLst>
          </p:nvPr>
        </p:nvGraphicFramePr>
        <p:xfrm>
          <a:off x="4825009" y="3825018"/>
          <a:ext cx="1373671" cy="118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AEB98D24-DE79-405F-BBB2-FBE5C1A013BD}"/>
              </a:ext>
            </a:extLst>
          </p:cNvPr>
          <p:cNvSpPr/>
          <p:nvPr/>
        </p:nvSpPr>
        <p:spPr>
          <a:xfrm>
            <a:off x="4939083" y="3837744"/>
            <a:ext cx="1197021" cy="11694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10B26CA-AF10-422F-B2ED-D4BA35BA1F71}"/>
              </a:ext>
            </a:extLst>
          </p:cNvPr>
          <p:cNvGrpSpPr/>
          <p:nvPr/>
        </p:nvGrpSpPr>
        <p:grpSpPr>
          <a:xfrm>
            <a:off x="2116124" y="491148"/>
            <a:ext cx="2441224" cy="1307241"/>
            <a:chOff x="1396795" y="919413"/>
            <a:chExt cx="2441224" cy="130724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9A1F88-E294-4F96-88DB-830CC9297D2F}"/>
                </a:ext>
              </a:extLst>
            </p:cNvPr>
            <p:cNvSpPr/>
            <p:nvPr/>
          </p:nvSpPr>
          <p:spPr>
            <a:xfrm>
              <a:off x="1396795" y="919461"/>
              <a:ext cx="2441224" cy="1307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F6F298C-338D-4889-AFF8-09E83E213CF5}"/>
                </a:ext>
              </a:extLst>
            </p:cNvPr>
            <p:cNvSpPr/>
            <p:nvPr/>
          </p:nvSpPr>
          <p:spPr>
            <a:xfrm>
              <a:off x="2168606" y="1784341"/>
              <a:ext cx="886278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MTL Leader</a:t>
              </a:r>
              <a:endParaRPr lang="zh-CN" altLang="en-US" sz="900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6CED378-C78C-4B13-A352-82F782E5A97D}"/>
                </a:ext>
              </a:extLst>
            </p:cNvPr>
            <p:cNvSpPr/>
            <p:nvPr/>
          </p:nvSpPr>
          <p:spPr>
            <a:xfrm>
              <a:off x="1414551" y="963851"/>
              <a:ext cx="886279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MTL Backup1</a:t>
              </a:r>
              <a:endParaRPr lang="zh-CN" altLang="en-US" sz="900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8EE6E2C-DC26-4713-B09E-4B1804BB93F1}"/>
                </a:ext>
              </a:extLst>
            </p:cNvPr>
            <p:cNvSpPr/>
            <p:nvPr/>
          </p:nvSpPr>
          <p:spPr>
            <a:xfrm>
              <a:off x="2918675" y="957732"/>
              <a:ext cx="886280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MTL Backup2</a:t>
              </a:r>
              <a:endParaRPr lang="zh-CN" altLang="en-US" sz="9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10E5C00-D355-404F-831E-3831828EE0B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830" y="1136342"/>
              <a:ext cx="61784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018C549-E934-44CE-ABB1-6C35F43946F3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H="1">
              <a:off x="2696602" y="1293147"/>
              <a:ext cx="351866" cy="47547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78C0904-BFF9-4616-AAA3-BB1AAB8C9A97}"/>
                </a:ext>
              </a:extLst>
            </p:cNvPr>
            <p:cNvCxnSpPr>
              <a:cxnSpLocks/>
              <a:stCxn id="60" idx="5"/>
            </p:cNvCxnSpPr>
            <p:nvPr/>
          </p:nvCxnSpPr>
          <p:spPr>
            <a:xfrm>
              <a:off x="2171037" y="1299266"/>
              <a:ext cx="438715" cy="4645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F86951-8F0E-4484-A5DD-40BDE0DC0E71}"/>
                </a:ext>
              </a:extLst>
            </p:cNvPr>
            <p:cNvSpPr txBox="1"/>
            <p:nvPr/>
          </p:nvSpPr>
          <p:spPr>
            <a:xfrm>
              <a:off x="2326537" y="1205479"/>
              <a:ext cx="716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</a:rPr>
                <a:t>  Failure</a:t>
              </a:r>
            </a:p>
            <a:p>
              <a:r>
                <a:rPr lang="en-US" altLang="zh-CN" sz="800" dirty="0">
                  <a:solidFill>
                    <a:srgbClr val="FF0000"/>
                  </a:solidFill>
                </a:rPr>
                <a:t>Detection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BFCECB2-FF73-497C-AF49-BA3F8D9C4D14}"/>
                </a:ext>
              </a:extLst>
            </p:cNvPr>
            <p:cNvSpPr txBox="1"/>
            <p:nvPr/>
          </p:nvSpPr>
          <p:spPr>
            <a:xfrm>
              <a:off x="1533691" y="1544033"/>
              <a:ext cx="75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B050"/>
                  </a:solidFill>
                </a:rPr>
                <a:t>     FIFO</a:t>
              </a:r>
            </a:p>
            <a:p>
              <a:r>
                <a:rPr lang="en-US" altLang="zh-CN" sz="900" b="1" dirty="0">
                  <a:solidFill>
                    <a:srgbClr val="00B050"/>
                  </a:solidFill>
                </a:rPr>
                <a:t> broadcast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A79E948-ADA7-4BEA-AD13-31AA76F3B517}"/>
                </a:ext>
              </a:extLst>
            </p:cNvPr>
            <p:cNvSpPr txBox="1"/>
            <p:nvPr/>
          </p:nvSpPr>
          <p:spPr>
            <a:xfrm>
              <a:off x="2947001" y="1520762"/>
              <a:ext cx="75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B050"/>
                  </a:solidFill>
                </a:rPr>
                <a:t>     FIFO</a:t>
              </a:r>
            </a:p>
            <a:p>
              <a:r>
                <a:rPr lang="en-US" altLang="zh-CN" sz="900" b="1" dirty="0">
                  <a:solidFill>
                    <a:srgbClr val="00B050"/>
                  </a:solidFill>
                </a:rPr>
                <a:t> broadcast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A552214-F06C-4C29-96AC-B52C8C429A76}"/>
                </a:ext>
              </a:extLst>
            </p:cNvPr>
            <p:cNvSpPr txBox="1"/>
            <p:nvPr/>
          </p:nvSpPr>
          <p:spPr>
            <a:xfrm>
              <a:off x="2379317" y="91941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70C0"/>
                  </a:solidFill>
                </a:rPr>
                <a:t>UDP</a:t>
              </a:r>
              <a:endParaRPr lang="zh-CN" alt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30FF140-6B65-41AA-AC79-F5148C8BBDFC}"/>
              </a:ext>
            </a:extLst>
          </p:cNvPr>
          <p:cNvGrpSpPr/>
          <p:nvPr/>
        </p:nvGrpSpPr>
        <p:grpSpPr>
          <a:xfrm>
            <a:off x="6414042" y="401481"/>
            <a:ext cx="2441224" cy="1307241"/>
            <a:chOff x="1396795" y="919413"/>
            <a:chExt cx="2441224" cy="130724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D853CB2-69C1-4B86-A698-A540F0683231}"/>
                </a:ext>
              </a:extLst>
            </p:cNvPr>
            <p:cNvSpPr/>
            <p:nvPr/>
          </p:nvSpPr>
          <p:spPr>
            <a:xfrm>
              <a:off x="1396795" y="919461"/>
              <a:ext cx="2441224" cy="1307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541F760-D9E4-455F-9173-19C823C2FB61}"/>
                </a:ext>
              </a:extLst>
            </p:cNvPr>
            <p:cNvSpPr/>
            <p:nvPr/>
          </p:nvSpPr>
          <p:spPr>
            <a:xfrm>
              <a:off x="2168606" y="1784341"/>
              <a:ext cx="886278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LVL Leader</a:t>
              </a:r>
              <a:endParaRPr lang="zh-CN" altLang="en-US" sz="900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3B11AD4-F3F0-4A95-9338-C1D9F61CAC34}"/>
                </a:ext>
              </a:extLst>
            </p:cNvPr>
            <p:cNvSpPr/>
            <p:nvPr/>
          </p:nvSpPr>
          <p:spPr>
            <a:xfrm>
              <a:off x="1414551" y="963851"/>
              <a:ext cx="886279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LVL Backup1</a:t>
              </a:r>
              <a:endParaRPr lang="zh-CN" altLang="en-US" sz="900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8C7603C-A70D-4F77-B0EF-5B3FD158BCDC}"/>
                </a:ext>
              </a:extLst>
            </p:cNvPr>
            <p:cNvSpPr/>
            <p:nvPr/>
          </p:nvSpPr>
          <p:spPr>
            <a:xfrm>
              <a:off x="2918675" y="957732"/>
              <a:ext cx="886280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LVL Backup2</a:t>
              </a:r>
              <a:endParaRPr lang="zh-CN" altLang="en-US" sz="900" dirty="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455FE05-2C15-4CD6-8615-AFBF8DBDD2AC}"/>
                </a:ext>
              </a:extLst>
            </p:cNvPr>
            <p:cNvCxnSpPr>
              <a:cxnSpLocks/>
            </p:cNvCxnSpPr>
            <p:nvPr/>
          </p:nvCxnSpPr>
          <p:spPr>
            <a:xfrm>
              <a:off x="2300830" y="1136342"/>
              <a:ext cx="61784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7738D50-B990-4EA9-B5F5-71D7442EEE3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H="1">
              <a:off x="2696602" y="1293147"/>
              <a:ext cx="351866" cy="47547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8FCCC08-1B86-4DF9-A26F-03DF2D1F777C}"/>
                </a:ext>
              </a:extLst>
            </p:cNvPr>
            <p:cNvCxnSpPr>
              <a:cxnSpLocks/>
              <a:stCxn id="93" idx="5"/>
            </p:cNvCxnSpPr>
            <p:nvPr/>
          </p:nvCxnSpPr>
          <p:spPr>
            <a:xfrm>
              <a:off x="2171037" y="1299266"/>
              <a:ext cx="438715" cy="4645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7C65F38-2665-4EBF-B7FC-53334D202A4B}"/>
                </a:ext>
              </a:extLst>
            </p:cNvPr>
            <p:cNvSpPr txBox="1"/>
            <p:nvPr/>
          </p:nvSpPr>
          <p:spPr>
            <a:xfrm>
              <a:off x="2326537" y="1205479"/>
              <a:ext cx="716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</a:rPr>
                <a:t>  Failure</a:t>
              </a:r>
            </a:p>
            <a:p>
              <a:r>
                <a:rPr lang="en-US" altLang="zh-CN" sz="800" dirty="0">
                  <a:solidFill>
                    <a:srgbClr val="FF0000"/>
                  </a:solidFill>
                </a:rPr>
                <a:t>Detection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8F014BD-6BFF-454F-B866-AA8148876AA0}"/>
                </a:ext>
              </a:extLst>
            </p:cNvPr>
            <p:cNvSpPr txBox="1"/>
            <p:nvPr/>
          </p:nvSpPr>
          <p:spPr>
            <a:xfrm>
              <a:off x="2379317" y="91941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70C0"/>
                  </a:solidFill>
                </a:rPr>
                <a:t>UDP</a:t>
              </a:r>
              <a:endParaRPr lang="zh-CN" alt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8359967-C85A-4143-9DEB-8FF762478261}"/>
              </a:ext>
            </a:extLst>
          </p:cNvPr>
          <p:cNvGrpSpPr/>
          <p:nvPr/>
        </p:nvGrpSpPr>
        <p:grpSpPr>
          <a:xfrm>
            <a:off x="4376098" y="2007843"/>
            <a:ext cx="2441224" cy="1307241"/>
            <a:chOff x="1396795" y="919413"/>
            <a:chExt cx="2441224" cy="130724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320CBC-C71F-4AED-9C90-014CC920FB15}"/>
                </a:ext>
              </a:extLst>
            </p:cNvPr>
            <p:cNvSpPr/>
            <p:nvPr/>
          </p:nvSpPr>
          <p:spPr>
            <a:xfrm>
              <a:off x="1396795" y="919461"/>
              <a:ext cx="2441224" cy="1307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DEAB0AF-4B0D-4D3F-81DD-B50733B5DA6B}"/>
                </a:ext>
              </a:extLst>
            </p:cNvPr>
            <p:cNvSpPr/>
            <p:nvPr/>
          </p:nvSpPr>
          <p:spPr>
            <a:xfrm>
              <a:off x="2168606" y="1784341"/>
              <a:ext cx="886278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DDO</a:t>
              </a:r>
            </a:p>
            <a:p>
              <a:pPr algn="ctr"/>
              <a:r>
                <a:rPr lang="en-US" altLang="zh-CN" sz="900" dirty="0"/>
                <a:t>Leader</a:t>
              </a:r>
              <a:endParaRPr lang="zh-CN" altLang="en-US" sz="900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25CCE92-0016-4EB4-B9F6-E97DC0CEF7BD}"/>
                </a:ext>
              </a:extLst>
            </p:cNvPr>
            <p:cNvSpPr/>
            <p:nvPr/>
          </p:nvSpPr>
          <p:spPr>
            <a:xfrm>
              <a:off x="1414551" y="963851"/>
              <a:ext cx="886279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DDO Backup1</a:t>
              </a:r>
              <a:endParaRPr lang="zh-CN" altLang="en-US" sz="900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9585F5F-4D65-416E-84F1-B0A92BA4DA3F}"/>
                </a:ext>
              </a:extLst>
            </p:cNvPr>
            <p:cNvSpPr/>
            <p:nvPr/>
          </p:nvSpPr>
          <p:spPr>
            <a:xfrm>
              <a:off x="2918675" y="957732"/>
              <a:ext cx="886280" cy="3929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DDO Backup2</a:t>
              </a:r>
              <a:endParaRPr lang="zh-CN" altLang="en-US" sz="900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1185D5F-F353-4E7B-9651-7799A1C8FC7D}"/>
                </a:ext>
              </a:extLst>
            </p:cNvPr>
            <p:cNvCxnSpPr>
              <a:cxnSpLocks/>
            </p:cNvCxnSpPr>
            <p:nvPr/>
          </p:nvCxnSpPr>
          <p:spPr>
            <a:xfrm>
              <a:off x="2300830" y="1136342"/>
              <a:ext cx="61784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E9DA4972-EBB6-4987-BE4A-9A339E927898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H="1">
              <a:off x="2696602" y="1293147"/>
              <a:ext cx="351866" cy="47547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D7469F9-212A-427E-9D1C-8D4766521228}"/>
                </a:ext>
              </a:extLst>
            </p:cNvPr>
            <p:cNvCxnSpPr>
              <a:cxnSpLocks/>
              <a:stCxn id="107" idx="5"/>
            </p:cNvCxnSpPr>
            <p:nvPr/>
          </p:nvCxnSpPr>
          <p:spPr>
            <a:xfrm>
              <a:off x="2171037" y="1299266"/>
              <a:ext cx="438715" cy="4645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8280C1A-306B-4164-A18D-89BBF5896F7A}"/>
                </a:ext>
              </a:extLst>
            </p:cNvPr>
            <p:cNvSpPr txBox="1"/>
            <p:nvPr/>
          </p:nvSpPr>
          <p:spPr>
            <a:xfrm>
              <a:off x="2326537" y="1205479"/>
              <a:ext cx="716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</a:rPr>
                <a:t>  Failure</a:t>
              </a:r>
            </a:p>
            <a:p>
              <a:r>
                <a:rPr lang="en-US" altLang="zh-CN" sz="800" dirty="0">
                  <a:solidFill>
                    <a:srgbClr val="FF0000"/>
                  </a:solidFill>
                </a:rPr>
                <a:t>Detection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390C50F-50D1-4326-9171-9AC84522C3E5}"/>
                </a:ext>
              </a:extLst>
            </p:cNvPr>
            <p:cNvSpPr txBox="1"/>
            <p:nvPr/>
          </p:nvSpPr>
          <p:spPr>
            <a:xfrm>
              <a:off x="2379317" y="91941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70C0"/>
                  </a:solidFill>
                </a:rPr>
                <a:t>UDP</a:t>
              </a:r>
              <a:endParaRPr lang="zh-CN" altLang="en-US" sz="1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C118D65-7D4F-4777-AC6E-21F9392074EC}"/>
              </a:ext>
            </a:extLst>
          </p:cNvPr>
          <p:cNvCxnSpPr/>
          <p:nvPr/>
        </p:nvCxnSpPr>
        <p:spPr>
          <a:xfrm flipV="1">
            <a:off x="5483687" y="3315084"/>
            <a:ext cx="0" cy="509934"/>
          </a:xfrm>
          <a:prstGeom prst="straightConnector1">
            <a:avLst/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843F0CD-25C0-4798-A895-98771B095522}"/>
              </a:ext>
            </a:extLst>
          </p:cNvPr>
          <p:cNvCxnSpPr/>
          <p:nvPr/>
        </p:nvCxnSpPr>
        <p:spPr>
          <a:xfrm>
            <a:off x="5638778" y="3315084"/>
            <a:ext cx="0" cy="509934"/>
          </a:xfrm>
          <a:prstGeom prst="straightConnector1">
            <a:avLst/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ADE51B2-BA6E-47F6-8000-9F1E006287E6}"/>
              </a:ext>
            </a:extLst>
          </p:cNvPr>
          <p:cNvSpPr txBox="1"/>
          <p:nvPr/>
        </p:nvSpPr>
        <p:spPr>
          <a:xfrm>
            <a:off x="4988594" y="3410755"/>
            <a:ext cx="54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UDP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76807FBF-14DD-47EC-9783-CF2AC3CF56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1961" y="2124353"/>
            <a:ext cx="2148284" cy="1495725"/>
          </a:xfrm>
          <a:prstGeom prst="bentConnector3">
            <a:avLst>
              <a:gd name="adj1" fmla="val 99967"/>
            </a:avLst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3AB433B9-27FD-46C9-8794-313E0A32FD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86270" y="2110756"/>
            <a:ext cx="2366941" cy="1694758"/>
          </a:xfrm>
          <a:prstGeom prst="bentConnector3">
            <a:avLst>
              <a:gd name="adj1" fmla="val -54"/>
            </a:avLst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70DEA5-7CD8-497F-8EAB-BC6E3A3A4119}"/>
              </a:ext>
            </a:extLst>
          </p:cNvPr>
          <p:cNvSpPr txBox="1"/>
          <p:nvPr/>
        </p:nvSpPr>
        <p:spPr>
          <a:xfrm>
            <a:off x="2716665" y="2771899"/>
            <a:ext cx="54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UDP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5E26A2E0-621D-4254-B3C0-BC394953ADED}"/>
              </a:ext>
            </a:extLst>
          </p:cNvPr>
          <p:cNvCxnSpPr>
            <a:cxnSpLocks/>
          </p:cNvCxnSpPr>
          <p:nvPr/>
        </p:nvCxnSpPr>
        <p:spPr>
          <a:xfrm rot="5400000">
            <a:off x="5677449" y="2173736"/>
            <a:ext cx="2237636" cy="1307609"/>
          </a:xfrm>
          <a:prstGeom prst="bentConnector3">
            <a:avLst>
              <a:gd name="adj1" fmla="val 99748"/>
            </a:avLst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B29613-D3A2-4D5A-977B-197BBE399750}"/>
              </a:ext>
            </a:extLst>
          </p:cNvPr>
          <p:cNvCxnSpPr>
            <a:endCxn id="91" idx="2"/>
          </p:cNvCxnSpPr>
          <p:nvPr/>
        </p:nvCxnSpPr>
        <p:spPr>
          <a:xfrm rot="5400000" flipH="1" flipV="1">
            <a:off x="5683898" y="2190851"/>
            <a:ext cx="2432884" cy="1468627"/>
          </a:xfrm>
          <a:prstGeom prst="bentConnector3">
            <a:avLst>
              <a:gd name="adj1" fmla="val 322"/>
            </a:avLst>
          </a:prstGeom>
          <a:ln>
            <a:solidFill>
              <a:srgbClr val="F09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B0B919B-43A2-4B69-B3C5-D0325A0E6103}"/>
              </a:ext>
            </a:extLst>
          </p:cNvPr>
          <p:cNvSpPr txBox="1"/>
          <p:nvPr/>
        </p:nvSpPr>
        <p:spPr>
          <a:xfrm>
            <a:off x="7664576" y="2718326"/>
            <a:ext cx="54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UDP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E9EC1A-95EF-4556-ADC0-647D5625D513}"/>
              </a:ext>
            </a:extLst>
          </p:cNvPr>
          <p:cNvCxnSpPr>
            <a:cxnSpLocks/>
            <a:stCxn id="28" idx="1"/>
            <a:endCxn id="60" idx="4"/>
          </p:cNvCxnSpPr>
          <p:nvPr/>
        </p:nvCxnSpPr>
        <p:spPr>
          <a:xfrm flipH="1" flipV="1">
            <a:off x="2577020" y="928549"/>
            <a:ext cx="440707" cy="4850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4F9421-9D3F-497F-9290-670A6925B682}"/>
              </a:ext>
            </a:extLst>
          </p:cNvPr>
          <p:cNvCxnSpPr>
            <a:cxnSpLocks/>
          </p:cNvCxnSpPr>
          <p:nvPr/>
        </p:nvCxnSpPr>
        <p:spPr>
          <a:xfrm>
            <a:off x="2686051" y="930381"/>
            <a:ext cx="394156" cy="4350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B310562-8668-42CD-8A78-59A0F5C63956}"/>
              </a:ext>
            </a:extLst>
          </p:cNvPr>
          <p:cNvCxnSpPr>
            <a:cxnSpLocks/>
          </p:cNvCxnSpPr>
          <p:nvPr/>
        </p:nvCxnSpPr>
        <p:spPr>
          <a:xfrm flipV="1">
            <a:off x="3683369" y="903597"/>
            <a:ext cx="332341" cy="493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7110FEF-02DD-445E-BF48-3CCBBD85CDFA}"/>
              </a:ext>
            </a:extLst>
          </p:cNvPr>
          <p:cNvCxnSpPr>
            <a:cxnSpLocks/>
          </p:cNvCxnSpPr>
          <p:nvPr/>
        </p:nvCxnSpPr>
        <p:spPr>
          <a:xfrm flipH="1">
            <a:off x="3580892" y="903597"/>
            <a:ext cx="340164" cy="4763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D3DB24-1DD2-4555-960C-EDAD9786C5AC}"/>
              </a:ext>
            </a:extLst>
          </p:cNvPr>
          <p:cNvCxnSpPr>
            <a:cxnSpLocks/>
          </p:cNvCxnSpPr>
          <p:nvPr/>
        </p:nvCxnSpPr>
        <p:spPr>
          <a:xfrm flipH="1" flipV="1">
            <a:off x="6888198" y="836541"/>
            <a:ext cx="440707" cy="4850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FC61A1F-46A3-47C2-85FD-74F094A3FE7D}"/>
              </a:ext>
            </a:extLst>
          </p:cNvPr>
          <p:cNvCxnSpPr>
            <a:cxnSpLocks/>
          </p:cNvCxnSpPr>
          <p:nvPr/>
        </p:nvCxnSpPr>
        <p:spPr>
          <a:xfrm>
            <a:off x="7005180" y="846324"/>
            <a:ext cx="394156" cy="4350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F11BE22-0454-4CA8-920D-6C11B485E14C}"/>
              </a:ext>
            </a:extLst>
          </p:cNvPr>
          <p:cNvCxnSpPr>
            <a:cxnSpLocks/>
          </p:cNvCxnSpPr>
          <p:nvPr/>
        </p:nvCxnSpPr>
        <p:spPr>
          <a:xfrm flipH="1" flipV="1">
            <a:off x="4867465" y="2438464"/>
            <a:ext cx="440707" cy="4850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6A15B68-AC90-4B3E-ADF4-D97155501917}"/>
              </a:ext>
            </a:extLst>
          </p:cNvPr>
          <p:cNvCxnSpPr>
            <a:cxnSpLocks/>
          </p:cNvCxnSpPr>
          <p:nvPr/>
        </p:nvCxnSpPr>
        <p:spPr>
          <a:xfrm>
            <a:off x="4976496" y="2440296"/>
            <a:ext cx="394156" cy="4350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295DCE7-0786-48A7-BDA7-22C4FC87B485}"/>
              </a:ext>
            </a:extLst>
          </p:cNvPr>
          <p:cNvSpPr txBox="1"/>
          <p:nvPr/>
        </p:nvSpPr>
        <p:spPr>
          <a:xfrm>
            <a:off x="6563269" y="1012950"/>
            <a:ext cx="7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B050"/>
                </a:solidFill>
              </a:rPr>
              <a:t>     FIFO</a:t>
            </a:r>
          </a:p>
          <a:p>
            <a:r>
              <a:rPr lang="en-US" altLang="zh-CN" sz="900" b="1" dirty="0">
                <a:solidFill>
                  <a:srgbClr val="00B050"/>
                </a:solidFill>
              </a:rPr>
              <a:t> broadcast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0D57D62-29E2-47C9-8FB0-AF5D7B17ACBA}"/>
              </a:ext>
            </a:extLst>
          </p:cNvPr>
          <p:cNvSpPr txBox="1"/>
          <p:nvPr/>
        </p:nvSpPr>
        <p:spPr>
          <a:xfrm>
            <a:off x="4544090" y="2604574"/>
            <a:ext cx="7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B050"/>
                </a:solidFill>
              </a:rPr>
              <a:t>     FIFO</a:t>
            </a:r>
          </a:p>
          <a:p>
            <a:r>
              <a:rPr lang="en-US" altLang="zh-CN" sz="900" b="1" dirty="0">
                <a:solidFill>
                  <a:srgbClr val="00B050"/>
                </a:solidFill>
              </a:rPr>
              <a:t> broadcast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DA3D268B-8081-4DEF-B27B-99E6DBDCECEC}"/>
              </a:ext>
            </a:extLst>
          </p:cNvPr>
          <p:cNvCxnSpPr>
            <a:cxnSpLocks/>
          </p:cNvCxnSpPr>
          <p:nvPr/>
        </p:nvCxnSpPr>
        <p:spPr>
          <a:xfrm flipV="1">
            <a:off x="7979169" y="826200"/>
            <a:ext cx="332341" cy="493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1E45514A-0CF7-4AD7-B006-9C19D96A0F72}"/>
              </a:ext>
            </a:extLst>
          </p:cNvPr>
          <p:cNvCxnSpPr>
            <a:cxnSpLocks/>
          </p:cNvCxnSpPr>
          <p:nvPr/>
        </p:nvCxnSpPr>
        <p:spPr>
          <a:xfrm flipH="1">
            <a:off x="7876692" y="826200"/>
            <a:ext cx="340164" cy="4763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74F90F8-09EC-422A-B312-89779D46DCD4}"/>
              </a:ext>
            </a:extLst>
          </p:cNvPr>
          <p:cNvCxnSpPr>
            <a:cxnSpLocks/>
          </p:cNvCxnSpPr>
          <p:nvPr/>
        </p:nvCxnSpPr>
        <p:spPr>
          <a:xfrm flipV="1">
            <a:off x="5943074" y="2424179"/>
            <a:ext cx="332341" cy="493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61193F3-0842-4B27-AEDB-556DD75D9ECD}"/>
              </a:ext>
            </a:extLst>
          </p:cNvPr>
          <p:cNvCxnSpPr>
            <a:cxnSpLocks/>
          </p:cNvCxnSpPr>
          <p:nvPr/>
        </p:nvCxnSpPr>
        <p:spPr>
          <a:xfrm flipH="1">
            <a:off x="5840597" y="2424179"/>
            <a:ext cx="340164" cy="4763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90DA1E7-7356-4A94-85B8-AF4812891D58}"/>
              </a:ext>
            </a:extLst>
          </p:cNvPr>
          <p:cNvSpPr txBox="1"/>
          <p:nvPr/>
        </p:nvSpPr>
        <p:spPr>
          <a:xfrm>
            <a:off x="7964103" y="998319"/>
            <a:ext cx="7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B050"/>
                </a:solidFill>
              </a:rPr>
              <a:t>     FIFO</a:t>
            </a:r>
          </a:p>
          <a:p>
            <a:r>
              <a:rPr lang="en-US" altLang="zh-CN" sz="900" b="1" dirty="0">
                <a:solidFill>
                  <a:srgbClr val="00B050"/>
                </a:solidFill>
              </a:rPr>
              <a:t> broadcast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147E2F3-5461-4436-948A-45FD78E14D64}"/>
              </a:ext>
            </a:extLst>
          </p:cNvPr>
          <p:cNvSpPr txBox="1"/>
          <p:nvPr/>
        </p:nvSpPr>
        <p:spPr>
          <a:xfrm>
            <a:off x="5933746" y="2580899"/>
            <a:ext cx="7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B050"/>
                </a:solidFill>
              </a:rPr>
              <a:t>     FIFO</a:t>
            </a:r>
          </a:p>
          <a:p>
            <a:r>
              <a:rPr lang="en-US" altLang="zh-CN" sz="900" b="1" dirty="0">
                <a:solidFill>
                  <a:srgbClr val="00B050"/>
                </a:solidFill>
              </a:rPr>
              <a:t> broadcast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9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D978296F-804A-4616-B2F8-42C1CE1ECB27}"/>
              </a:ext>
            </a:extLst>
          </p:cNvPr>
          <p:cNvSpPr txBox="1">
            <a:spLocks/>
          </p:cNvSpPr>
          <p:nvPr/>
        </p:nvSpPr>
        <p:spPr>
          <a:xfrm>
            <a:off x="3926400" y="224744"/>
            <a:ext cx="3214800" cy="438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DCSM Data Structures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FB300-0622-4334-B91E-975DDB97C192}"/>
              </a:ext>
            </a:extLst>
          </p:cNvPr>
          <p:cNvSpPr/>
          <p:nvPr/>
        </p:nvSpPr>
        <p:spPr>
          <a:xfrm>
            <a:off x="3628800" y="1065600"/>
            <a:ext cx="1058400" cy="416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636362-B2E2-4C9A-A118-D1EC816FF0DB}"/>
              </a:ext>
            </a:extLst>
          </p:cNvPr>
          <p:cNvSpPr txBox="1"/>
          <p:nvPr/>
        </p:nvSpPr>
        <p:spPr>
          <a:xfrm>
            <a:off x="3697776" y="1101602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HashMap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1B1E928-312E-485B-9740-FEEEC398E254}"/>
              </a:ext>
            </a:extLst>
          </p:cNvPr>
          <p:cNvCxnSpPr/>
          <p:nvPr/>
        </p:nvCxnSpPr>
        <p:spPr>
          <a:xfrm>
            <a:off x="3628800" y="15120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523393-1A26-44B4-88B1-DF1B7525ECCF}"/>
              </a:ext>
            </a:extLst>
          </p:cNvPr>
          <p:cNvCxnSpPr/>
          <p:nvPr/>
        </p:nvCxnSpPr>
        <p:spPr>
          <a:xfrm>
            <a:off x="3628800" y="19164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DAEA21-9ADD-4547-9327-8C82DDD3F779}"/>
              </a:ext>
            </a:extLst>
          </p:cNvPr>
          <p:cNvCxnSpPr/>
          <p:nvPr/>
        </p:nvCxnSpPr>
        <p:spPr>
          <a:xfrm>
            <a:off x="3628799" y="23484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D38E28-1FE6-418E-AC45-0FDFC52BC7DB}"/>
              </a:ext>
            </a:extLst>
          </p:cNvPr>
          <p:cNvCxnSpPr/>
          <p:nvPr/>
        </p:nvCxnSpPr>
        <p:spPr>
          <a:xfrm>
            <a:off x="3628799" y="27444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9304A7-FA1E-45E9-97D6-98D53CEDEE19}"/>
              </a:ext>
            </a:extLst>
          </p:cNvPr>
          <p:cNvCxnSpPr/>
          <p:nvPr/>
        </p:nvCxnSpPr>
        <p:spPr>
          <a:xfrm>
            <a:off x="3628799" y="31464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BFAFF5-0895-4058-A310-C9A70DCC11D3}"/>
              </a:ext>
            </a:extLst>
          </p:cNvPr>
          <p:cNvCxnSpPr/>
          <p:nvPr/>
        </p:nvCxnSpPr>
        <p:spPr>
          <a:xfrm>
            <a:off x="3628799" y="35508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7CA4F3D-0375-404F-AD80-A6CE17DB901C}"/>
              </a:ext>
            </a:extLst>
          </p:cNvPr>
          <p:cNvCxnSpPr/>
          <p:nvPr/>
        </p:nvCxnSpPr>
        <p:spPr>
          <a:xfrm>
            <a:off x="3619199" y="39828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E90CC9-7FE4-4701-9D02-CA9BA532889F}"/>
              </a:ext>
            </a:extLst>
          </p:cNvPr>
          <p:cNvCxnSpPr/>
          <p:nvPr/>
        </p:nvCxnSpPr>
        <p:spPr>
          <a:xfrm>
            <a:off x="3619199" y="43932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4DD206-1D35-41E5-9B51-FB36EAF8C9B9}"/>
              </a:ext>
            </a:extLst>
          </p:cNvPr>
          <p:cNvCxnSpPr/>
          <p:nvPr/>
        </p:nvCxnSpPr>
        <p:spPr>
          <a:xfrm>
            <a:off x="3619199" y="481800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06FCB2-78F5-4405-A9B9-1C2D6DF63C84}"/>
              </a:ext>
            </a:extLst>
          </p:cNvPr>
          <p:cNvSpPr txBox="1"/>
          <p:nvPr/>
        </p:nvSpPr>
        <p:spPr>
          <a:xfrm>
            <a:off x="3977526" y="442393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F03210-387E-4351-B8DD-FC1C9F034A50}"/>
              </a:ext>
            </a:extLst>
          </p:cNvPr>
          <p:cNvSpPr txBox="1"/>
          <p:nvPr/>
        </p:nvSpPr>
        <p:spPr>
          <a:xfrm>
            <a:off x="3982328" y="19666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E9874B-11F5-402A-9EF9-21EFA7F8E275}"/>
              </a:ext>
            </a:extLst>
          </p:cNvPr>
          <p:cNvSpPr txBox="1"/>
          <p:nvPr/>
        </p:nvSpPr>
        <p:spPr>
          <a:xfrm>
            <a:off x="3982328" y="23647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DB9E23-9CDF-4180-8611-A0D5589DD902}"/>
              </a:ext>
            </a:extLst>
          </p:cNvPr>
          <p:cNvSpPr txBox="1"/>
          <p:nvPr/>
        </p:nvSpPr>
        <p:spPr>
          <a:xfrm>
            <a:off x="3982328" y="27895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A0C164-277B-4756-8880-93B93D5FA43E}"/>
              </a:ext>
            </a:extLst>
          </p:cNvPr>
          <p:cNvSpPr txBox="1"/>
          <p:nvPr/>
        </p:nvSpPr>
        <p:spPr>
          <a:xfrm>
            <a:off x="3982328" y="31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306C69-B628-4764-BF21-FFD639C22AD9}"/>
              </a:ext>
            </a:extLst>
          </p:cNvPr>
          <p:cNvSpPr txBox="1"/>
          <p:nvPr/>
        </p:nvSpPr>
        <p:spPr>
          <a:xfrm>
            <a:off x="3982328" y="35889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1B89AB-DAAE-4D7C-85E4-D5E8B20EF239}"/>
              </a:ext>
            </a:extLst>
          </p:cNvPr>
          <p:cNvSpPr txBox="1"/>
          <p:nvPr/>
        </p:nvSpPr>
        <p:spPr>
          <a:xfrm>
            <a:off x="3967927" y="40049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4A7242-BD47-40A8-A402-6C14896D36DB}"/>
              </a:ext>
            </a:extLst>
          </p:cNvPr>
          <p:cNvSpPr txBox="1"/>
          <p:nvPr/>
        </p:nvSpPr>
        <p:spPr>
          <a:xfrm>
            <a:off x="3991927" y="15210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5C14C5-4C43-404A-AB68-AE09BA24CF97}"/>
              </a:ext>
            </a:extLst>
          </p:cNvPr>
          <p:cNvSpPr txBox="1"/>
          <p:nvPr/>
        </p:nvSpPr>
        <p:spPr>
          <a:xfrm>
            <a:off x="4039614" y="4850938"/>
            <a:ext cx="18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1C1ED3-1623-4488-94AE-7784351AED8F}"/>
              </a:ext>
            </a:extLst>
          </p:cNvPr>
          <p:cNvSpPr/>
          <p:nvPr/>
        </p:nvSpPr>
        <p:spPr>
          <a:xfrm>
            <a:off x="5667600" y="1550690"/>
            <a:ext cx="1058400" cy="416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3DEDB0-ADAF-4413-8C35-93F48238B87E}"/>
              </a:ext>
            </a:extLst>
          </p:cNvPr>
          <p:cNvSpPr txBox="1"/>
          <p:nvPr/>
        </p:nvSpPr>
        <p:spPr>
          <a:xfrm>
            <a:off x="5736576" y="1586692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HashMap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09FF97-F034-4C85-A25B-82B2155BED55}"/>
              </a:ext>
            </a:extLst>
          </p:cNvPr>
          <p:cNvCxnSpPr/>
          <p:nvPr/>
        </p:nvCxnSpPr>
        <p:spPr>
          <a:xfrm>
            <a:off x="5667600" y="19970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CF0EA6-ED90-478A-8F33-457CC08B80B4}"/>
              </a:ext>
            </a:extLst>
          </p:cNvPr>
          <p:cNvCxnSpPr/>
          <p:nvPr/>
        </p:nvCxnSpPr>
        <p:spPr>
          <a:xfrm>
            <a:off x="5667600" y="24014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F03BC33-FACD-4B13-9D5D-FC1E49F8FFD4}"/>
              </a:ext>
            </a:extLst>
          </p:cNvPr>
          <p:cNvCxnSpPr/>
          <p:nvPr/>
        </p:nvCxnSpPr>
        <p:spPr>
          <a:xfrm>
            <a:off x="5667599" y="28334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6492CB-9DD6-4AE7-AAC8-CB147001E87F}"/>
              </a:ext>
            </a:extLst>
          </p:cNvPr>
          <p:cNvCxnSpPr/>
          <p:nvPr/>
        </p:nvCxnSpPr>
        <p:spPr>
          <a:xfrm>
            <a:off x="5667599" y="32294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A1E95F2-E682-40BA-B3C4-DDD30CCEF895}"/>
              </a:ext>
            </a:extLst>
          </p:cNvPr>
          <p:cNvCxnSpPr/>
          <p:nvPr/>
        </p:nvCxnSpPr>
        <p:spPr>
          <a:xfrm>
            <a:off x="5667599" y="36314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E4E3983-081A-4AE3-A8C9-7D41A1CBBBE5}"/>
              </a:ext>
            </a:extLst>
          </p:cNvPr>
          <p:cNvCxnSpPr/>
          <p:nvPr/>
        </p:nvCxnSpPr>
        <p:spPr>
          <a:xfrm>
            <a:off x="5667599" y="40358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91B3284-3BE9-47A6-9190-1B8CBE560635}"/>
              </a:ext>
            </a:extLst>
          </p:cNvPr>
          <p:cNvCxnSpPr/>
          <p:nvPr/>
        </p:nvCxnSpPr>
        <p:spPr>
          <a:xfrm>
            <a:off x="5657999" y="44678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381E0D0-1C52-441D-900E-BBFB1B0C496B}"/>
              </a:ext>
            </a:extLst>
          </p:cNvPr>
          <p:cNvCxnSpPr/>
          <p:nvPr/>
        </p:nvCxnSpPr>
        <p:spPr>
          <a:xfrm>
            <a:off x="5657999" y="4878290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3116C96-7CEF-483D-ACD6-CA33D5524BD2}"/>
              </a:ext>
            </a:extLst>
          </p:cNvPr>
          <p:cNvSpPr txBox="1"/>
          <p:nvPr/>
        </p:nvSpPr>
        <p:spPr>
          <a:xfrm>
            <a:off x="5788800" y="2006091"/>
            <a:ext cx="9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7F6A82-6467-46DB-9D6D-950ABDF62DE6}"/>
              </a:ext>
            </a:extLst>
          </p:cNvPr>
          <p:cNvCxnSpPr>
            <a:cxnSpLocks/>
          </p:cNvCxnSpPr>
          <p:nvPr/>
        </p:nvCxnSpPr>
        <p:spPr>
          <a:xfrm>
            <a:off x="4687199" y="2143812"/>
            <a:ext cx="99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DE54523-8479-4F31-B580-E9C609C85910}"/>
              </a:ext>
            </a:extLst>
          </p:cNvPr>
          <p:cNvSpPr txBox="1"/>
          <p:nvPr/>
        </p:nvSpPr>
        <p:spPr>
          <a:xfrm>
            <a:off x="5788798" y="2462466"/>
            <a:ext cx="9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A4C1545-9CBF-417E-9591-8DB7B1F2CD6A}"/>
              </a:ext>
            </a:extLst>
          </p:cNvPr>
          <p:cNvSpPr txBox="1"/>
          <p:nvPr/>
        </p:nvSpPr>
        <p:spPr>
          <a:xfrm>
            <a:off x="5788799" y="2857124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LSR00003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88F29C-D957-4899-83B2-9604594FA9C5}"/>
              </a:ext>
            </a:extLst>
          </p:cNvPr>
          <p:cNvSpPr txBox="1"/>
          <p:nvPr/>
        </p:nvSpPr>
        <p:spPr>
          <a:xfrm>
            <a:off x="5781121" y="3261602"/>
            <a:ext cx="924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MTR00001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202233-6D47-4418-BD58-C19B7B43A858}"/>
              </a:ext>
            </a:extLst>
          </p:cNvPr>
          <p:cNvSpPr txBox="1"/>
          <p:nvPr/>
        </p:nvSpPr>
        <p:spPr>
          <a:xfrm>
            <a:off x="5762688" y="4126245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LTR00002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2702B5-B59D-4E4F-8ED8-A681D274A610}"/>
              </a:ext>
            </a:extLst>
          </p:cNvPr>
          <p:cNvSpPr txBox="1"/>
          <p:nvPr/>
        </p:nvSpPr>
        <p:spPr>
          <a:xfrm>
            <a:off x="5753088" y="4536644"/>
            <a:ext cx="90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2DFADB-43E5-42B0-8EC2-09EF730CBB0D}"/>
              </a:ext>
            </a:extLst>
          </p:cNvPr>
          <p:cNvSpPr txBox="1"/>
          <p:nvPr/>
        </p:nvSpPr>
        <p:spPr>
          <a:xfrm>
            <a:off x="5762687" y="4919423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DTR00003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C18036-C913-4C8B-84AD-D0663DEF3733}"/>
              </a:ext>
            </a:extLst>
          </p:cNvPr>
          <p:cNvSpPr/>
          <p:nvPr/>
        </p:nvSpPr>
        <p:spPr>
          <a:xfrm>
            <a:off x="7454400" y="1547208"/>
            <a:ext cx="1531200" cy="2366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154F887-2289-478D-9799-00A212C2863C}"/>
              </a:ext>
            </a:extLst>
          </p:cNvPr>
          <p:cNvSpPr txBox="1"/>
          <p:nvPr/>
        </p:nvSpPr>
        <p:spPr>
          <a:xfrm>
            <a:off x="7723343" y="159820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</a:rPr>
              <a:t>HashMap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8299D02-460B-490B-A763-1AF24F350BB1}"/>
              </a:ext>
            </a:extLst>
          </p:cNvPr>
          <p:cNvCxnSpPr>
            <a:cxnSpLocks/>
          </p:cNvCxnSpPr>
          <p:nvPr/>
        </p:nvCxnSpPr>
        <p:spPr>
          <a:xfrm>
            <a:off x="7454400" y="1993607"/>
            <a:ext cx="1495200" cy="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A3C6FC2-AEA1-40BD-875E-2783ADE8898F}"/>
              </a:ext>
            </a:extLst>
          </p:cNvPr>
          <p:cNvCxnSpPr>
            <a:cxnSpLocks/>
          </p:cNvCxnSpPr>
          <p:nvPr/>
        </p:nvCxnSpPr>
        <p:spPr>
          <a:xfrm>
            <a:off x="7454400" y="2290007"/>
            <a:ext cx="149520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4B65E35-99E6-4A19-A573-FEF12CB424EC}"/>
              </a:ext>
            </a:extLst>
          </p:cNvPr>
          <p:cNvSpPr txBox="1"/>
          <p:nvPr/>
        </p:nvSpPr>
        <p:spPr>
          <a:xfrm>
            <a:off x="7385421" y="2002608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first name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5CB6882-FF9B-4BD9-8AF5-C83598DDF229}"/>
              </a:ext>
            </a:extLst>
          </p:cNvPr>
          <p:cNvCxnSpPr>
            <a:cxnSpLocks/>
          </p:cNvCxnSpPr>
          <p:nvPr/>
        </p:nvCxnSpPr>
        <p:spPr>
          <a:xfrm>
            <a:off x="8208000" y="1993607"/>
            <a:ext cx="12000" cy="192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13C64D2-CFE2-49E8-8921-749F0A411C26}"/>
              </a:ext>
            </a:extLst>
          </p:cNvPr>
          <p:cNvSpPr txBox="1"/>
          <p:nvPr/>
        </p:nvSpPr>
        <p:spPr>
          <a:xfrm>
            <a:off x="8288691" y="2002721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Rong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80985F37-10BE-4F71-8BB2-A14B9150F827}"/>
              </a:ext>
            </a:extLst>
          </p:cNvPr>
          <p:cNvCxnSpPr>
            <a:cxnSpLocks/>
          </p:cNvCxnSpPr>
          <p:nvPr/>
        </p:nvCxnSpPr>
        <p:spPr>
          <a:xfrm>
            <a:off x="7462800" y="2593607"/>
            <a:ext cx="149520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7F22D1-9FA5-4B7F-9876-612C1D36E764}"/>
              </a:ext>
            </a:extLst>
          </p:cNvPr>
          <p:cNvSpPr txBox="1"/>
          <p:nvPr/>
        </p:nvSpPr>
        <p:spPr>
          <a:xfrm>
            <a:off x="7393821" y="2306208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last name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BFF4BD1-C9B5-4CBC-954E-4957DD085055}"/>
              </a:ext>
            </a:extLst>
          </p:cNvPr>
          <p:cNvSpPr txBox="1"/>
          <p:nvPr/>
        </p:nvSpPr>
        <p:spPr>
          <a:xfrm>
            <a:off x="8297091" y="2306321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Xie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D890FA0-8FD2-4DAB-B35B-699D5284C218}"/>
              </a:ext>
            </a:extLst>
          </p:cNvPr>
          <p:cNvCxnSpPr>
            <a:cxnSpLocks/>
          </p:cNvCxnSpPr>
          <p:nvPr/>
        </p:nvCxnSpPr>
        <p:spPr>
          <a:xfrm>
            <a:off x="7462800" y="3054407"/>
            <a:ext cx="149520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505786-A5DC-4675-ADE5-11654746CD0B}"/>
              </a:ext>
            </a:extLst>
          </p:cNvPr>
          <p:cNvSpPr txBox="1"/>
          <p:nvPr/>
        </p:nvSpPr>
        <p:spPr>
          <a:xfrm>
            <a:off x="7393821" y="2594208"/>
            <a:ext cx="88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course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registered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0318315-6D86-452E-A9CD-98A051B4DF94}"/>
              </a:ext>
            </a:extLst>
          </p:cNvPr>
          <p:cNvSpPr txBox="1"/>
          <p:nvPr/>
        </p:nvSpPr>
        <p:spPr>
          <a:xfrm>
            <a:off x="8265601" y="2694460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science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ACBE247-0A46-419E-91DB-8DDF57BF1940}"/>
              </a:ext>
            </a:extLst>
          </p:cNvPr>
          <p:cNvCxnSpPr>
            <a:cxnSpLocks/>
          </p:cNvCxnSpPr>
          <p:nvPr/>
        </p:nvCxnSpPr>
        <p:spPr>
          <a:xfrm>
            <a:off x="7470000" y="3313607"/>
            <a:ext cx="149520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2EFAEE3-2150-4692-A839-7C7057DB008F}"/>
              </a:ext>
            </a:extLst>
          </p:cNvPr>
          <p:cNvSpPr txBox="1"/>
          <p:nvPr/>
        </p:nvSpPr>
        <p:spPr>
          <a:xfrm>
            <a:off x="7401021" y="3019008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status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F1984D9-18BC-4439-927A-329BB865CAE0}"/>
              </a:ext>
            </a:extLst>
          </p:cNvPr>
          <p:cNvSpPr txBox="1"/>
          <p:nvPr/>
        </p:nvSpPr>
        <p:spPr>
          <a:xfrm>
            <a:off x="8304291" y="3019121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active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34E2949-A431-4269-A40C-BBAE78E8261A}"/>
              </a:ext>
            </a:extLst>
          </p:cNvPr>
          <p:cNvSpPr txBox="1"/>
          <p:nvPr/>
        </p:nvSpPr>
        <p:spPr>
          <a:xfrm>
            <a:off x="7379420" y="3314208"/>
            <a:ext cx="97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Status date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27C6570-1525-4819-9DB9-C1E2908E4542}"/>
              </a:ext>
            </a:extLst>
          </p:cNvPr>
          <p:cNvSpPr txBox="1"/>
          <p:nvPr/>
        </p:nvSpPr>
        <p:spPr>
          <a:xfrm>
            <a:off x="8136000" y="3314321"/>
            <a:ext cx="1062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</a:rPr>
              <a:t>2018-06-03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1C7FA41C-702A-4E8C-8A3B-28D4E68EA597}"/>
              </a:ext>
            </a:extLst>
          </p:cNvPr>
          <p:cNvSpPr/>
          <p:nvPr/>
        </p:nvSpPr>
        <p:spPr>
          <a:xfrm>
            <a:off x="9510175" y="3578758"/>
            <a:ext cx="1666321" cy="279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834B2AA-9BF0-4FAA-8D30-382C4F50E405}"/>
              </a:ext>
            </a:extLst>
          </p:cNvPr>
          <p:cNvSpPr txBox="1"/>
          <p:nvPr/>
        </p:nvSpPr>
        <p:spPr>
          <a:xfrm>
            <a:off x="9920543" y="36297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</a:rPr>
              <a:t>HashMap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D34D968-4B65-403E-8F9A-7A1D090BF6C4}"/>
              </a:ext>
            </a:extLst>
          </p:cNvPr>
          <p:cNvSpPr txBox="1"/>
          <p:nvPr/>
        </p:nvSpPr>
        <p:spPr>
          <a:xfrm>
            <a:off x="9481289" y="3960137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first name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8053D6A-FAD4-4019-9DAD-64A508A23536}"/>
              </a:ext>
            </a:extLst>
          </p:cNvPr>
          <p:cNvSpPr txBox="1"/>
          <p:nvPr/>
        </p:nvSpPr>
        <p:spPr>
          <a:xfrm>
            <a:off x="10452567" y="3950405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 John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C08AEE0-7EC5-4663-94A7-DE3052B47B11}"/>
              </a:ext>
            </a:extLst>
          </p:cNvPr>
          <p:cNvSpPr txBox="1"/>
          <p:nvPr/>
        </p:nvSpPr>
        <p:spPr>
          <a:xfrm>
            <a:off x="9494370" y="4321865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last name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05A218B-7C94-4C3E-9BD2-A62C7982F04C}"/>
              </a:ext>
            </a:extLst>
          </p:cNvPr>
          <p:cNvSpPr txBox="1"/>
          <p:nvPr/>
        </p:nvSpPr>
        <p:spPr>
          <a:xfrm>
            <a:off x="10472317" y="4323386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Smith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E2A0E4E-709E-4518-8E28-FB5E71F33327}"/>
              </a:ext>
            </a:extLst>
          </p:cNvPr>
          <p:cNvSpPr txBox="1"/>
          <p:nvPr/>
        </p:nvSpPr>
        <p:spPr>
          <a:xfrm>
            <a:off x="9480040" y="4610987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address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8E9C9BE-CA49-430C-B2F6-5942FADE9538}"/>
              </a:ext>
            </a:extLst>
          </p:cNvPr>
          <p:cNvSpPr txBox="1"/>
          <p:nvPr/>
        </p:nvSpPr>
        <p:spPr>
          <a:xfrm>
            <a:off x="10502133" y="5691954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MTL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4D1E80DF-A8B9-4A54-9C14-7F9AEC0FF3E1}"/>
              </a:ext>
            </a:extLst>
          </p:cNvPr>
          <p:cNvCxnSpPr>
            <a:cxnSpLocks/>
          </p:cNvCxnSpPr>
          <p:nvPr/>
        </p:nvCxnSpPr>
        <p:spPr>
          <a:xfrm>
            <a:off x="9520440" y="5222758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C41E121-B045-4540-B731-6037A3FAF60B}"/>
              </a:ext>
            </a:extLst>
          </p:cNvPr>
          <p:cNvSpPr txBox="1"/>
          <p:nvPr/>
        </p:nvSpPr>
        <p:spPr>
          <a:xfrm>
            <a:off x="9498840" y="4933537"/>
            <a:ext cx="85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phone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DD91E7B-BD55-4F65-829B-772A8C8D7BEA}"/>
              </a:ext>
            </a:extLst>
          </p:cNvPr>
          <p:cNvSpPr txBox="1"/>
          <p:nvPr/>
        </p:nvSpPr>
        <p:spPr>
          <a:xfrm>
            <a:off x="10368306" y="4959564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63010103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421341D-94F2-4834-BF4B-CD0B8E6F28AA}"/>
              </a:ext>
            </a:extLst>
          </p:cNvPr>
          <p:cNvSpPr txBox="1"/>
          <p:nvPr/>
        </p:nvSpPr>
        <p:spPr>
          <a:xfrm>
            <a:off x="9481289" y="5296188"/>
            <a:ext cx="108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specialization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A268A8C-1607-478C-A47C-0A25257FA36E}"/>
              </a:ext>
            </a:extLst>
          </p:cNvPr>
          <p:cNvSpPr txBox="1"/>
          <p:nvPr/>
        </p:nvSpPr>
        <p:spPr>
          <a:xfrm>
            <a:off x="10453786" y="5336789"/>
            <a:ext cx="106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science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1A74FEE-0958-4866-85B1-66095D8B84FD}"/>
              </a:ext>
            </a:extLst>
          </p:cNvPr>
          <p:cNvCxnSpPr>
            <a:cxnSpLocks/>
          </p:cNvCxnSpPr>
          <p:nvPr/>
        </p:nvCxnSpPr>
        <p:spPr>
          <a:xfrm>
            <a:off x="9520440" y="3933532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4FE16C4-BFC9-4F0C-9B6E-A665823B5168}"/>
              </a:ext>
            </a:extLst>
          </p:cNvPr>
          <p:cNvCxnSpPr>
            <a:cxnSpLocks/>
          </p:cNvCxnSpPr>
          <p:nvPr/>
        </p:nvCxnSpPr>
        <p:spPr>
          <a:xfrm>
            <a:off x="9510175" y="4294923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A30F3099-6609-4221-811A-CCA0A1FE4FFC}"/>
              </a:ext>
            </a:extLst>
          </p:cNvPr>
          <p:cNvCxnSpPr>
            <a:cxnSpLocks/>
          </p:cNvCxnSpPr>
          <p:nvPr/>
        </p:nvCxnSpPr>
        <p:spPr>
          <a:xfrm>
            <a:off x="9512126" y="4618735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22E228D-5D00-4B5A-8474-84F1385FA36C}"/>
              </a:ext>
            </a:extLst>
          </p:cNvPr>
          <p:cNvCxnSpPr>
            <a:cxnSpLocks/>
          </p:cNvCxnSpPr>
          <p:nvPr/>
        </p:nvCxnSpPr>
        <p:spPr>
          <a:xfrm>
            <a:off x="9510840" y="4928886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3031724-A917-4EAD-954F-66E9CA388E2B}"/>
              </a:ext>
            </a:extLst>
          </p:cNvPr>
          <p:cNvCxnSpPr>
            <a:cxnSpLocks/>
          </p:cNvCxnSpPr>
          <p:nvPr/>
        </p:nvCxnSpPr>
        <p:spPr>
          <a:xfrm>
            <a:off x="9511530" y="5676711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C3E77340-6E3F-4C08-B16F-DF2EFA81FE16}"/>
              </a:ext>
            </a:extLst>
          </p:cNvPr>
          <p:cNvCxnSpPr>
            <a:cxnSpLocks/>
          </p:cNvCxnSpPr>
          <p:nvPr/>
        </p:nvCxnSpPr>
        <p:spPr>
          <a:xfrm>
            <a:off x="10420144" y="3928974"/>
            <a:ext cx="388" cy="244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E370713-CDE9-484B-A3DA-59A55391FCE0}"/>
              </a:ext>
            </a:extLst>
          </p:cNvPr>
          <p:cNvSpPr txBox="1"/>
          <p:nvPr/>
        </p:nvSpPr>
        <p:spPr>
          <a:xfrm>
            <a:off x="9481289" y="5694912"/>
            <a:ext cx="108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location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77CDCA1-D694-47DB-ADCA-801318A7CD76}"/>
              </a:ext>
            </a:extLst>
          </p:cNvPr>
          <p:cNvSpPr txBox="1"/>
          <p:nvPr/>
        </p:nvSpPr>
        <p:spPr>
          <a:xfrm>
            <a:off x="10472316" y="4647096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china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AF7B72B-1322-4464-A412-C18B070A401A}"/>
              </a:ext>
            </a:extLst>
          </p:cNvPr>
          <p:cNvCxnSpPr>
            <a:cxnSpLocks/>
          </p:cNvCxnSpPr>
          <p:nvPr/>
        </p:nvCxnSpPr>
        <p:spPr>
          <a:xfrm>
            <a:off x="6725999" y="2197200"/>
            <a:ext cx="707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BD4D82C-A6F2-42A0-B731-FEB6F0534BFD}"/>
              </a:ext>
            </a:extLst>
          </p:cNvPr>
          <p:cNvCxnSpPr>
            <a:cxnSpLocks/>
          </p:cNvCxnSpPr>
          <p:nvPr/>
        </p:nvCxnSpPr>
        <p:spPr>
          <a:xfrm>
            <a:off x="6733343" y="4262468"/>
            <a:ext cx="27610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80E08949-4139-4BF1-8F98-EA39D767B086}"/>
              </a:ext>
            </a:extLst>
          </p:cNvPr>
          <p:cNvSpPr/>
          <p:nvPr/>
        </p:nvSpPr>
        <p:spPr>
          <a:xfrm>
            <a:off x="3297600" y="763200"/>
            <a:ext cx="8258400" cy="568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A61D8C-0BB9-4E8F-A634-E4BC0F2AB2F8}"/>
              </a:ext>
            </a:extLst>
          </p:cNvPr>
          <p:cNvSpPr txBox="1"/>
          <p:nvPr/>
        </p:nvSpPr>
        <p:spPr>
          <a:xfrm>
            <a:off x="6872000" y="8993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Database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24EA95B-7773-4A92-A292-44C2A8D446C8}"/>
              </a:ext>
            </a:extLst>
          </p:cNvPr>
          <p:cNvSpPr/>
          <p:nvPr/>
        </p:nvSpPr>
        <p:spPr>
          <a:xfrm>
            <a:off x="1065088" y="1380635"/>
            <a:ext cx="1058400" cy="242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86DD916-E380-48A2-B44E-8B9BC98D9C26}"/>
              </a:ext>
            </a:extLst>
          </p:cNvPr>
          <p:cNvSpPr txBox="1"/>
          <p:nvPr/>
        </p:nvSpPr>
        <p:spPr>
          <a:xfrm>
            <a:off x="1134064" y="141663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HashMap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59CC1639-A578-4A34-B600-D8B1654CD709}"/>
              </a:ext>
            </a:extLst>
          </p:cNvPr>
          <p:cNvCxnSpPr/>
          <p:nvPr/>
        </p:nvCxnSpPr>
        <p:spPr>
          <a:xfrm>
            <a:off x="1065088" y="182703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6668AFAD-5617-48CA-9C02-489512112089}"/>
              </a:ext>
            </a:extLst>
          </p:cNvPr>
          <p:cNvCxnSpPr/>
          <p:nvPr/>
        </p:nvCxnSpPr>
        <p:spPr>
          <a:xfrm>
            <a:off x="1065088" y="223143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1DC0808-DEAB-4606-866C-E1BAC0E08970}"/>
              </a:ext>
            </a:extLst>
          </p:cNvPr>
          <p:cNvCxnSpPr/>
          <p:nvPr/>
        </p:nvCxnSpPr>
        <p:spPr>
          <a:xfrm>
            <a:off x="1065087" y="266343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6B278FE5-629D-405E-AE5D-EBA16D9B3EEA}"/>
              </a:ext>
            </a:extLst>
          </p:cNvPr>
          <p:cNvCxnSpPr/>
          <p:nvPr/>
        </p:nvCxnSpPr>
        <p:spPr>
          <a:xfrm>
            <a:off x="1065087" y="305943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99B5C65-3C67-4E8B-A7B7-A3A8C57FCD6A}"/>
              </a:ext>
            </a:extLst>
          </p:cNvPr>
          <p:cNvCxnSpPr/>
          <p:nvPr/>
        </p:nvCxnSpPr>
        <p:spPr>
          <a:xfrm>
            <a:off x="1065087" y="346143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4A42459-6459-44D6-BE19-386F44976BBF}"/>
              </a:ext>
            </a:extLst>
          </p:cNvPr>
          <p:cNvSpPr txBox="1"/>
          <p:nvPr/>
        </p:nvSpPr>
        <p:spPr>
          <a:xfrm>
            <a:off x="1186288" y="1836035"/>
            <a:ext cx="89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59560B5-465F-4DA6-8923-5CE7CD2D89DD}"/>
              </a:ext>
            </a:extLst>
          </p:cNvPr>
          <p:cNvSpPr txBox="1"/>
          <p:nvPr/>
        </p:nvSpPr>
        <p:spPr>
          <a:xfrm>
            <a:off x="1186288" y="2292410"/>
            <a:ext cx="88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59876F1-C36A-425D-B20A-AF57296BC8C1}"/>
              </a:ext>
            </a:extLst>
          </p:cNvPr>
          <p:cNvSpPr txBox="1"/>
          <p:nvPr/>
        </p:nvSpPr>
        <p:spPr>
          <a:xfrm>
            <a:off x="1186287" y="2687068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LSR00003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D321A68-DC34-4333-BD40-8EA172BBC980}"/>
              </a:ext>
            </a:extLst>
          </p:cNvPr>
          <p:cNvSpPr txBox="1"/>
          <p:nvPr/>
        </p:nvSpPr>
        <p:spPr>
          <a:xfrm>
            <a:off x="1178609" y="3091546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DSR00004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A53DD37-EEF4-4C6D-AF29-C1088E71A84F}"/>
              </a:ext>
            </a:extLst>
          </p:cNvPr>
          <p:cNvSpPr txBox="1"/>
          <p:nvPr/>
        </p:nvSpPr>
        <p:spPr>
          <a:xfrm>
            <a:off x="1186287" y="3501945"/>
            <a:ext cx="92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MSR00005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81AE588-96C5-480D-AD32-F0CAB6252AF7}"/>
              </a:ext>
            </a:extLst>
          </p:cNvPr>
          <p:cNvSpPr/>
          <p:nvPr/>
        </p:nvSpPr>
        <p:spPr>
          <a:xfrm>
            <a:off x="1088400" y="4045406"/>
            <a:ext cx="1058400" cy="1611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EB3C647-80BA-4C30-BA42-04B21B0CDFF3}"/>
              </a:ext>
            </a:extLst>
          </p:cNvPr>
          <p:cNvSpPr txBox="1"/>
          <p:nvPr/>
        </p:nvSpPr>
        <p:spPr>
          <a:xfrm>
            <a:off x="1157376" y="4081407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HashMap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F3D5CE5-637A-4C95-822F-7F2AB7F07078}"/>
              </a:ext>
            </a:extLst>
          </p:cNvPr>
          <p:cNvCxnSpPr/>
          <p:nvPr/>
        </p:nvCxnSpPr>
        <p:spPr>
          <a:xfrm>
            <a:off x="1088400" y="4491805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8D309C0-75CB-4AA9-83E2-C881E95AC0D2}"/>
              </a:ext>
            </a:extLst>
          </p:cNvPr>
          <p:cNvCxnSpPr/>
          <p:nvPr/>
        </p:nvCxnSpPr>
        <p:spPr>
          <a:xfrm>
            <a:off x="1088400" y="4896205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5AB90BB-3712-4BD8-893B-4675C87CD166}"/>
              </a:ext>
            </a:extLst>
          </p:cNvPr>
          <p:cNvCxnSpPr/>
          <p:nvPr/>
        </p:nvCxnSpPr>
        <p:spPr>
          <a:xfrm>
            <a:off x="1088399" y="5328205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76551E1-6671-4D59-A960-884F1FBBE846}"/>
              </a:ext>
            </a:extLst>
          </p:cNvPr>
          <p:cNvSpPr txBox="1"/>
          <p:nvPr/>
        </p:nvSpPr>
        <p:spPr>
          <a:xfrm>
            <a:off x="1209600" y="4500806"/>
            <a:ext cx="90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MTR00001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C34EEFA-96CF-4130-9BA0-A0F4014DC04B}"/>
              </a:ext>
            </a:extLst>
          </p:cNvPr>
          <p:cNvSpPr txBox="1"/>
          <p:nvPr/>
        </p:nvSpPr>
        <p:spPr>
          <a:xfrm>
            <a:off x="1209600" y="4957181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LTR00002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526FAB6-29E5-41BE-951F-FFACB8728729}"/>
              </a:ext>
            </a:extLst>
          </p:cNvPr>
          <p:cNvSpPr txBox="1"/>
          <p:nvPr/>
        </p:nvSpPr>
        <p:spPr>
          <a:xfrm>
            <a:off x="1209599" y="5351839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DTR00003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5601A60-6A28-48F8-AAE9-93D090E77AD5}"/>
              </a:ext>
            </a:extLst>
          </p:cNvPr>
          <p:cNvCxnSpPr>
            <a:cxnSpLocks/>
          </p:cNvCxnSpPr>
          <p:nvPr/>
        </p:nvCxnSpPr>
        <p:spPr>
          <a:xfrm>
            <a:off x="2139661" y="2042092"/>
            <a:ext cx="1479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85EBFBF7-9924-48BD-A027-9D57E0266437}"/>
              </a:ext>
            </a:extLst>
          </p:cNvPr>
          <p:cNvCxnSpPr/>
          <p:nvPr/>
        </p:nvCxnSpPr>
        <p:spPr>
          <a:xfrm flipV="1">
            <a:off x="2146799" y="4191598"/>
            <a:ext cx="1472400" cy="9627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F3CA1F9-827B-4ED7-A0A5-87FED08E5646}"/>
              </a:ext>
            </a:extLst>
          </p:cNvPr>
          <p:cNvCxnSpPr>
            <a:cxnSpLocks/>
          </p:cNvCxnSpPr>
          <p:nvPr/>
        </p:nvCxnSpPr>
        <p:spPr>
          <a:xfrm>
            <a:off x="4687199" y="4261880"/>
            <a:ext cx="99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AB6460EB-A46A-4C38-B402-06E770259981}"/>
              </a:ext>
            </a:extLst>
          </p:cNvPr>
          <p:cNvSpPr/>
          <p:nvPr/>
        </p:nvSpPr>
        <p:spPr>
          <a:xfrm>
            <a:off x="914194" y="763200"/>
            <a:ext cx="1377358" cy="517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76089B2-BBE4-47A0-8B2C-84B91B70AB37}"/>
              </a:ext>
            </a:extLst>
          </p:cNvPr>
          <p:cNvSpPr txBox="1"/>
          <p:nvPr/>
        </p:nvSpPr>
        <p:spPr>
          <a:xfrm>
            <a:off x="1134064" y="89346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Index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D8D557D-2455-4E71-9F76-908EC9C8C6EC}"/>
              </a:ext>
            </a:extLst>
          </p:cNvPr>
          <p:cNvSpPr txBox="1"/>
          <p:nvPr/>
        </p:nvSpPr>
        <p:spPr>
          <a:xfrm>
            <a:off x="5727018" y="3665587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HashMap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340B337-64A5-4E10-AC30-FCB06CBF72D7}"/>
              </a:ext>
            </a:extLst>
          </p:cNvPr>
          <p:cNvCxnSpPr/>
          <p:nvPr/>
        </p:nvCxnSpPr>
        <p:spPr>
          <a:xfrm>
            <a:off x="5686111" y="5314774"/>
            <a:ext cx="1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9CA19E6-ED4E-451B-8C73-5376DBC31667}"/>
              </a:ext>
            </a:extLst>
          </p:cNvPr>
          <p:cNvSpPr txBox="1"/>
          <p:nvPr/>
        </p:nvSpPr>
        <p:spPr>
          <a:xfrm>
            <a:off x="5772088" y="5364879"/>
            <a:ext cx="86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DSR00004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30F3F148-1C94-450F-9DF3-6BAA5E7ACC3A}"/>
              </a:ext>
            </a:extLst>
          </p:cNvPr>
          <p:cNvCxnSpPr>
            <a:cxnSpLocks/>
          </p:cNvCxnSpPr>
          <p:nvPr/>
        </p:nvCxnSpPr>
        <p:spPr>
          <a:xfrm>
            <a:off x="7464276" y="3598255"/>
            <a:ext cx="1500924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20B17DE-99EC-4197-AC5A-F0E36060D347}"/>
              </a:ext>
            </a:extLst>
          </p:cNvPr>
          <p:cNvCxnSpPr>
            <a:cxnSpLocks/>
          </p:cNvCxnSpPr>
          <p:nvPr/>
        </p:nvCxnSpPr>
        <p:spPr>
          <a:xfrm>
            <a:off x="9521004" y="6030836"/>
            <a:ext cx="1644720" cy="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270D99A-157B-4EB6-A1B8-2F860E961A4D}"/>
              </a:ext>
            </a:extLst>
          </p:cNvPr>
          <p:cNvSpPr txBox="1"/>
          <p:nvPr/>
        </p:nvSpPr>
        <p:spPr>
          <a:xfrm>
            <a:off x="7383264" y="3615290"/>
            <a:ext cx="93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manager id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8D451B7-2D8E-4D41-8418-D53617D822A1}"/>
              </a:ext>
            </a:extLst>
          </p:cNvPr>
          <p:cNvSpPr txBox="1"/>
          <p:nvPr/>
        </p:nvSpPr>
        <p:spPr>
          <a:xfrm>
            <a:off x="8272324" y="3611690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mtl0001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33D30DD-2379-459C-9115-C073535524B2}"/>
              </a:ext>
            </a:extLst>
          </p:cNvPr>
          <p:cNvSpPr txBox="1"/>
          <p:nvPr/>
        </p:nvSpPr>
        <p:spPr>
          <a:xfrm>
            <a:off x="9473893" y="6060383"/>
            <a:ext cx="108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manager id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F22D451-F409-42BF-BCC1-9471E68FAEE5}"/>
              </a:ext>
            </a:extLst>
          </p:cNvPr>
          <p:cNvSpPr txBox="1"/>
          <p:nvPr/>
        </p:nvSpPr>
        <p:spPr>
          <a:xfrm>
            <a:off x="10459471" y="6076386"/>
            <a:ext cx="88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lvl0001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6124D0-B82F-4D11-9D89-65AD8CBD2A5E}"/>
              </a:ext>
            </a:extLst>
          </p:cNvPr>
          <p:cNvSpPr/>
          <p:nvPr/>
        </p:nvSpPr>
        <p:spPr>
          <a:xfrm>
            <a:off x="9321553" y="976544"/>
            <a:ext cx="2011194" cy="369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CCAE6AD-7874-4A58-A760-4F68DB8EBF63}"/>
              </a:ext>
            </a:extLst>
          </p:cNvPr>
          <p:cNvCxnSpPr/>
          <p:nvPr/>
        </p:nvCxnSpPr>
        <p:spPr>
          <a:xfrm>
            <a:off x="9573708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1A19754-F1F3-4C23-A916-3DEA50FE62BA}"/>
              </a:ext>
            </a:extLst>
          </p:cNvPr>
          <p:cNvCxnSpPr/>
          <p:nvPr/>
        </p:nvCxnSpPr>
        <p:spPr>
          <a:xfrm>
            <a:off x="9809950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C821755-5458-4E2C-9F93-BA28917CCFE7}"/>
              </a:ext>
            </a:extLst>
          </p:cNvPr>
          <p:cNvCxnSpPr/>
          <p:nvPr/>
        </p:nvCxnSpPr>
        <p:spPr>
          <a:xfrm>
            <a:off x="10053710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E2EDC1C-5ADD-4B06-BACC-1E8A5D735ED6}"/>
              </a:ext>
            </a:extLst>
          </p:cNvPr>
          <p:cNvCxnSpPr/>
          <p:nvPr/>
        </p:nvCxnSpPr>
        <p:spPr>
          <a:xfrm>
            <a:off x="10332254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CDFFA42-173A-4C1F-B031-0A31339BC284}"/>
              </a:ext>
            </a:extLst>
          </p:cNvPr>
          <p:cNvCxnSpPr/>
          <p:nvPr/>
        </p:nvCxnSpPr>
        <p:spPr>
          <a:xfrm>
            <a:off x="10603439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DC07174-41BC-4048-99E9-E77728188B6C}"/>
              </a:ext>
            </a:extLst>
          </p:cNvPr>
          <p:cNvCxnSpPr/>
          <p:nvPr/>
        </p:nvCxnSpPr>
        <p:spPr>
          <a:xfrm>
            <a:off x="10856033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CF6F80C4-D353-41F9-8B99-66B457220451}"/>
              </a:ext>
            </a:extLst>
          </p:cNvPr>
          <p:cNvCxnSpPr/>
          <p:nvPr/>
        </p:nvCxnSpPr>
        <p:spPr>
          <a:xfrm>
            <a:off x="11104609" y="971753"/>
            <a:ext cx="0" cy="374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0BD8406-5EFF-4E4F-B3DD-52CD9F41D165}"/>
              </a:ext>
            </a:extLst>
          </p:cNvPr>
          <p:cNvSpPr txBox="1"/>
          <p:nvPr/>
        </p:nvSpPr>
        <p:spPr>
          <a:xfrm>
            <a:off x="9278405" y="1021437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589FCDD-C514-49EB-885B-C650033229D1}"/>
              </a:ext>
            </a:extLst>
          </p:cNvPr>
          <p:cNvSpPr txBox="1"/>
          <p:nvPr/>
        </p:nvSpPr>
        <p:spPr>
          <a:xfrm>
            <a:off x="9546218" y="1031796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C53D52F-2C94-46B5-99BD-12B78AC077FF}"/>
              </a:ext>
            </a:extLst>
          </p:cNvPr>
          <p:cNvSpPr txBox="1"/>
          <p:nvPr/>
        </p:nvSpPr>
        <p:spPr>
          <a:xfrm>
            <a:off x="9777032" y="1031794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6920158-842D-4CEB-9878-CD78B7D49F20}"/>
              </a:ext>
            </a:extLst>
          </p:cNvPr>
          <p:cNvSpPr txBox="1"/>
          <p:nvPr/>
        </p:nvSpPr>
        <p:spPr>
          <a:xfrm>
            <a:off x="10052242" y="1031791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4C14C7E-7FEB-4CE1-8797-3B92A9E667AA}"/>
              </a:ext>
            </a:extLst>
          </p:cNvPr>
          <p:cNvSpPr txBox="1"/>
          <p:nvPr/>
        </p:nvSpPr>
        <p:spPr>
          <a:xfrm>
            <a:off x="10311177" y="1033271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B60B18D-DCC7-4ACB-BDE8-1B241EFD9D6D}"/>
              </a:ext>
            </a:extLst>
          </p:cNvPr>
          <p:cNvSpPr txBox="1"/>
          <p:nvPr/>
        </p:nvSpPr>
        <p:spPr>
          <a:xfrm>
            <a:off x="10595264" y="1024389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F72CB4-9318-4ECF-9131-0BA0BD75171F}"/>
              </a:ext>
            </a:extLst>
          </p:cNvPr>
          <p:cNvSpPr txBox="1"/>
          <p:nvPr/>
        </p:nvSpPr>
        <p:spPr>
          <a:xfrm>
            <a:off x="10834962" y="1033270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AC1C373-342E-47ED-9277-BC613687B64B}"/>
              </a:ext>
            </a:extLst>
          </p:cNvPr>
          <p:cNvSpPr txBox="1"/>
          <p:nvPr/>
        </p:nvSpPr>
        <p:spPr>
          <a:xfrm>
            <a:off x="11110162" y="1033267"/>
            <a:ext cx="24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375BC091-AB80-4FE3-A5C1-5B62A954B0E0}"/>
              </a:ext>
            </a:extLst>
          </p:cNvPr>
          <p:cNvSpPr/>
          <p:nvPr/>
        </p:nvSpPr>
        <p:spPr>
          <a:xfrm rot="16200000">
            <a:off x="9356106" y="1369088"/>
            <a:ext cx="183049" cy="25215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3F9A33B4-6A4B-4EB2-8477-44BF5EC79DFC}"/>
              </a:ext>
            </a:extLst>
          </p:cNvPr>
          <p:cNvSpPr/>
          <p:nvPr/>
        </p:nvSpPr>
        <p:spPr>
          <a:xfrm rot="16200000">
            <a:off x="9723172" y="1289068"/>
            <a:ext cx="190446" cy="4047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05BBD9C6-D044-41C5-A0E6-72C31BD3BB36}"/>
              </a:ext>
            </a:extLst>
          </p:cNvPr>
          <p:cNvSpPr/>
          <p:nvPr/>
        </p:nvSpPr>
        <p:spPr>
          <a:xfrm rot="16200000">
            <a:off x="10609804" y="878523"/>
            <a:ext cx="200757" cy="123611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9FCB8F-0A43-48C4-827E-E8B88A585497}"/>
              </a:ext>
            </a:extLst>
          </p:cNvPr>
          <p:cNvSpPr/>
          <p:nvPr/>
        </p:nvSpPr>
        <p:spPr>
          <a:xfrm>
            <a:off x="9108326" y="1958283"/>
            <a:ext cx="1531200" cy="555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70C0"/>
                </a:solidFill>
              </a:rPr>
              <a:t>Indicate at which server the record created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M-MTL L-LVL D-DDO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21CC2D0-BA28-45E4-9395-70A1BA9EF742}"/>
              </a:ext>
            </a:extLst>
          </p:cNvPr>
          <p:cNvSpPr/>
          <p:nvPr/>
        </p:nvSpPr>
        <p:spPr>
          <a:xfrm>
            <a:off x="9562670" y="2632989"/>
            <a:ext cx="1567309" cy="2722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TR-Teacher SR-Student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CC6827E-CBE5-4638-A71C-6CF04105E657}"/>
              </a:ext>
            </a:extLst>
          </p:cNvPr>
          <p:cNvSpPr/>
          <p:nvPr/>
        </p:nvSpPr>
        <p:spPr>
          <a:xfrm>
            <a:off x="9818395" y="3068982"/>
            <a:ext cx="1672180" cy="2928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FF0000"/>
                </a:solidFill>
              </a:rPr>
              <a:t>Record sequence number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327CD22-139C-4DC1-8A46-9C9F07A313C1}"/>
              </a:ext>
            </a:extLst>
          </p:cNvPr>
          <p:cNvCxnSpPr>
            <a:cxnSpLocks/>
          </p:cNvCxnSpPr>
          <p:nvPr/>
        </p:nvCxnSpPr>
        <p:spPr>
          <a:xfrm flipH="1">
            <a:off x="9447630" y="1648836"/>
            <a:ext cx="1" cy="30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21D1EBB-F83A-4C3B-AA74-B241A75525F8}"/>
              </a:ext>
            </a:extLst>
          </p:cNvPr>
          <p:cNvCxnSpPr>
            <a:cxnSpLocks/>
            <a:stCxn id="163" idx="1"/>
          </p:cNvCxnSpPr>
          <p:nvPr/>
        </p:nvCxnSpPr>
        <p:spPr>
          <a:xfrm rot="16200000" flipH="1">
            <a:off x="9810053" y="1595031"/>
            <a:ext cx="1038666" cy="1021983"/>
          </a:xfrm>
          <a:prstGeom prst="bentConnector3">
            <a:avLst>
              <a:gd name="adj1" fmla="val 20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54DDAB2A-49EF-4DC5-A3EB-49261BA0AD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2625" y="2060635"/>
            <a:ext cx="1416066" cy="586051"/>
          </a:xfrm>
          <a:prstGeom prst="bentConnector3">
            <a:avLst>
              <a:gd name="adj1" fmla="val 3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0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185</Words>
  <Application>Microsoft Office PowerPoint</Application>
  <PresentationFormat>宽屏</PresentationFormat>
  <Paragraphs>127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Bingpeng</dc:creator>
  <cp:lastModifiedBy>xbp</cp:lastModifiedBy>
  <cp:revision>110</cp:revision>
  <dcterms:created xsi:type="dcterms:W3CDTF">2018-06-01T07:55:35Z</dcterms:created>
  <dcterms:modified xsi:type="dcterms:W3CDTF">2018-07-22T23:08:14Z</dcterms:modified>
</cp:coreProperties>
</file>