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3"/>
  </p:notesMasterIdLst>
  <p:sldIdLst>
    <p:sldId id="256" r:id="rId2"/>
    <p:sldId id="258" r:id="rId3"/>
    <p:sldId id="282" r:id="rId4"/>
    <p:sldId id="259" r:id="rId5"/>
    <p:sldId id="263" r:id="rId6"/>
    <p:sldId id="265" r:id="rId7"/>
    <p:sldId id="283" r:id="rId8"/>
    <p:sldId id="284" r:id="rId9"/>
    <p:sldId id="285" r:id="rId10"/>
    <p:sldId id="280" r:id="rId11"/>
    <p:sldId id="281"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249"/>
    <p:restoredTop sz="64097"/>
  </p:normalViewPr>
  <p:slideViewPr>
    <p:cSldViewPr snapToGrid="0" snapToObjects="1">
      <p:cViewPr varScale="1">
        <p:scale>
          <a:sx n="85" d="100"/>
          <a:sy n="85" d="100"/>
        </p:scale>
        <p:origin x="184"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80428938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a:solidFill>
                  <a:schemeClr val="dk1"/>
                </a:solidFill>
                <a:latin typeface="Arial"/>
                <a:ea typeface="Arial"/>
                <a:cs typeface="Arial"/>
                <a:sym typeface="Arial"/>
              </a:rPr>
              <a:t>1</a:t>
            </a:fld>
            <a:endParaRPr lang="en" sz="1200" b="0" i="0" u="none" strike="noStrike" cap="none">
              <a:solidFill>
                <a:schemeClr val="dk1"/>
              </a:solidFill>
              <a:latin typeface="Arial"/>
              <a:ea typeface="Arial"/>
              <a:cs typeface="Arial"/>
              <a:sym typeface="Arial"/>
            </a:endParaRPr>
          </a:p>
        </p:txBody>
      </p:sp>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4" name="Shape 84"/>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46930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dirty="0"/>
          </a:p>
        </p:txBody>
      </p:sp>
      <p:sp>
        <p:nvSpPr>
          <p:cNvPr id="283" name="Shape 2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1021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722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4636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640"/>
              </a:spcBef>
              <a:buNone/>
            </a:pPr>
            <a:endParaRPr lang="en" sz="1100" dirty="0">
              <a:solidFill>
                <a:schemeClr val="dk1"/>
              </a:solidFill>
            </a:endParaRPr>
          </a:p>
        </p:txBody>
      </p:sp>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065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640"/>
              </a:spcBef>
              <a:buNone/>
            </a:pPr>
            <a:r>
              <a:rPr lang="en-US" sz="1500" dirty="0" smtClean="0">
                <a:solidFill>
                  <a:schemeClr val="dk1"/>
                </a:solidFill>
              </a:rPr>
              <a:t>I think </a:t>
            </a:r>
            <a:r>
              <a:rPr lang="en-US" sz="1500" baseline="0" dirty="0" smtClean="0">
                <a:solidFill>
                  <a:schemeClr val="dk1"/>
                </a:solidFill>
              </a:rPr>
              <a:t>the easiest example to explain is when you’re driving down the street. You’ve got the mountains in the background,  you’ve got the trees in the foreground. And as you look out your window, the trees seem to be moving a lot faster than the mountains in the background. And that perceived difference in speed gives the landscape its depth. So a website with parallax scrolling helps </a:t>
            </a:r>
            <a:r>
              <a:rPr lang="en-US" sz="1100" b="0" i="0" kern="1200" dirty="0" smtClean="0">
                <a:solidFill>
                  <a:schemeClr val="tx1"/>
                </a:solidFill>
                <a:effectLst/>
                <a:latin typeface="+mn-lt"/>
                <a:ea typeface="+mn-ea"/>
                <a:cs typeface="+mn-cs"/>
              </a:rPr>
              <a:t>create an illusion of depth</a:t>
            </a:r>
            <a:endParaRPr lang="en" sz="1500" dirty="0">
              <a:solidFill>
                <a:schemeClr val="dk1"/>
              </a:solidFill>
            </a:endParaRPr>
          </a:p>
        </p:txBody>
      </p:sp>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7747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6516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640"/>
              </a:spcBef>
              <a:buNone/>
            </a:pPr>
            <a:r>
              <a:rPr lang="en-US" sz="1800" dirty="0" smtClean="0">
                <a:solidFill>
                  <a:schemeClr val="dk1"/>
                </a:solidFill>
              </a:rPr>
              <a:t>Has the advantages of :</a:t>
            </a:r>
          </a:p>
          <a:p>
            <a:pPr lvl="0" rtl="0">
              <a:spcBef>
                <a:spcPts val="640"/>
              </a:spcBef>
              <a:buNone/>
            </a:pPr>
            <a:r>
              <a:rPr lang="en-US" sz="1800" b="0" i="0" kern="1200" dirty="0" smtClean="0">
                <a:solidFill>
                  <a:schemeClr val="tx1"/>
                </a:solidFill>
                <a:effectLst/>
                <a:latin typeface="+mn-lt"/>
                <a:ea typeface="+mn-ea"/>
                <a:cs typeface="+mn-cs"/>
              </a:rPr>
              <a:t>With all of these benefits, there are also several downsides to having a parallax site. </a:t>
            </a:r>
            <a:endParaRPr lang="en" sz="1800" dirty="0">
              <a:solidFill>
                <a:schemeClr val="dk1"/>
              </a:solidFill>
            </a:endParaRPr>
          </a:p>
        </p:txBody>
      </p:sp>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5202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640"/>
              </a:spcBef>
              <a:buNone/>
            </a:pPr>
            <a:r>
              <a:rPr lang="en-US" sz="1100" b="0" i="0" kern="1200" dirty="0" smtClean="0">
                <a:solidFill>
                  <a:schemeClr val="tx1"/>
                </a:solidFill>
                <a:effectLst/>
                <a:latin typeface="+mn-lt"/>
                <a:ea typeface="+mn-ea"/>
                <a:cs typeface="+mn-cs"/>
              </a:rPr>
              <a:t>Most of these problems stem from the fact that the majority of parallax websites only have a single long page </a:t>
            </a:r>
          </a:p>
          <a:p>
            <a:pPr lvl="0" rtl="0">
              <a:spcBef>
                <a:spcPts val="640"/>
              </a:spcBef>
              <a:buNone/>
            </a:pPr>
            <a:r>
              <a:rPr lang="en-US" sz="1100" b="0" i="0" kern="1200" dirty="0" smtClean="0">
                <a:solidFill>
                  <a:schemeClr val="tx1"/>
                </a:solidFill>
                <a:effectLst/>
                <a:latin typeface="+mn-lt"/>
                <a:ea typeface="+mn-ea"/>
                <a:cs typeface="+mn-cs"/>
              </a:rPr>
              <a:t>Search engine </a:t>
            </a:r>
            <a:r>
              <a:rPr lang="en-US" sz="1100" b="0" i="0" kern="1200" dirty="0" err="1" smtClean="0">
                <a:solidFill>
                  <a:schemeClr val="tx1"/>
                </a:solidFill>
                <a:effectLst/>
                <a:latin typeface="+mn-lt"/>
                <a:ea typeface="+mn-ea"/>
                <a:cs typeface="+mn-cs"/>
              </a:rPr>
              <a:t>opitimization</a:t>
            </a:r>
            <a:endParaRPr lang="en" sz="1800" dirty="0">
              <a:solidFill>
                <a:schemeClr val="dk1"/>
              </a:solidFill>
            </a:endParaRPr>
          </a:p>
        </p:txBody>
      </p:sp>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8721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5966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640"/>
              </a:spcBef>
              <a:buNone/>
            </a:pPr>
            <a:r>
              <a:rPr lang="en-US" sz="1100" b="0" i="0" kern="1200" dirty="0" smtClean="0">
                <a:solidFill>
                  <a:schemeClr val="tx1"/>
                </a:solidFill>
                <a:effectLst/>
                <a:latin typeface="+mn-lt"/>
                <a:ea typeface="+mn-ea"/>
                <a:cs typeface="+mn-cs"/>
              </a:rPr>
              <a:t>Use a container element and add a background image to the container with a specific height. Then use the </a:t>
            </a:r>
            <a:r>
              <a:rPr lang="en-US" dirty="0" smtClean="0"/>
              <a:t>background-attachment: fixed</a:t>
            </a:r>
            <a:r>
              <a:rPr lang="en-US" sz="1100" b="0" i="0" kern="1200" dirty="0" smtClean="0">
                <a:solidFill>
                  <a:schemeClr val="tx1"/>
                </a:solidFill>
                <a:effectLst/>
                <a:latin typeface="+mn-lt"/>
                <a:ea typeface="+mn-ea"/>
                <a:cs typeface="+mn-cs"/>
              </a:rPr>
              <a:t> to create the actual parallax effect. The other background properties are used to center and scale the image perfectly</a:t>
            </a:r>
          </a:p>
          <a:p>
            <a:pPr lvl="0" rtl="0">
              <a:spcBef>
                <a:spcPts val="640"/>
              </a:spcBef>
              <a:buNone/>
            </a:pPr>
            <a:endParaRPr lang="en-US" sz="1100" b="0" i="0" kern="1200" dirty="0" smtClean="0">
              <a:solidFill>
                <a:schemeClr val="tx1"/>
              </a:solidFill>
              <a:effectLst/>
              <a:latin typeface="+mn-lt"/>
              <a:ea typeface="+mn-ea"/>
              <a:cs typeface="+mn-cs"/>
            </a:endParaRPr>
          </a:p>
          <a:p>
            <a:pPr lvl="0" rtl="0">
              <a:spcBef>
                <a:spcPts val="640"/>
              </a:spcBef>
              <a:buNone/>
            </a:pPr>
            <a:r>
              <a:rPr lang="en-US" sz="1100" b="0" i="0" kern="1200" dirty="0" smtClean="0">
                <a:solidFill>
                  <a:schemeClr val="tx1"/>
                </a:solidFill>
                <a:effectLst/>
                <a:latin typeface="+mn-lt"/>
                <a:ea typeface="+mn-ea"/>
                <a:cs typeface="+mn-cs"/>
              </a:rPr>
              <a:t>So</a:t>
            </a:r>
            <a:r>
              <a:rPr lang="en-US" sz="1100" b="0" i="0" kern="1200" baseline="0" dirty="0" smtClean="0">
                <a:solidFill>
                  <a:schemeClr val="tx1"/>
                </a:solidFill>
                <a:effectLst/>
                <a:latin typeface="+mn-lt"/>
                <a:ea typeface="+mn-ea"/>
                <a:cs typeface="+mn-cs"/>
              </a:rPr>
              <a:t> hope this easy little tool could help to build our website with more fun.</a:t>
            </a:r>
            <a:endParaRPr lang="en" sz="1800" dirty="0">
              <a:solidFill>
                <a:schemeClr val="dk1"/>
              </a:solidFill>
            </a:endParaRPr>
          </a:p>
        </p:txBody>
      </p:sp>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5790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762000" y="857250"/>
            <a:ext cx="7772400" cy="11025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1pPr>
            <a:lvl2pPr marL="0" marR="0" lvl="1"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2pPr>
            <a:lvl3pPr marL="0" marR="0" lvl="2"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3pPr>
            <a:lvl4pPr marL="0" marR="0" lvl="3"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4pPr>
            <a:lvl5pPr marL="0" marR="0" lvl="4"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5pPr>
            <a:lvl6pPr marL="457200" marR="0" lvl="5"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6pPr>
            <a:lvl7pPr marL="914400" marR="0" lvl="6"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7pPr>
            <a:lvl8pPr marL="1371600" marR="0" lvl="7"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8pPr>
            <a:lvl9pPr marL="1828800" marR="0" lvl="8"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9pPr>
          </a:lstStyle>
          <a:p>
            <a:endParaRPr/>
          </a:p>
        </p:txBody>
      </p:sp>
      <p:sp>
        <p:nvSpPr>
          <p:cNvPr id="9" name="Shape 9"/>
          <p:cNvSpPr txBox="1">
            <a:spLocks noGrp="1"/>
          </p:cNvSpPr>
          <p:nvPr>
            <p:ph type="subTitle" idx="1"/>
          </p:nvPr>
        </p:nvSpPr>
        <p:spPr>
          <a:xfrm>
            <a:off x="1371600" y="2400300"/>
            <a:ext cx="6400800" cy="1314600"/>
          </a:xfrm>
          <a:prstGeom prst="rect">
            <a:avLst/>
          </a:prstGeom>
          <a:noFill/>
          <a:ln>
            <a:noFill/>
          </a:ln>
        </p:spPr>
        <p:txBody>
          <a:bodyPr lIns="91425" tIns="91425" rIns="91425" bIns="91425" anchor="t" anchorCtr="0"/>
          <a:lstStyle>
            <a:lvl1pPr marL="0" marR="0" lvl="0" indent="0" algn="ctr" rtl="0">
              <a:lnSpc>
                <a:spcPct val="100000"/>
              </a:lnSpc>
              <a:spcBef>
                <a:spcPts val="64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ctr" rtl="0">
              <a:lnSpc>
                <a:spcPct val="100000"/>
              </a:lnSpc>
              <a:spcBef>
                <a:spcPts val="56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ctr" rtl="0">
              <a:lnSpc>
                <a:spcPct val="100000"/>
              </a:lnSpc>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ctr"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ctr"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ctr"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ctr"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ctr"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ctr"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10" name="Shape 10"/>
          <p:cNvSpPr txBox="1">
            <a:spLocks noGrp="1"/>
          </p:cNvSpPr>
          <p:nvPr>
            <p:ph type="dt" idx="10"/>
          </p:nvPr>
        </p:nvSpPr>
        <p:spPr>
          <a:xfrm>
            <a:off x="685800" y="4686300"/>
            <a:ext cx="1905000" cy="3429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1" name="Shape 11"/>
          <p:cNvSpPr txBox="1">
            <a:spLocks noGrp="1"/>
          </p:cNvSpPr>
          <p:nvPr>
            <p:ph type="ftr" idx="11"/>
          </p:nvPr>
        </p:nvSpPr>
        <p:spPr>
          <a:xfrm>
            <a:off x="3124200" y="4686300"/>
            <a:ext cx="2895600" cy="3429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2" name="Shape 12"/>
          <p:cNvSpPr txBox="1">
            <a:spLocks noGrp="1"/>
          </p:cNvSpPr>
          <p:nvPr>
            <p:ph type="sldNum" idx="12"/>
          </p:nvPr>
        </p:nvSpPr>
        <p:spPr>
          <a:xfrm>
            <a:off x="6553200" y="4686300"/>
            <a:ext cx="1905000" cy="3429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800" b="0" i="0" u="none" strike="noStrike" cap="none">
                <a:solidFill>
                  <a:schemeClr val="dk1"/>
                </a:solidFill>
                <a:latin typeface="Arial"/>
                <a:ea typeface="Arial"/>
                <a:cs typeface="Arial"/>
                <a:sym typeface="Arial"/>
              </a:rPr>
              <a:t>‹#›</a:t>
            </a:fld>
            <a:endParaRPr lang="en"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792288" y="3600450"/>
            <a:ext cx="5486400" cy="4251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Arial"/>
              <a:buNone/>
              <a:defRPr sz="2000" b="1" i="0" u="none" strike="noStrike" cap="none">
                <a:solidFill>
                  <a:schemeClr val="lt1"/>
                </a:solidFill>
                <a:latin typeface="Arial"/>
                <a:ea typeface="Arial"/>
                <a:cs typeface="Arial"/>
                <a:sym typeface="Arial"/>
              </a:defRPr>
            </a:lvl1pPr>
            <a:lvl2pPr marL="0" marR="0" lvl="1"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2pPr>
            <a:lvl3pPr marL="0" marR="0" lvl="2"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3pPr>
            <a:lvl4pPr marL="0" marR="0" lvl="3"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4pPr>
            <a:lvl5pPr marL="0" marR="0" lvl="4"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5pPr>
            <a:lvl6pPr marL="457200" marR="0" lvl="5"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6pPr>
            <a:lvl7pPr marL="914400" marR="0" lvl="6"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7pPr>
            <a:lvl8pPr marL="1371600" marR="0" lvl="7"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8pPr>
            <a:lvl9pPr marL="1828800" marR="0" lvl="8"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9pPr>
          </a:lstStyle>
          <a:p>
            <a:endParaRPr/>
          </a:p>
        </p:txBody>
      </p:sp>
      <p:sp>
        <p:nvSpPr>
          <p:cNvPr id="66" name="Shape 66"/>
          <p:cNvSpPr>
            <a:spLocks noGrp="1"/>
          </p:cNvSpPr>
          <p:nvPr>
            <p:ph type="pic" idx="2"/>
          </p:nvPr>
        </p:nvSpPr>
        <p:spPr>
          <a:xfrm>
            <a:off x="1792288" y="459581"/>
            <a:ext cx="5486400" cy="3086100"/>
          </a:xfrm>
          <a:prstGeom prst="rect">
            <a:avLst/>
          </a:prstGeom>
          <a:noFill/>
          <a:ln>
            <a:noFill/>
          </a:ln>
        </p:spPr>
        <p:txBody>
          <a:bodyPr lIns="91425" tIns="91425" rIns="91425" bIns="91425" anchor="t" anchorCtr="0"/>
          <a:lstStyle>
            <a:lvl1pPr marL="0" marR="0" lvl="0" indent="0" algn="l" rtl="0">
              <a:lnSpc>
                <a:spcPct val="100000"/>
              </a:lnSpc>
              <a:spcBef>
                <a:spcPts val="64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100000"/>
              </a:lnSpc>
              <a:spcBef>
                <a:spcPts val="56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body" idx="1"/>
          </p:nvPr>
        </p:nvSpPr>
        <p:spPr>
          <a:xfrm>
            <a:off x="1792288" y="4025502"/>
            <a:ext cx="5486400" cy="603600"/>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68" name="Shape 68"/>
          <p:cNvSpPr txBox="1">
            <a:spLocks noGrp="1"/>
          </p:cNvSpPr>
          <p:nvPr>
            <p:ph type="dt" idx="10"/>
          </p:nvPr>
        </p:nvSpPr>
        <p:spPr>
          <a:xfrm>
            <a:off x="685800" y="4686300"/>
            <a:ext cx="1905000" cy="3429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69" name="Shape 69"/>
          <p:cNvSpPr txBox="1">
            <a:spLocks noGrp="1"/>
          </p:cNvSpPr>
          <p:nvPr>
            <p:ph type="ftr" idx="11"/>
          </p:nvPr>
        </p:nvSpPr>
        <p:spPr>
          <a:xfrm>
            <a:off x="3124200" y="4686300"/>
            <a:ext cx="2895600" cy="3429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70" name="Shape 70"/>
          <p:cNvSpPr txBox="1">
            <a:spLocks noGrp="1"/>
          </p:cNvSpPr>
          <p:nvPr>
            <p:ph type="sldNum" idx="12"/>
          </p:nvPr>
        </p:nvSpPr>
        <p:spPr>
          <a:xfrm>
            <a:off x="6553200" y="4686300"/>
            <a:ext cx="1905000" cy="3429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800" b="0" i="0" u="none" strike="noStrike" cap="none">
                <a:solidFill>
                  <a:schemeClr val="dk1"/>
                </a:solidFill>
                <a:latin typeface="Arial"/>
                <a:ea typeface="Arial"/>
                <a:cs typeface="Arial"/>
                <a:sym typeface="Arial"/>
              </a:rPr>
              <a:t>‹#›</a:t>
            </a:fld>
            <a:endParaRPr lang="en"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733800" y="-228600"/>
            <a:ext cx="4953000" cy="8574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1pPr>
            <a:lvl2pPr marL="0" marR="0" lvl="1"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2pPr>
            <a:lvl3pPr marL="0" marR="0" lvl="2"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3pPr>
            <a:lvl4pPr marL="0" marR="0" lvl="3"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4pPr>
            <a:lvl5pPr marL="0" marR="0" lvl="4"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5pPr>
            <a:lvl6pPr marL="457200" marR="0" lvl="5"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6pPr>
            <a:lvl7pPr marL="914400" marR="0" lvl="6"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7pPr>
            <a:lvl8pPr marL="1371600" marR="0" lvl="7"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8pPr>
            <a:lvl9pPr marL="1828800" marR="0" lvl="8"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9pPr>
          </a:lstStyle>
          <a:p>
            <a:endParaRPr/>
          </a:p>
        </p:txBody>
      </p:sp>
      <p:sp>
        <p:nvSpPr>
          <p:cNvPr id="73" name="Shape 73"/>
          <p:cNvSpPr txBox="1">
            <a:spLocks noGrp="1"/>
          </p:cNvSpPr>
          <p:nvPr>
            <p:ph type="body" idx="1"/>
          </p:nvPr>
        </p:nvSpPr>
        <p:spPr>
          <a:xfrm rot="5400000">
            <a:off x="2571748" y="-1257299"/>
            <a:ext cx="4000500" cy="7772400"/>
          </a:xfrm>
          <a:prstGeom prst="rect">
            <a:avLst/>
          </a:prstGeom>
          <a:noFill/>
          <a:ln>
            <a:noFill/>
          </a:ln>
        </p:spPr>
        <p:txBody>
          <a:bodyPr lIns="91425" tIns="91425" rIns="91425" bIns="91425" anchor="t" anchorCtr="0"/>
          <a:lstStyle>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5257799" y="1199999"/>
            <a:ext cx="4857600" cy="20004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1pPr>
            <a:lvl2pPr marL="0" marR="0" lvl="1"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2pPr>
            <a:lvl3pPr marL="0" marR="0" lvl="2"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3pPr>
            <a:lvl4pPr marL="0" marR="0" lvl="3"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4pPr>
            <a:lvl5pPr marL="0" marR="0" lvl="4"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5pPr>
            <a:lvl6pPr marL="457200" marR="0" lvl="5"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6pPr>
            <a:lvl7pPr marL="914400" marR="0" lvl="6"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7pPr>
            <a:lvl8pPr marL="1371600" marR="0" lvl="7"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8pPr>
            <a:lvl9pPr marL="1828800" marR="0" lvl="8"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9pPr>
          </a:lstStyle>
          <a:p>
            <a:endParaRPr/>
          </a:p>
        </p:txBody>
      </p:sp>
      <p:sp>
        <p:nvSpPr>
          <p:cNvPr id="76" name="Shape 76"/>
          <p:cNvSpPr txBox="1">
            <a:spLocks noGrp="1"/>
          </p:cNvSpPr>
          <p:nvPr>
            <p:ph type="body" idx="1"/>
          </p:nvPr>
        </p:nvSpPr>
        <p:spPr>
          <a:xfrm rot="5400000">
            <a:off x="1181099" y="-724050"/>
            <a:ext cx="4857600" cy="5848500"/>
          </a:xfrm>
          <a:prstGeom prst="rect">
            <a:avLst/>
          </a:prstGeom>
          <a:noFill/>
          <a:ln>
            <a:noFill/>
          </a:ln>
        </p:spPr>
        <p:txBody>
          <a:bodyPr lIns="91425" tIns="91425" rIns="91425" bIns="91425" anchor="t" anchorCtr="0"/>
          <a:lstStyle>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733800" y="0"/>
            <a:ext cx="4953000" cy="5715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1pPr>
            <a:lvl2pPr marL="0" marR="0" lvl="1"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2pPr>
            <a:lvl3pPr marL="0" marR="0" lvl="2"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3pPr>
            <a:lvl4pPr marL="0" marR="0" lvl="3"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4pPr>
            <a:lvl5pPr marL="0" marR="0" lvl="4"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5pPr>
            <a:lvl6pPr marL="457200" marR="0" lvl="5"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6pPr>
            <a:lvl7pPr marL="914400" marR="0" lvl="6"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7pPr>
            <a:lvl8pPr marL="1371600" marR="0" lvl="7"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8pPr>
            <a:lvl9pPr marL="1828800" marR="0" lvl="8"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9pPr>
          </a:lstStyle>
          <a:p>
            <a:endParaRPr/>
          </a:p>
        </p:txBody>
      </p:sp>
      <p:sp>
        <p:nvSpPr>
          <p:cNvPr id="15" name="Shape 15"/>
          <p:cNvSpPr txBox="1">
            <a:spLocks noGrp="1"/>
          </p:cNvSpPr>
          <p:nvPr>
            <p:ph type="body" idx="1"/>
          </p:nvPr>
        </p:nvSpPr>
        <p:spPr>
          <a:xfrm>
            <a:off x="685800" y="628650"/>
            <a:ext cx="7772400" cy="4000500"/>
          </a:xfrm>
          <a:prstGeom prst="rect">
            <a:avLst/>
          </a:prstGeom>
          <a:noFill/>
          <a:ln>
            <a:noFill/>
          </a:ln>
        </p:spPr>
        <p:txBody>
          <a:bodyPr lIns="91425" tIns="91425" rIns="91425" bIns="91425" anchor="t" anchorCtr="0"/>
          <a:lstStyle>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 name="Shape 16"/>
          <p:cNvSpPr txBox="1">
            <a:spLocks noGrp="1"/>
          </p:cNvSpPr>
          <p:nvPr>
            <p:ph type="dt" idx="10"/>
          </p:nvPr>
        </p:nvSpPr>
        <p:spPr>
          <a:xfrm>
            <a:off x="685800" y="4686300"/>
            <a:ext cx="1905000" cy="3429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Shape 17"/>
          <p:cNvSpPr txBox="1">
            <a:spLocks noGrp="1"/>
          </p:cNvSpPr>
          <p:nvPr>
            <p:ph type="ftr" idx="11"/>
          </p:nvPr>
        </p:nvSpPr>
        <p:spPr>
          <a:xfrm>
            <a:off x="3124200" y="4686300"/>
            <a:ext cx="2895600" cy="3429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6553200" y="4686300"/>
            <a:ext cx="1905000" cy="3429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800" b="0" i="0" u="none" strike="noStrike" cap="none">
                <a:solidFill>
                  <a:schemeClr val="dk1"/>
                </a:solidFill>
                <a:latin typeface="Arial"/>
                <a:ea typeface="Arial"/>
                <a:cs typeface="Arial"/>
                <a:sym typeface="Arial"/>
              </a:rPr>
              <a:t>‹#›</a:t>
            </a:fld>
            <a:endParaRPr lang="en"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3733800" y="0"/>
            <a:ext cx="4953000" cy="6285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1pPr>
            <a:lvl2pPr marL="0" marR="0" lvl="1"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2pPr>
            <a:lvl3pPr marL="0" marR="0" lvl="2"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3pPr>
            <a:lvl4pPr marL="0" marR="0" lvl="3"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4pPr>
            <a:lvl5pPr marL="0" marR="0" lvl="4"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5pPr>
            <a:lvl6pPr marL="457200" marR="0" lvl="5"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6pPr>
            <a:lvl7pPr marL="914400" marR="0" lvl="6"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7pPr>
            <a:lvl8pPr marL="1371600" marR="0" lvl="7"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8pPr>
            <a:lvl9pPr marL="1828800" marR="0" lvl="8"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9pPr>
          </a:lstStyle>
          <a:p>
            <a:endParaRPr/>
          </a:p>
        </p:txBody>
      </p:sp>
      <p:sp>
        <p:nvSpPr>
          <p:cNvPr id="21" name="Shape 21"/>
          <p:cNvSpPr txBox="1">
            <a:spLocks noGrp="1"/>
          </p:cNvSpPr>
          <p:nvPr>
            <p:ph type="dt" idx="10"/>
          </p:nvPr>
        </p:nvSpPr>
        <p:spPr>
          <a:xfrm>
            <a:off x="685800" y="4686300"/>
            <a:ext cx="1905000" cy="3429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2" name="Shape 22"/>
          <p:cNvSpPr txBox="1">
            <a:spLocks noGrp="1"/>
          </p:cNvSpPr>
          <p:nvPr>
            <p:ph type="ftr" idx="11"/>
          </p:nvPr>
        </p:nvSpPr>
        <p:spPr>
          <a:xfrm>
            <a:off x="3124200" y="4686300"/>
            <a:ext cx="2895600" cy="3429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6553200" y="4686300"/>
            <a:ext cx="1905000" cy="3429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800" b="0" i="0" u="none" strike="noStrike" cap="none">
                <a:solidFill>
                  <a:schemeClr val="dk1"/>
                </a:solidFill>
                <a:latin typeface="Arial"/>
                <a:ea typeface="Arial"/>
                <a:cs typeface="Arial"/>
                <a:sym typeface="Arial"/>
              </a:rPr>
              <a:t>‹#›</a:t>
            </a:fld>
            <a:endParaRPr lang="en"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722312" y="3305175"/>
            <a:ext cx="7772400" cy="10215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Arial"/>
              <a:buNone/>
              <a:defRPr sz="4000" b="1" i="0" u="none" strike="noStrike" cap="none">
                <a:solidFill>
                  <a:schemeClr val="lt1"/>
                </a:solidFill>
                <a:latin typeface="Arial"/>
                <a:ea typeface="Arial"/>
                <a:cs typeface="Arial"/>
                <a:sym typeface="Arial"/>
              </a:defRPr>
            </a:lvl1pPr>
            <a:lvl2pPr marL="0" marR="0" lvl="1"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2pPr>
            <a:lvl3pPr marL="0" marR="0" lvl="2"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3pPr>
            <a:lvl4pPr marL="0" marR="0" lvl="3"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4pPr>
            <a:lvl5pPr marL="0" marR="0" lvl="4"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5pPr>
            <a:lvl6pPr marL="457200" marR="0" lvl="5"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6pPr>
            <a:lvl7pPr marL="914400" marR="0" lvl="6"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7pPr>
            <a:lvl8pPr marL="1371600" marR="0" lvl="7"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8pPr>
            <a:lvl9pPr marL="1828800" marR="0" lvl="8"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9pPr>
          </a:lstStyle>
          <a:p>
            <a:endParaRPr/>
          </a:p>
        </p:txBody>
      </p:sp>
      <p:sp>
        <p:nvSpPr>
          <p:cNvPr id="26" name="Shape 26"/>
          <p:cNvSpPr txBox="1">
            <a:spLocks noGrp="1"/>
          </p:cNvSpPr>
          <p:nvPr>
            <p:ph type="body" idx="1"/>
          </p:nvPr>
        </p:nvSpPr>
        <p:spPr>
          <a:xfrm>
            <a:off x="722312" y="2180034"/>
            <a:ext cx="7772400" cy="1125300"/>
          </a:xfrm>
          <a:prstGeom prst="rect">
            <a:avLst/>
          </a:prstGeom>
          <a:noFill/>
          <a:ln>
            <a:noFill/>
          </a:ln>
        </p:spPr>
        <p:txBody>
          <a:bodyPr lIns="91425" tIns="91425" rIns="91425" bIns="91425" anchor="b" anchorCtr="0"/>
          <a:lstStyle>
            <a:lvl1pPr marL="0" marR="0" lvl="0"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dt" idx="10"/>
          </p:nvPr>
        </p:nvSpPr>
        <p:spPr>
          <a:xfrm>
            <a:off x="685800" y="4686300"/>
            <a:ext cx="1905000" cy="3429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Shape 28"/>
          <p:cNvSpPr txBox="1">
            <a:spLocks noGrp="1"/>
          </p:cNvSpPr>
          <p:nvPr>
            <p:ph type="ftr" idx="11"/>
          </p:nvPr>
        </p:nvSpPr>
        <p:spPr>
          <a:xfrm>
            <a:off x="3124200" y="4686300"/>
            <a:ext cx="2895600" cy="3429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6553200" y="4686300"/>
            <a:ext cx="1905000" cy="3429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800" b="0" i="0" u="none" strike="noStrike" cap="none">
                <a:solidFill>
                  <a:schemeClr val="dk1"/>
                </a:solidFill>
                <a:latin typeface="Arial"/>
                <a:ea typeface="Arial"/>
                <a:cs typeface="Arial"/>
                <a:sym typeface="Arial"/>
              </a:rPr>
              <a:t>‹#›</a:t>
            </a:fld>
            <a:endParaRPr lang="en"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810000" y="0"/>
            <a:ext cx="4953000"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1pPr>
            <a:lvl2pPr marL="0" marR="0" lvl="1"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2pPr>
            <a:lvl3pPr marL="0" marR="0" lvl="2"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3pPr>
            <a:lvl4pPr marL="0" marR="0" lvl="3"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4pPr>
            <a:lvl5pPr marL="0" marR="0" lvl="4"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5pPr>
            <a:lvl6pPr marL="457200" marR="0" lvl="5"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6pPr>
            <a:lvl7pPr marL="914400" marR="0" lvl="6"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7pPr>
            <a:lvl8pPr marL="1371600" marR="0" lvl="7"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8pPr>
            <a:lvl9pPr marL="1828800" marR="0" lvl="8"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9pPr>
          </a:lstStyle>
          <a:p>
            <a:endParaRPr/>
          </a:p>
        </p:txBody>
      </p:sp>
      <p:sp>
        <p:nvSpPr>
          <p:cNvPr id="32" name="Shape 32"/>
          <p:cNvSpPr txBox="1">
            <a:spLocks noGrp="1"/>
          </p:cNvSpPr>
          <p:nvPr>
            <p:ph type="body" idx="1"/>
          </p:nvPr>
        </p:nvSpPr>
        <p:spPr>
          <a:xfrm>
            <a:off x="685800" y="628650"/>
            <a:ext cx="3810000" cy="4000500"/>
          </a:xfrm>
          <a:prstGeom prst="rect">
            <a:avLst/>
          </a:prstGeom>
          <a:noFill/>
          <a:ln>
            <a:noFill/>
          </a:ln>
        </p:spPr>
        <p:txBody>
          <a:bodyPr lIns="91425" tIns="91425" rIns="91425" bIns="91425" anchor="t" anchorCtr="0"/>
          <a:lstStyle>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3" name="Shape 33"/>
          <p:cNvSpPr txBox="1">
            <a:spLocks noGrp="1"/>
          </p:cNvSpPr>
          <p:nvPr>
            <p:ph type="body" idx="2"/>
          </p:nvPr>
        </p:nvSpPr>
        <p:spPr>
          <a:xfrm>
            <a:off x="4648200" y="628650"/>
            <a:ext cx="3810000" cy="4000500"/>
          </a:xfrm>
          <a:prstGeom prst="rect">
            <a:avLst/>
          </a:prstGeom>
          <a:noFill/>
          <a:ln>
            <a:noFill/>
          </a:ln>
        </p:spPr>
        <p:txBody>
          <a:bodyPr lIns="91425" tIns="91425" rIns="91425" bIns="91425" anchor="t" anchorCtr="0"/>
          <a:lstStyle>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dt" idx="10"/>
          </p:nvPr>
        </p:nvSpPr>
        <p:spPr>
          <a:xfrm>
            <a:off x="685800" y="4686300"/>
            <a:ext cx="1905000" cy="3429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35" name="Shape 35"/>
          <p:cNvSpPr txBox="1">
            <a:spLocks noGrp="1"/>
          </p:cNvSpPr>
          <p:nvPr>
            <p:ph type="ftr" idx="11"/>
          </p:nvPr>
        </p:nvSpPr>
        <p:spPr>
          <a:xfrm>
            <a:off x="3124200" y="4686300"/>
            <a:ext cx="2895600" cy="3429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6553200" y="4686300"/>
            <a:ext cx="1905000" cy="3429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800" b="0" i="0" u="none" strike="noStrike" cap="none">
                <a:solidFill>
                  <a:schemeClr val="dk1"/>
                </a:solidFill>
                <a:latin typeface="Arial"/>
                <a:ea typeface="Arial"/>
                <a:cs typeface="Arial"/>
                <a:sym typeface="Arial"/>
              </a:rPr>
              <a:t>‹#›</a:t>
            </a:fld>
            <a:endParaRPr lang="en"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3657600" y="0"/>
            <a:ext cx="4953000" cy="8574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1pPr>
            <a:lvl2pPr marL="0" marR="0" lvl="1"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2pPr>
            <a:lvl3pPr marL="0" marR="0" lvl="2"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3pPr>
            <a:lvl4pPr marL="0" marR="0" lvl="3"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4pPr>
            <a:lvl5pPr marL="0" marR="0" lvl="4"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5pPr>
            <a:lvl6pPr marL="457200" marR="0" lvl="5"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6pPr>
            <a:lvl7pPr marL="914400" marR="0" lvl="6"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7pPr>
            <a:lvl8pPr marL="1371600" marR="0" lvl="7"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8pPr>
            <a:lvl9pPr marL="1828800" marR="0" lvl="8"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9pPr>
          </a:lstStyle>
          <a:p>
            <a:endParaRPr/>
          </a:p>
        </p:txBody>
      </p:sp>
      <p:sp>
        <p:nvSpPr>
          <p:cNvPr id="39" name="Shape 39"/>
          <p:cNvSpPr txBox="1">
            <a:spLocks noGrp="1"/>
          </p:cNvSpPr>
          <p:nvPr>
            <p:ph type="body" idx="1"/>
          </p:nvPr>
        </p:nvSpPr>
        <p:spPr>
          <a:xfrm>
            <a:off x="685800" y="628650"/>
            <a:ext cx="3810000" cy="4000500"/>
          </a:xfrm>
          <a:prstGeom prst="rect">
            <a:avLst/>
          </a:prstGeom>
          <a:noFill/>
          <a:ln>
            <a:noFill/>
          </a:ln>
        </p:spPr>
        <p:txBody>
          <a:bodyPr lIns="91425" tIns="91425" rIns="91425" bIns="91425" anchor="t" anchorCtr="0"/>
          <a:lstStyle>
            <a:lvl1pPr marL="342900" marR="0" lvl="0" indent="1270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742950" marR="0" lvl="1" indent="190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4648200" y="628650"/>
            <a:ext cx="3810000" cy="4000500"/>
          </a:xfrm>
          <a:prstGeom prst="rect">
            <a:avLst/>
          </a:prstGeom>
          <a:noFill/>
          <a:ln>
            <a:noFill/>
          </a:ln>
        </p:spPr>
        <p:txBody>
          <a:bodyPr lIns="91425" tIns="91425" rIns="91425" bIns="91425" anchor="t" anchorCtr="0"/>
          <a:lstStyle>
            <a:lvl1pPr marL="342900" marR="0" lvl="0" indent="1270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742950" marR="0" lvl="1" indent="190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dt" idx="10"/>
          </p:nvPr>
        </p:nvSpPr>
        <p:spPr>
          <a:xfrm>
            <a:off x="685800" y="4686300"/>
            <a:ext cx="1905000" cy="3429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42" name="Shape 42"/>
          <p:cNvSpPr txBox="1">
            <a:spLocks noGrp="1"/>
          </p:cNvSpPr>
          <p:nvPr>
            <p:ph type="ftr" idx="11"/>
          </p:nvPr>
        </p:nvSpPr>
        <p:spPr>
          <a:xfrm>
            <a:off x="3124200" y="4686300"/>
            <a:ext cx="2895600" cy="3429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43" name="Shape 43"/>
          <p:cNvSpPr txBox="1">
            <a:spLocks noGrp="1"/>
          </p:cNvSpPr>
          <p:nvPr>
            <p:ph type="sldNum" idx="12"/>
          </p:nvPr>
        </p:nvSpPr>
        <p:spPr>
          <a:xfrm>
            <a:off x="6553200" y="4686300"/>
            <a:ext cx="1905000" cy="3429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800" b="0" i="0" u="none" strike="noStrike" cap="none">
                <a:solidFill>
                  <a:schemeClr val="dk1"/>
                </a:solidFill>
                <a:latin typeface="Arial"/>
                <a:ea typeface="Arial"/>
                <a:cs typeface="Arial"/>
                <a:sym typeface="Arial"/>
              </a:rPr>
              <a:t>‹#›</a:t>
            </a:fld>
            <a:endParaRPr lang="en"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914400" y="0"/>
            <a:ext cx="8229600" cy="5487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1pPr>
            <a:lvl2pPr marL="0" marR="0" lvl="1"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2pPr>
            <a:lvl3pPr marL="0" marR="0" lvl="2"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3pPr>
            <a:lvl4pPr marL="0" marR="0" lvl="3"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4pPr>
            <a:lvl5pPr marL="0" marR="0" lvl="4"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5pPr>
            <a:lvl6pPr marL="457200" marR="0" lvl="5"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6pPr>
            <a:lvl7pPr marL="914400" marR="0" lvl="6"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7pPr>
            <a:lvl8pPr marL="1371600" marR="0" lvl="7"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8pPr>
            <a:lvl9pPr marL="1828800" marR="0" lvl="8"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9pPr>
          </a:lstStyle>
          <a:p>
            <a:endParaRPr/>
          </a:p>
        </p:txBody>
      </p:sp>
      <p:sp>
        <p:nvSpPr>
          <p:cNvPr id="46" name="Shape 46"/>
          <p:cNvSpPr txBox="1">
            <a:spLocks noGrp="1"/>
          </p:cNvSpPr>
          <p:nvPr>
            <p:ph type="body" idx="1"/>
          </p:nvPr>
        </p:nvSpPr>
        <p:spPr>
          <a:xfrm>
            <a:off x="457200" y="857250"/>
            <a:ext cx="4040100" cy="480000"/>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body" idx="2"/>
          </p:nvPr>
        </p:nvSpPr>
        <p:spPr>
          <a:xfrm>
            <a:off x="457200" y="1337070"/>
            <a:ext cx="4040100" cy="2963399"/>
          </a:xfrm>
          <a:prstGeom prst="rect">
            <a:avLst/>
          </a:prstGeom>
          <a:noFill/>
          <a:ln>
            <a:noFill/>
          </a:ln>
        </p:spPr>
        <p:txBody>
          <a:bodyPr lIns="91425" tIns="91425" rIns="91425" bIns="91425" anchor="t" anchorCtr="0"/>
          <a:lstStyle>
            <a:lvl1pPr marL="342900" marR="0" lvl="0" indent="-38100" algn="l" rtl="0">
              <a:lnSpc>
                <a:spcPct val="100000"/>
              </a:lnSpc>
              <a:spcBef>
                <a:spcPts val="480"/>
              </a:spcBef>
              <a:spcAft>
                <a:spcPts val="0"/>
              </a:spcAft>
              <a:buClr>
                <a:schemeClr val="dk1"/>
              </a:buClr>
              <a:buSzPct val="100000"/>
              <a:buFont typeface="Arial"/>
              <a:buChar char="•"/>
              <a:defRPr sz="2400" b="1" i="0" u="none" strike="noStrike" cap="none">
                <a:solidFill>
                  <a:schemeClr val="dk1"/>
                </a:solidFill>
                <a:latin typeface="Arial"/>
                <a:ea typeface="Arial"/>
                <a:cs typeface="Arial"/>
                <a:sym typeface="Arial"/>
              </a:defRPr>
            </a:lvl1pPr>
            <a:lvl2pPr marL="742950" marR="0" lvl="1" indent="-3175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body" idx="3"/>
          </p:nvPr>
        </p:nvSpPr>
        <p:spPr>
          <a:xfrm>
            <a:off x="4645025" y="857250"/>
            <a:ext cx="4041900" cy="480000"/>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body" idx="4"/>
          </p:nvPr>
        </p:nvSpPr>
        <p:spPr>
          <a:xfrm>
            <a:off x="4645025" y="1337070"/>
            <a:ext cx="4041900" cy="2963399"/>
          </a:xfrm>
          <a:prstGeom prst="rect">
            <a:avLst/>
          </a:prstGeom>
          <a:noFill/>
          <a:ln>
            <a:noFill/>
          </a:ln>
        </p:spPr>
        <p:txBody>
          <a:bodyPr lIns="91425" tIns="91425" rIns="91425" bIns="91425" anchor="t" anchorCtr="0"/>
          <a:lstStyle>
            <a:lvl1pPr marL="342900" marR="0" lvl="0" indent="-381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3175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0" name="Shape 50"/>
          <p:cNvSpPr txBox="1">
            <a:spLocks noGrp="1"/>
          </p:cNvSpPr>
          <p:nvPr>
            <p:ph type="dt" idx="10"/>
          </p:nvPr>
        </p:nvSpPr>
        <p:spPr>
          <a:xfrm>
            <a:off x="685800" y="4686300"/>
            <a:ext cx="1905000" cy="3429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51" name="Shape 51"/>
          <p:cNvSpPr txBox="1">
            <a:spLocks noGrp="1"/>
          </p:cNvSpPr>
          <p:nvPr>
            <p:ph type="ftr" idx="11"/>
          </p:nvPr>
        </p:nvSpPr>
        <p:spPr>
          <a:xfrm>
            <a:off x="3124200" y="4686300"/>
            <a:ext cx="2895600" cy="3429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52" name="Shape 52"/>
          <p:cNvSpPr txBox="1">
            <a:spLocks noGrp="1"/>
          </p:cNvSpPr>
          <p:nvPr>
            <p:ph type="sldNum" idx="12"/>
          </p:nvPr>
        </p:nvSpPr>
        <p:spPr>
          <a:xfrm>
            <a:off x="6553200" y="4686300"/>
            <a:ext cx="1905000" cy="3429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800" b="0" i="0" u="none" strike="noStrike" cap="none">
                <a:solidFill>
                  <a:schemeClr val="dk1"/>
                </a:solidFill>
                <a:latin typeface="Arial"/>
                <a:ea typeface="Arial"/>
                <a:cs typeface="Arial"/>
                <a:sym typeface="Arial"/>
              </a:rPr>
              <a:t>‹#›</a:t>
            </a:fld>
            <a:endParaRPr lang="en"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dt" idx="10"/>
          </p:nvPr>
        </p:nvSpPr>
        <p:spPr>
          <a:xfrm>
            <a:off x="685800" y="4686300"/>
            <a:ext cx="1905000" cy="3429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55" name="Shape 55"/>
          <p:cNvSpPr txBox="1">
            <a:spLocks noGrp="1"/>
          </p:cNvSpPr>
          <p:nvPr>
            <p:ph type="ftr" idx="11"/>
          </p:nvPr>
        </p:nvSpPr>
        <p:spPr>
          <a:xfrm>
            <a:off x="3124200" y="4686300"/>
            <a:ext cx="2895600" cy="3429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56" name="Shape 56"/>
          <p:cNvSpPr txBox="1">
            <a:spLocks noGrp="1"/>
          </p:cNvSpPr>
          <p:nvPr>
            <p:ph type="sldNum" idx="12"/>
          </p:nvPr>
        </p:nvSpPr>
        <p:spPr>
          <a:xfrm>
            <a:off x="6553200" y="4686300"/>
            <a:ext cx="1905000" cy="3429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800" b="0" i="0" u="none" strike="noStrike" cap="none">
                <a:solidFill>
                  <a:schemeClr val="dk1"/>
                </a:solidFill>
                <a:latin typeface="Arial"/>
                <a:ea typeface="Arial"/>
                <a:cs typeface="Arial"/>
                <a:sym typeface="Arial"/>
              </a:rPr>
              <a:t>‹#›</a:t>
            </a:fld>
            <a:endParaRPr lang="en"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204787"/>
            <a:ext cx="3008400" cy="8715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Arial"/>
              <a:buNone/>
              <a:defRPr sz="2000" b="1" i="0" u="none" strike="noStrike" cap="none">
                <a:solidFill>
                  <a:schemeClr val="lt1"/>
                </a:solidFill>
                <a:latin typeface="Arial"/>
                <a:ea typeface="Arial"/>
                <a:cs typeface="Arial"/>
                <a:sym typeface="Arial"/>
              </a:defRPr>
            </a:lvl1pPr>
            <a:lvl2pPr marL="0" marR="0" lvl="1"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2pPr>
            <a:lvl3pPr marL="0" marR="0" lvl="2"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3pPr>
            <a:lvl4pPr marL="0" marR="0" lvl="3"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4pPr>
            <a:lvl5pPr marL="0" marR="0" lvl="4"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5pPr>
            <a:lvl6pPr marL="457200" marR="0" lvl="5"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6pPr>
            <a:lvl7pPr marL="914400" marR="0" lvl="6"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7pPr>
            <a:lvl8pPr marL="1371600" marR="0" lvl="7"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8pPr>
            <a:lvl9pPr marL="1828800" marR="0" lvl="8"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9pPr>
          </a:lstStyle>
          <a:p>
            <a:endParaRPr/>
          </a:p>
        </p:txBody>
      </p:sp>
      <p:sp>
        <p:nvSpPr>
          <p:cNvPr id="59" name="Shape 59"/>
          <p:cNvSpPr txBox="1">
            <a:spLocks noGrp="1"/>
          </p:cNvSpPr>
          <p:nvPr>
            <p:ph type="body" idx="1"/>
          </p:nvPr>
        </p:nvSpPr>
        <p:spPr>
          <a:xfrm>
            <a:off x="3575050" y="204787"/>
            <a:ext cx="5111700" cy="4389600"/>
          </a:xfrm>
          <a:prstGeom prst="rect">
            <a:avLst/>
          </a:prstGeom>
          <a:noFill/>
          <a:ln>
            <a:noFill/>
          </a:ln>
        </p:spPr>
        <p:txBody>
          <a:bodyPr lIns="91425" tIns="91425" rIns="91425" bIns="91425" anchor="t" anchorCtr="0"/>
          <a:lstStyle>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0" name="Shape 60"/>
          <p:cNvSpPr txBox="1">
            <a:spLocks noGrp="1"/>
          </p:cNvSpPr>
          <p:nvPr>
            <p:ph type="body" idx="2"/>
          </p:nvPr>
        </p:nvSpPr>
        <p:spPr>
          <a:xfrm>
            <a:off x="457200" y="1076325"/>
            <a:ext cx="3008400" cy="3518400"/>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61" name="Shape 61"/>
          <p:cNvSpPr txBox="1">
            <a:spLocks noGrp="1"/>
          </p:cNvSpPr>
          <p:nvPr>
            <p:ph type="dt" idx="10"/>
          </p:nvPr>
        </p:nvSpPr>
        <p:spPr>
          <a:xfrm>
            <a:off x="685800" y="4686300"/>
            <a:ext cx="1905000" cy="3429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62" name="Shape 62"/>
          <p:cNvSpPr txBox="1">
            <a:spLocks noGrp="1"/>
          </p:cNvSpPr>
          <p:nvPr>
            <p:ph type="ftr" idx="11"/>
          </p:nvPr>
        </p:nvSpPr>
        <p:spPr>
          <a:xfrm>
            <a:off x="3124200" y="4686300"/>
            <a:ext cx="2895600" cy="3429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63" name="Shape 63"/>
          <p:cNvSpPr txBox="1">
            <a:spLocks noGrp="1"/>
          </p:cNvSpPr>
          <p:nvPr>
            <p:ph type="sldNum" idx="12"/>
          </p:nvPr>
        </p:nvSpPr>
        <p:spPr>
          <a:xfrm>
            <a:off x="6553200" y="4686300"/>
            <a:ext cx="1905000" cy="3429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800" b="0" i="0" u="none" strike="noStrike" cap="none">
                <a:solidFill>
                  <a:schemeClr val="dk1"/>
                </a:solidFill>
                <a:latin typeface="Arial"/>
                <a:ea typeface="Arial"/>
                <a:cs typeface="Arial"/>
                <a:sym typeface="Arial"/>
              </a:rPr>
              <a:t>‹#›</a:t>
            </a:fld>
            <a:endParaRPr lang="en" sz="18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NUL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Shape 6" descr="RicePP-1"/>
          <p:cNvPicPr preferRelativeResize="0"/>
          <p:nvPr/>
        </p:nvPicPr>
        <p:blipFill rotWithShape="1">
          <a:blip r:embed="rId14">
            <a:alphaModFix/>
          </a:blip>
          <a:srcRect b="89340"/>
          <a:stretch/>
        </p:blipFill>
        <p:spPr>
          <a:xfrm>
            <a:off x="-1584" y="-1189"/>
            <a:ext cx="9143100" cy="5481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www.w3schools.com/howto/tryhow_css_parallax_demo.htm" TargetMode="External"/><Relationship Id="rId4" Type="http://schemas.openxmlformats.org/officeDocument/2006/relationships/hyperlink" Target="https://www.w3schools.com/howto/tryhow_css_parallax_demo_none.htm"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228600" y="857250"/>
            <a:ext cx="8763000" cy="9144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dirty="0" smtClean="0">
                <a:solidFill>
                  <a:schemeClr val="dk1"/>
                </a:solidFill>
                <a:latin typeface="Calibri"/>
                <a:ea typeface="Calibri"/>
                <a:cs typeface="Calibri"/>
                <a:sym typeface="Calibri"/>
              </a:rPr>
              <a:t>COMP </a:t>
            </a:r>
            <a:r>
              <a:rPr lang="en-US" dirty="0" smtClean="0">
                <a:solidFill>
                  <a:schemeClr val="dk1"/>
                </a:solidFill>
                <a:latin typeface="Calibri"/>
                <a:ea typeface="Calibri"/>
                <a:cs typeface="Calibri"/>
                <a:sym typeface="Calibri"/>
              </a:rPr>
              <a:t>531</a:t>
            </a:r>
            <a:r>
              <a:rPr lang="en" sz="4000" b="0" i="0" u="none" strike="noStrike" cap="none" dirty="0" smtClean="0">
                <a:solidFill>
                  <a:schemeClr val="dk1"/>
                </a:solidFill>
                <a:latin typeface="Calibri"/>
                <a:ea typeface="Calibri"/>
                <a:cs typeface="Calibri"/>
                <a:sym typeface="Calibri"/>
              </a:rPr>
              <a:t> </a:t>
            </a:r>
            <a:endParaRPr lang="en" sz="4000" b="0" i="0" u="none" strike="noStrike" cap="none" dirty="0">
              <a:solidFill>
                <a:schemeClr val="dk1"/>
              </a:solidFill>
              <a:latin typeface="Calibri"/>
              <a:ea typeface="Calibri"/>
              <a:cs typeface="Calibri"/>
              <a:sym typeface="Calibri"/>
            </a:endParaRPr>
          </a:p>
        </p:txBody>
      </p:sp>
      <p:sp>
        <p:nvSpPr>
          <p:cNvPr id="87" name="Shape 87"/>
          <p:cNvSpPr txBox="1">
            <a:spLocks noGrp="1"/>
          </p:cNvSpPr>
          <p:nvPr>
            <p:ph type="subTitle" idx="1"/>
          </p:nvPr>
        </p:nvSpPr>
        <p:spPr>
          <a:xfrm>
            <a:off x="838200" y="1635194"/>
            <a:ext cx="7543800" cy="2000100"/>
          </a:xfrm>
          <a:prstGeom prst="rect">
            <a:avLst/>
          </a:prstGeom>
          <a:noFill/>
          <a:ln>
            <a:noFill/>
          </a:ln>
        </p:spPr>
        <p:txBody>
          <a:bodyPr lIns="91425" tIns="45700" rIns="91425" bIns="45700" anchor="t" anchorCtr="0">
            <a:noAutofit/>
          </a:bodyPr>
          <a:lstStyle/>
          <a:p>
            <a:pPr lvl="0">
              <a:spcBef>
                <a:spcPts val="0"/>
              </a:spcBef>
              <a:buSzPct val="25000"/>
            </a:pPr>
            <a:r>
              <a:rPr lang="en-US" sz="4000" dirty="0"/>
              <a:t>Parallax Scrolling in </a:t>
            </a:r>
            <a:r>
              <a:rPr lang="en-US" sz="4000" dirty="0" smtClean="0"/>
              <a:t>Web </a:t>
            </a:r>
            <a:r>
              <a:rPr lang="en-US" sz="4000" dirty="0"/>
              <a:t>D</a:t>
            </a:r>
            <a:r>
              <a:rPr lang="en-US" sz="4000" dirty="0" smtClean="0"/>
              <a:t>evelopment </a:t>
            </a:r>
            <a:endParaRPr sz="2800" b="0" i="0" u="none" strike="noStrike" cap="none" dirty="0">
              <a:solidFill>
                <a:schemeClr val="dk1"/>
              </a:solidFill>
              <a:latin typeface="Calibri"/>
              <a:ea typeface="Calibri"/>
              <a:cs typeface="Calibri"/>
              <a:sym typeface="Calibri"/>
            </a:endParaRPr>
          </a:p>
          <a:p>
            <a:pPr marL="0" marR="0" lvl="0" indent="0" algn="ctr" rtl="0">
              <a:lnSpc>
                <a:spcPct val="100000"/>
              </a:lnSpc>
              <a:spcBef>
                <a:spcPts val="480"/>
              </a:spcBef>
              <a:spcAft>
                <a:spcPts val="0"/>
              </a:spcAft>
              <a:buClr>
                <a:schemeClr val="dk1"/>
              </a:buClr>
              <a:buSzPct val="25000"/>
              <a:buFont typeface="Calibri"/>
              <a:buNone/>
            </a:pPr>
            <a:r>
              <a:rPr lang="en" sz="2400" dirty="0" smtClean="0"/>
              <a:t>Ran </a:t>
            </a:r>
            <a:r>
              <a:rPr lang="en" sz="2400" dirty="0"/>
              <a:t>Xu </a:t>
            </a:r>
          </a:p>
          <a:p>
            <a:pPr marL="0" marR="0" lvl="0" indent="0" algn="ctr" rtl="0">
              <a:lnSpc>
                <a:spcPct val="100000"/>
              </a:lnSpc>
              <a:spcBef>
                <a:spcPts val="480"/>
              </a:spcBef>
              <a:spcAft>
                <a:spcPts val="0"/>
              </a:spcAft>
              <a:buClr>
                <a:schemeClr val="dk1"/>
              </a:buClr>
              <a:buSzPct val="25000"/>
              <a:buFont typeface="Calibri"/>
              <a:buNone/>
            </a:pPr>
            <a:endParaRPr sz="2400" b="0" i="0" u="none" strike="noStrike" cap="none" dirty="0">
              <a:solidFill>
                <a:schemeClr val="dk1"/>
              </a:solidFill>
              <a:latin typeface="Calibri"/>
              <a:ea typeface="Calibri"/>
              <a:cs typeface="Calibri"/>
              <a:sym typeface="Calibri"/>
            </a:endParaRPr>
          </a:p>
          <a:p>
            <a:pPr marL="0" marR="0" lvl="0" indent="0" algn="ctr" rtl="0">
              <a:lnSpc>
                <a:spcPct val="100000"/>
              </a:lnSpc>
              <a:spcBef>
                <a:spcPts val="480"/>
              </a:spcBef>
              <a:spcAft>
                <a:spcPts val="0"/>
              </a:spcAft>
              <a:buClr>
                <a:schemeClr val="dk1"/>
              </a:buClr>
              <a:buSzPct val="25000"/>
              <a:buFont typeface="Calibri"/>
              <a:buNone/>
            </a:pPr>
            <a:endParaRPr sz="2400" b="0" i="0" u="none" strike="noStrike" cap="none" dirty="0">
              <a:solidFill>
                <a:schemeClr val="dk1"/>
              </a:solidFill>
              <a:latin typeface="Calibri"/>
              <a:ea typeface="Calibri"/>
              <a:cs typeface="Calibri"/>
              <a:sym typeface="Calibri"/>
            </a:endParaRPr>
          </a:p>
          <a:p>
            <a:pPr marL="0" marR="0" lvl="0" indent="0" algn="ctr" rtl="0">
              <a:lnSpc>
                <a:spcPct val="100000"/>
              </a:lnSpc>
              <a:spcBef>
                <a:spcPts val="480"/>
              </a:spcBef>
              <a:spcAft>
                <a:spcPts val="0"/>
              </a:spcAft>
              <a:buClr>
                <a:schemeClr val="dk1"/>
              </a:buClr>
              <a:buSzPct val="25000"/>
              <a:buFont typeface="Calibri"/>
              <a:buNone/>
            </a:pPr>
            <a:r>
              <a:rPr lang="en-US" sz="2400" dirty="0" smtClean="0">
                <a:latin typeface="Calibri"/>
                <a:ea typeface="Calibri"/>
                <a:cs typeface="Calibri"/>
                <a:sym typeface="Calibri"/>
              </a:rPr>
              <a:t>20</a:t>
            </a:r>
            <a:r>
              <a:rPr lang="en" sz="2400" dirty="0" smtClean="0">
                <a:latin typeface="Calibri"/>
                <a:ea typeface="Calibri"/>
                <a:cs typeface="Calibri"/>
                <a:sym typeface="Calibri"/>
              </a:rPr>
              <a:t> </a:t>
            </a:r>
            <a:r>
              <a:rPr lang="en" sz="2400" dirty="0">
                <a:latin typeface="Calibri"/>
                <a:ea typeface="Calibri"/>
                <a:cs typeface="Calibri"/>
                <a:sym typeface="Calibri"/>
              </a:rPr>
              <a:t>April 2017</a:t>
            </a:r>
          </a:p>
        </p:txBody>
      </p:sp>
      <p:sp>
        <p:nvSpPr>
          <p:cNvPr id="88" name="Shape 88"/>
          <p:cNvSpPr txBox="1"/>
          <p:nvPr/>
        </p:nvSpPr>
        <p:spPr>
          <a:xfrm>
            <a:off x="4038600" y="65898"/>
            <a:ext cx="5335500" cy="2769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Calibri"/>
              <a:buNone/>
            </a:pPr>
            <a:endParaRPr lang="en" sz="1800" dirty="0">
              <a:solidFill>
                <a:schemeClr val="lt1"/>
              </a:solidFill>
              <a:latin typeface="Calibri"/>
              <a:ea typeface="Calibri"/>
              <a:cs typeface="Calibri"/>
              <a:sym typeface="Calibri"/>
            </a:endParaRPr>
          </a:p>
        </p:txBody>
      </p:sp>
      <p:sp>
        <p:nvSpPr>
          <p:cNvPr id="89" name="Shape 89"/>
          <p:cNvSpPr txBox="1"/>
          <p:nvPr/>
        </p:nvSpPr>
        <p:spPr>
          <a:xfrm>
            <a:off x="0" y="3469094"/>
            <a:ext cx="8991600" cy="332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Font typeface="Arial"/>
              <a:buNone/>
            </a:pPr>
            <a:endParaRPr sz="24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ct val="25000"/>
              <a:buFont typeface="Arial"/>
              <a:buNone/>
            </a:pPr>
            <a:r>
              <a:rPr lang="en" sz="2400" b="0" i="0" u="none" strike="noStrike" cap="none" dirty="0">
                <a:solidFill>
                  <a:schemeClr val="dk1"/>
                </a:solidFill>
                <a:latin typeface="Arial"/>
                <a:ea typeface="Arial"/>
                <a:cs typeface="Arial"/>
                <a:sym typeface="Arial"/>
              </a:rPr>
              <a:t>Instructor: </a:t>
            </a:r>
          </a:p>
          <a:p>
            <a:pPr marL="0" marR="0" lvl="0" indent="0" algn="ctr" rtl="0">
              <a:lnSpc>
                <a:spcPct val="100000"/>
              </a:lnSpc>
              <a:spcBef>
                <a:spcPts val="0"/>
              </a:spcBef>
              <a:spcAft>
                <a:spcPts val="0"/>
              </a:spcAft>
              <a:buClr>
                <a:schemeClr val="dk1"/>
              </a:buClr>
              <a:buSzPct val="25000"/>
              <a:buFont typeface="Arial"/>
              <a:buNone/>
            </a:pPr>
            <a:r>
              <a:rPr lang="en-US" sz="2400" dirty="0" smtClean="0">
                <a:solidFill>
                  <a:schemeClr val="dk1"/>
                </a:solidFill>
              </a:rPr>
              <a:t>Scott E Pollack</a:t>
            </a:r>
            <a:endParaRPr lang="en" sz="2400" dirty="0">
              <a:solidFill>
                <a:schemeClr val="dk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3249639" y="0"/>
            <a:ext cx="5887200" cy="571500"/>
          </a:xfrm>
          <a:prstGeom prst="rect">
            <a:avLst/>
          </a:prstGeom>
          <a:noFill/>
          <a:ln>
            <a:noFill/>
          </a:ln>
        </p:spPr>
        <p:txBody>
          <a:bodyPr lIns="91425" tIns="91425" rIns="91425" bIns="91425" anchor="t" anchorCtr="0">
            <a:noAutofit/>
          </a:bodyPr>
          <a:lstStyle/>
          <a:p>
            <a:pPr marL="0" marR="0" lvl="0" indent="0" algn="r" rtl="0">
              <a:lnSpc>
                <a:spcPct val="100000"/>
              </a:lnSpc>
              <a:spcBef>
                <a:spcPts val="0"/>
              </a:spcBef>
              <a:spcAft>
                <a:spcPts val="0"/>
              </a:spcAft>
              <a:buClr>
                <a:schemeClr val="lt1"/>
              </a:buClr>
              <a:buSzPct val="25000"/>
              <a:buFont typeface="Arial"/>
              <a:buNone/>
            </a:pPr>
            <a:endParaRPr sz="4000" b="0" i="0" u="none" strike="noStrike" cap="none">
              <a:solidFill>
                <a:schemeClr val="lt1"/>
              </a:solidFill>
              <a:latin typeface="Arial"/>
              <a:ea typeface="Arial"/>
              <a:cs typeface="Arial"/>
              <a:sym typeface="Arial"/>
            </a:endParaRPr>
          </a:p>
        </p:txBody>
      </p:sp>
      <p:sp>
        <p:nvSpPr>
          <p:cNvPr id="286" name="Shape 286"/>
          <p:cNvSpPr txBox="1">
            <a:spLocks noGrp="1"/>
          </p:cNvSpPr>
          <p:nvPr>
            <p:ph type="sldNum" idx="12"/>
          </p:nvPr>
        </p:nvSpPr>
        <p:spPr>
          <a:xfrm>
            <a:off x="6553200" y="4686300"/>
            <a:ext cx="1905000" cy="342900"/>
          </a:xfrm>
          <a:prstGeom prst="rect">
            <a:avLst/>
          </a:prstGeom>
          <a:noFill/>
          <a:ln>
            <a:noFill/>
          </a:ln>
        </p:spPr>
        <p:txBody>
          <a:bodyPr lIns="91425" tIns="45700" rIns="91425" bIns="45700" anchor="t" anchorCtr="0">
            <a:noAutofit/>
          </a:bodyPr>
          <a:lstStyle/>
          <a:p>
            <a:pPr lvl="0" rtl="0">
              <a:spcBef>
                <a:spcPts val="0"/>
              </a:spcBef>
              <a:buClr>
                <a:schemeClr val="dk1"/>
              </a:buClr>
              <a:buSzPct val="25000"/>
              <a:buFont typeface="Arial"/>
              <a:buNone/>
            </a:pPr>
            <a:fld id="{00000000-1234-1234-1234-123412341234}" type="slidenum">
              <a:rPr lang="en"/>
              <a:t>10</a:t>
            </a:fld>
            <a:endParaRPr lang="en"/>
          </a:p>
        </p:txBody>
      </p:sp>
      <p:sp>
        <p:nvSpPr>
          <p:cNvPr id="287" name="Shape 287"/>
          <p:cNvSpPr/>
          <p:nvPr/>
        </p:nvSpPr>
        <p:spPr>
          <a:xfrm>
            <a:off x="444075" y="943650"/>
            <a:ext cx="1661100" cy="678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b="1" dirty="0" smtClean="0"/>
              <a:t>What</a:t>
            </a:r>
            <a:endParaRPr lang="en" sz="1800" b="1" dirty="0"/>
          </a:p>
        </p:txBody>
      </p:sp>
      <p:sp>
        <p:nvSpPr>
          <p:cNvPr id="288" name="Shape 288"/>
          <p:cNvSpPr/>
          <p:nvPr/>
        </p:nvSpPr>
        <p:spPr>
          <a:xfrm>
            <a:off x="2560025" y="1763725"/>
            <a:ext cx="1661100" cy="678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b="1" dirty="0" smtClean="0"/>
              <a:t>Pros &amp; Cons</a:t>
            </a:r>
            <a:endParaRPr lang="en" sz="1800" b="1" dirty="0"/>
          </a:p>
        </p:txBody>
      </p:sp>
      <p:sp>
        <p:nvSpPr>
          <p:cNvPr id="289" name="Shape 289"/>
          <p:cNvSpPr/>
          <p:nvPr/>
        </p:nvSpPr>
        <p:spPr>
          <a:xfrm>
            <a:off x="4757525" y="2540700"/>
            <a:ext cx="1661100" cy="678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b="1" dirty="0" smtClean="0"/>
              <a:t>How</a:t>
            </a:r>
            <a:endParaRPr lang="en" sz="1800" b="1" dirty="0"/>
          </a:p>
        </p:txBody>
      </p:sp>
      <p:cxnSp>
        <p:nvCxnSpPr>
          <p:cNvPr id="290" name="Shape 290"/>
          <p:cNvCxnSpPr>
            <a:stCxn id="287" idx="3"/>
            <a:endCxn id="288" idx="1"/>
          </p:cNvCxnSpPr>
          <p:nvPr/>
        </p:nvCxnSpPr>
        <p:spPr>
          <a:xfrm>
            <a:off x="2105175" y="1282800"/>
            <a:ext cx="454800" cy="820200"/>
          </a:xfrm>
          <a:prstGeom prst="bentConnector3">
            <a:avLst>
              <a:gd name="adj1" fmla="val 50005"/>
            </a:avLst>
          </a:prstGeom>
          <a:noFill/>
          <a:ln w="9525" cap="flat" cmpd="sng">
            <a:solidFill>
              <a:schemeClr val="dk2"/>
            </a:solidFill>
            <a:prstDash val="solid"/>
            <a:round/>
            <a:headEnd type="none" w="lg" len="lg"/>
            <a:tailEnd type="none" w="lg" len="lg"/>
          </a:ln>
        </p:spPr>
      </p:cxnSp>
      <p:cxnSp>
        <p:nvCxnSpPr>
          <p:cNvPr id="291" name="Shape 291"/>
          <p:cNvCxnSpPr>
            <a:stCxn id="288" idx="3"/>
            <a:endCxn id="289" idx="1"/>
          </p:cNvCxnSpPr>
          <p:nvPr/>
        </p:nvCxnSpPr>
        <p:spPr>
          <a:xfrm>
            <a:off x="4221125" y="2102875"/>
            <a:ext cx="536400" cy="777000"/>
          </a:xfrm>
          <a:prstGeom prst="bentConnector3">
            <a:avLst>
              <a:gd name="adj1" fmla="val 50000"/>
            </a:avLst>
          </a:prstGeom>
          <a:noFill/>
          <a:ln w="9525" cap="flat" cmpd="sng">
            <a:solidFill>
              <a:schemeClr val="dk2"/>
            </a:solidFill>
            <a:prstDash val="solid"/>
            <a:round/>
            <a:headEnd type="none" w="lg" len="lg"/>
            <a:tailEnd type="none" w="lg" len="lg"/>
          </a:ln>
        </p:spPr>
      </p:cxnSp>
      <p:sp>
        <p:nvSpPr>
          <p:cNvPr id="292" name="Shape 292"/>
          <p:cNvSpPr/>
          <p:nvPr/>
        </p:nvSpPr>
        <p:spPr>
          <a:xfrm>
            <a:off x="6737675" y="3520925"/>
            <a:ext cx="1661100" cy="678300"/>
          </a:xfrm>
          <a:prstGeom prst="rect">
            <a:avLst/>
          </a:prstGeom>
          <a:solidFill>
            <a:srgbClr val="F4CCC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b="1" dirty="0" smtClean="0"/>
              <a:t>Questions</a:t>
            </a:r>
            <a:endParaRPr lang="en" sz="1800" b="1" dirty="0"/>
          </a:p>
        </p:txBody>
      </p:sp>
      <p:cxnSp>
        <p:nvCxnSpPr>
          <p:cNvPr id="293" name="Shape 293"/>
          <p:cNvCxnSpPr>
            <a:stCxn id="289" idx="3"/>
            <a:endCxn id="292" idx="1"/>
          </p:cNvCxnSpPr>
          <p:nvPr/>
        </p:nvCxnSpPr>
        <p:spPr>
          <a:xfrm>
            <a:off x="6418625" y="2879850"/>
            <a:ext cx="319200" cy="980100"/>
          </a:xfrm>
          <a:prstGeom prst="bentConnector3">
            <a:avLst>
              <a:gd name="adj1" fmla="val 49977"/>
            </a:avLst>
          </a:prstGeom>
          <a:noFill/>
          <a:ln w="9525" cap="flat" cmpd="sng">
            <a:solidFill>
              <a:schemeClr val="dk2"/>
            </a:solidFill>
            <a:prstDash val="solid"/>
            <a:round/>
            <a:headEnd type="none" w="lg" len="lg"/>
            <a:tailEnd type="none" w="lg" len="lg"/>
          </a:ln>
        </p:spPr>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3256789" y="-126475"/>
            <a:ext cx="5887200" cy="571500"/>
          </a:xfrm>
          <a:prstGeom prst="rect">
            <a:avLst/>
          </a:prstGeom>
          <a:noFill/>
          <a:ln>
            <a:noFill/>
          </a:ln>
        </p:spPr>
        <p:txBody>
          <a:bodyPr lIns="91425" tIns="91425" rIns="91425" bIns="91425" anchor="t" anchorCtr="0">
            <a:noAutofit/>
          </a:bodyPr>
          <a:lstStyle/>
          <a:p>
            <a:pPr marL="0" marR="0" lvl="0" indent="0" algn="r" rtl="0">
              <a:lnSpc>
                <a:spcPct val="100000"/>
              </a:lnSpc>
              <a:spcBef>
                <a:spcPts val="0"/>
              </a:spcBef>
              <a:spcAft>
                <a:spcPts val="0"/>
              </a:spcAft>
              <a:buClr>
                <a:schemeClr val="lt1"/>
              </a:buClr>
              <a:buSzPct val="25000"/>
              <a:buFont typeface="Arial"/>
              <a:buNone/>
            </a:pPr>
            <a:endParaRPr/>
          </a:p>
          <a:p>
            <a:pPr marL="0" marR="0" lvl="0" indent="0" algn="r" rtl="0">
              <a:lnSpc>
                <a:spcPct val="100000"/>
              </a:lnSpc>
              <a:spcBef>
                <a:spcPts val="0"/>
              </a:spcBef>
              <a:spcAft>
                <a:spcPts val="0"/>
              </a:spcAft>
              <a:buClr>
                <a:schemeClr val="lt1"/>
              </a:buClr>
              <a:buSzPct val="25000"/>
              <a:buFont typeface="Arial"/>
              <a:buNone/>
            </a:pPr>
            <a:endParaRPr/>
          </a:p>
        </p:txBody>
      </p:sp>
      <p:sp>
        <p:nvSpPr>
          <p:cNvPr id="299" name="Shape 299"/>
          <p:cNvSpPr txBox="1">
            <a:spLocks noGrp="1"/>
          </p:cNvSpPr>
          <p:nvPr>
            <p:ph type="sldNum" idx="12"/>
          </p:nvPr>
        </p:nvSpPr>
        <p:spPr>
          <a:xfrm>
            <a:off x="6553200" y="4686300"/>
            <a:ext cx="1905000" cy="342900"/>
          </a:xfrm>
          <a:prstGeom prst="rect">
            <a:avLst/>
          </a:prstGeom>
          <a:noFill/>
          <a:ln>
            <a:noFill/>
          </a:ln>
        </p:spPr>
        <p:txBody>
          <a:bodyPr lIns="91425" tIns="45700" rIns="91425" bIns="45700" anchor="t" anchorCtr="0">
            <a:noAutofit/>
          </a:bodyPr>
          <a:lstStyle/>
          <a:p>
            <a:pPr lvl="0" rtl="0">
              <a:spcBef>
                <a:spcPts val="0"/>
              </a:spcBef>
              <a:buClr>
                <a:schemeClr val="dk1"/>
              </a:buClr>
              <a:buSzPct val="25000"/>
              <a:buFont typeface="Arial"/>
              <a:buNone/>
            </a:pPr>
            <a:fld id="{00000000-1234-1234-1234-123412341234}" type="slidenum">
              <a:rPr lang="en"/>
              <a:t>11</a:t>
            </a:fld>
            <a:endParaRPr lang="en"/>
          </a:p>
        </p:txBody>
      </p:sp>
      <p:sp>
        <p:nvSpPr>
          <p:cNvPr id="300" name="Shape 30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l" rtl="0">
              <a:spcBef>
                <a:spcPts val="0"/>
              </a:spcBef>
              <a:buNone/>
            </a:pPr>
            <a:r>
              <a:rPr lang="en"/>
              <a:t>y? What are their traits?</a:t>
            </a:r>
          </a:p>
        </p:txBody>
      </p:sp>
      <p:sp>
        <p:nvSpPr>
          <p:cNvPr id="301" name="Shape 301"/>
          <p:cNvSpPr txBox="1">
            <a:spLocks noGrp="1"/>
          </p:cNvSpPr>
          <p:nvPr>
            <p:ph type="body" idx="1"/>
          </p:nvPr>
        </p:nvSpPr>
        <p:spPr>
          <a:xfrm>
            <a:off x="237700" y="1143812"/>
            <a:ext cx="8520600" cy="3416400"/>
          </a:xfrm>
          <a:prstGeom prst="rect">
            <a:avLst/>
          </a:prstGeom>
        </p:spPr>
        <p:txBody>
          <a:bodyPr lIns="91425" tIns="91425" rIns="91425" bIns="91425" anchor="t" anchorCtr="0">
            <a:noAutofit/>
          </a:bodyPr>
          <a:lstStyle/>
          <a:p>
            <a:pPr marL="0" lvl="0" indent="0" algn="ctr" rtl="0">
              <a:spcBef>
                <a:spcPts val="0"/>
              </a:spcBef>
              <a:buNone/>
            </a:pPr>
            <a:endParaRPr/>
          </a:p>
          <a:p>
            <a:pPr marL="0" lvl="0" indent="0" algn="ctr" rtl="0">
              <a:spcBef>
                <a:spcPts val="0"/>
              </a:spcBef>
              <a:buNone/>
            </a:pPr>
            <a:endParaRPr/>
          </a:p>
          <a:p>
            <a:pPr marL="0" lvl="0" indent="0" algn="ctr" rtl="0">
              <a:spcBef>
                <a:spcPts val="0"/>
              </a:spcBef>
              <a:buNone/>
            </a:pPr>
            <a:r>
              <a:rPr lang="en"/>
              <a:t>Questions?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249639" y="0"/>
            <a:ext cx="5887200" cy="571500"/>
          </a:xfrm>
          <a:prstGeom prst="rect">
            <a:avLst/>
          </a:prstGeom>
          <a:noFill/>
          <a:ln>
            <a:noFill/>
          </a:ln>
        </p:spPr>
        <p:txBody>
          <a:bodyPr lIns="91425" tIns="91425" rIns="91425" bIns="91425" anchor="t" anchorCtr="0">
            <a:noAutofit/>
          </a:bodyPr>
          <a:lstStyle/>
          <a:p>
            <a:pPr marL="0" marR="0" lvl="0" indent="0" algn="r" rtl="0">
              <a:lnSpc>
                <a:spcPct val="100000"/>
              </a:lnSpc>
              <a:spcBef>
                <a:spcPts val="0"/>
              </a:spcBef>
              <a:spcAft>
                <a:spcPts val="0"/>
              </a:spcAft>
              <a:buClr>
                <a:schemeClr val="lt1"/>
              </a:buClr>
              <a:buSzPct val="25000"/>
              <a:buFont typeface="Arial"/>
              <a:buNone/>
            </a:pPr>
            <a:endParaRPr sz="4000" b="0" i="0" u="none" strike="noStrike" cap="none">
              <a:solidFill>
                <a:schemeClr val="lt1"/>
              </a:solidFill>
              <a:latin typeface="Arial"/>
              <a:ea typeface="Arial"/>
              <a:cs typeface="Arial"/>
              <a:sym typeface="Arial"/>
            </a:endParaRPr>
          </a:p>
        </p:txBody>
      </p:sp>
      <p:sp>
        <p:nvSpPr>
          <p:cNvPr id="104" name="Shape 104"/>
          <p:cNvSpPr txBox="1">
            <a:spLocks noGrp="1"/>
          </p:cNvSpPr>
          <p:nvPr>
            <p:ph type="sldNum" idx="12"/>
          </p:nvPr>
        </p:nvSpPr>
        <p:spPr>
          <a:xfrm>
            <a:off x="6553200" y="4686300"/>
            <a:ext cx="1905000" cy="342900"/>
          </a:xfrm>
          <a:prstGeom prst="rect">
            <a:avLst/>
          </a:prstGeom>
          <a:noFill/>
          <a:ln>
            <a:noFill/>
          </a:ln>
        </p:spPr>
        <p:txBody>
          <a:bodyPr lIns="91425" tIns="45700" rIns="91425" bIns="45700" anchor="t" anchorCtr="0">
            <a:noAutofit/>
          </a:bodyPr>
          <a:lstStyle/>
          <a:p>
            <a:pPr lvl="0" rtl="0">
              <a:spcBef>
                <a:spcPts val="0"/>
              </a:spcBef>
              <a:buClr>
                <a:schemeClr val="dk1"/>
              </a:buClr>
              <a:buSzPct val="25000"/>
              <a:buFont typeface="Arial"/>
              <a:buNone/>
            </a:pPr>
            <a:fld id="{00000000-1234-1234-1234-123412341234}" type="slidenum">
              <a:rPr lang="en"/>
              <a:t>2</a:t>
            </a:fld>
            <a:endParaRPr lang="en"/>
          </a:p>
        </p:txBody>
      </p:sp>
      <p:sp>
        <p:nvSpPr>
          <p:cNvPr id="105" name="Shape 105"/>
          <p:cNvSpPr/>
          <p:nvPr/>
        </p:nvSpPr>
        <p:spPr>
          <a:xfrm>
            <a:off x="444075" y="943650"/>
            <a:ext cx="1661100" cy="678300"/>
          </a:xfrm>
          <a:prstGeom prst="rect">
            <a:avLst/>
          </a:prstGeom>
          <a:solidFill>
            <a:srgbClr val="F4CCC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b="1" dirty="0" smtClean="0"/>
              <a:t>What</a:t>
            </a:r>
            <a:endParaRPr lang="en" sz="1800" b="1" dirty="0"/>
          </a:p>
        </p:txBody>
      </p:sp>
      <p:sp>
        <p:nvSpPr>
          <p:cNvPr id="106" name="Shape 106"/>
          <p:cNvSpPr/>
          <p:nvPr/>
        </p:nvSpPr>
        <p:spPr>
          <a:xfrm>
            <a:off x="2560025" y="1763725"/>
            <a:ext cx="1661100" cy="678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1800" b="1" dirty="0"/>
              <a:t>Pros &amp; </a:t>
            </a:r>
            <a:r>
              <a:rPr lang="en-US" sz="1800" b="1" dirty="0"/>
              <a:t>Con</a:t>
            </a:r>
            <a:r>
              <a:rPr lang="en" sz="1800" b="1" dirty="0" smtClean="0"/>
              <a:t>s</a:t>
            </a:r>
            <a:endParaRPr lang="en" sz="1800" b="1" dirty="0"/>
          </a:p>
        </p:txBody>
      </p:sp>
      <p:sp>
        <p:nvSpPr>
          <p:cNvPr id="107" name="Shape 107"/>
          <p:cNvSpPr/>
          <p:nvPr/>
        </p:nvSpPr>
        <p:spPr>
          <a:xfrm>
            <a:off x="4757525" y="2540700"/>
            <a:ext cx="1661100" cy="678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b="1" dirty="0" smtClean="0"/>
              <a:t>How</a:t>
            </a:r>
            <a:endParaRPr lang="en" sz="1800" b="1" dirty="0"/>
          </a:p>
        </p:txBody>
      </p:sp>
      <p:cxnSp>
        <p:nvCxnSpPr>
          <p:cNvPr id="108" name="Shape 108"/>
          <p:cNvCxnSpPr>
            <a:stCxn id="105" idx="3"/>
            <a:endCxn id="106" idx="1"/>
          </p:cNvCxnSpPr>
          <p:nvPr/>
        </p:nvCxnSpPr>
        <p:spPr>
          <a:xfrm>
            <a:off x="2105175" y="1282800"/>
            <a:ext cx="454800" cy="820200"/>
          </a:xfrm>
          <a:prstGeom prst="bentConnector3">
            <a:avLst>
              <a:gd name="adj1" fmla="val 50005"/>
            </a:avLst>
          </a:prstGeom>
          <a:noFill/>
          <a:ln w="9525" cap="flat" cmpd="sng">
            <a:solidFill>
              <a:schemeClr val="dk2"/>
            </a:solidFill>
            <a:prstDash val="solid"/>
            <a:round/>
            <a:headEnd type="none" w="lg" len="lg"/>
            <a:tailEnd type="none" w="lg" len="lg"/>
          </a:ln>
        </p:spPr>
      </p:cxnSp>
      <p:cxnSp>
        <p:nvCxnSpPr>
          <p:cNvPr id="109" name="Shape 109"/>
          <p:cNvCxnSpPr>
            <a:stCxn id="106" idx="3"/>
            <a:endCxn id="107" idx="1"/>
          </p:cNvCxnSpPr>
          <p:nvPr/>
        </p:nvCxnSpPr>
        <p:spPr>
          <a:xfrm>
            <a:off x="4221125" y="2102875"/>
            <a:ext cx="536400" cy="777000"/>
          </a:xfrm>
          <a:prstGeom prst="bentConnector3">
            <a:avLst>
              <a:gd name="adj1" fmla="val 50000"/>
            </a:avLst>
          </a:prstGeom>
          <a:noFill/>
          <a:ln w="9525" cap="flat" cmpd="sng">
            <a:solidFill>
              <a:schemeClr val="dk2"/>
            </a:solidFill>
            <a:prstDash val="solid"/>
            <a:round/>
            <a:headEnd type="none" w="lg" len="lg"/>
            <a:tailEnd type="none" w="lg" len="lg"/>
          </a:ln>
        </p:spPr>
      </p:cxnSp>
      <p:sp>
        <p:nvSpPr>
          <p:cNvPr id="110" name="Shape 110"/>
          <p:cNvSpPr/>
          <p:nvPr/>
        </p:nvSpPr>
        <p:spPr>
          <a:xfrm>
            <a:off x="6737675" y="3520925"/>
            <a:ext cx="1661100" cy="678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b="1"/>
              <a:t>Questions</a:t>
            </a:r>
          </a:p>
        </p:txBody>
      </p:sp>
      <p:cxnSp>
        <p:nvCxnSpPr>
          <p:cNvPr id="111" name="Shape 111"/>
          <p:cNvCxnSpPr>
            <a:stCxn id="107" idx="3"/>
            <a:endCxn id="110" idx="1"/>
          </p:cNvCxnSpPr>
          <p:nvPr/>
        </p:nvCxnSpPr>
        <p:spPr>
          <a:xfrm>
            <a:off x="6418625" y="2879850"/>
            <a:ext cx="319200" cy="980100"/>
          </a:xfrm>
          <a:prstGeom prst="bentConnector3">
            <a:avLst>
              <a:gd name="adj1" fmla="val 49977"/>
            </a:avLst>
          </a:prstGeom>
          <a:noFill/>
          <a:ln w="9525" cap="flat" cmpd="sng">
            <a:solidFill>
              <a:schemeClr val="dk2"/>
            </a:solidFill>
            <a:prstDash val="solid"/>
            <a:round/>
            <a:headEnd type="none" w="lg" len="lg"/>
            <a:tailEnd type="none" w="lg" len="lg"/>
          </a:ln>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256789" y="-126475"/>
            <a:ext cx="5887200" cy="571500"/>
          </a:xfrm>
          <a:prstGeom prst="rect">
            <a:avLst/>
          </a:prstGeom>
          <a:noFill/>
          <a:ln>
            <a:noFill/>
          </a:ln>
        </p:spPr>
        <p:txBody>
          <a:bodyPr lIns="91425" tIns="91425" rIns="91425" bIns="91425" anchor="t" anchorCtr="0">
            <a:noAutofit/>
          </a:bodyPr>
          <a:lstStyle/>
          <a:p>
            <a:pPr marL="0" marR="0" lvl="0" indent="0" algn="r" rtl="0">
              <a:lnSpc>
                <a:spcPct val="100000"/>
              </a:lnSpc>
              <a:spcBef>
                <a:spcPts val="0"/>
              </a:spcBef>
              <a:spcAft>
                <a:spcPts val="0"/>
              </a:spcAft>
              <a:buClr>
                <a:schemeClr val="lt1"/>
              </a:buClr>
              <a:buSzPct val="25000"/>
              <a:buFont typeface="Arial"/>
              <a:buNone/>
            </a:pPr>
            <a:r>
              <a:rPr lang="en-US" sz="3200" dirty="0" smtClean="0"/>
              <a:t>What is Parallax </a:t>
            </a:r>
            <a:r>
              <a:rPr lang="en-US" sz="3200" dirty="0"/>
              <a:t>S</a:t>
            </a:r>
            <a:r>
              <a:rPr lang="en-US" sz="3200" dirty="0" smtClean="0"/>
              <a:t>crolling</a:t>
            </a:r>
            <a:endParaRPr lang="en" sz="3200" dirty="0"/>
          </a:p>
          <a:p>
            <a:pPr marL="0" marR="0" lvl="0" indent="0" algn="r" rtl="0">
              <a:lnSpc>
                <a:spcPct val="100000"/>
              </a:lnSpc>
              <a:spcBef>
                <a:spcPts val="0"/>
              </a:spcBef>
              <a:spcAft>
                <a:spcPts val="0"/>
              </a:spcAft>
              <a:buClr>
                <a:schemeClr val="lt1"/>
              </a:buClr>
              <a:buSzPct val="25000"/>
              <a:buFont typeface="Arial"/>
              <a:buNone/>
            </a:pPr>
            <a:endParaRPr sz="3200" dirty="0"/>
          </a:p>
        </p:txBody>
      </p:sp>
      <p:sp>
        <p:nvSpPr>
          <p:cNvPr id="117" name="Shape 117"/>
          <p:cNvSpPr txBox="1">
            <a:spLocks noGrp="1"/>
          </p:cNvSpPr>
          <p:nvPr>
            <p:ph type="sldNum" idx="12"/>
          </p:nvPr>
        </p:nvSpPr>
        <p:spPr>
          <a:xfrm>
            <a:off x="6553200" y="4686300"/>
            <a:ext cx="1905000" cy="342900"/>
          </a:xfrm>
          <a:prstGeom prst="rect">
            <a:avLst/>
          </a:prstGeom>
          <a:noFill/>
          <a:ln>
            <a:noFill/>
          </a:ln>
        </p:spPr>
        <p:txBody>
          <a:bodyPr lIns="91425" tIns="45700" rIns="91425" bIns="45700" anchor="t" anchorCtr="0">
            <a:noAutofit/>
          </a:bodyPr>
          <a:lstStyle/>
          <a:p>
            <a:pPr lvl="0" rtl="0">
              <a:spcBef>
                <a:spcPts val="0"/>
              </a:spcBef>
              <a:buClr>
                <a:schemeClr val="dk1"/>
              </a:buClr>
              <a:buSzPct val="25000"/>
              <a:buFont typeface="Arial"/>
              <a:buNone/>
            </a:pPr>
            <a:fld id="{00000000-1234-1234-1234-123412341234}" type="slidenum">
              <a:rPr lang="en"/>
              <a:t>3</a:t>
            </a:fld>
            <a:endParaRPr lang="en"/>
          </a:p>
        </p:txBody>
      </p:sp>
      <p:sp>
        <p:nvSpPr>
          <p:cNvPr id="118" name="Shape 118"/>
          <p:cNvSpPr txBox="1">
            <a:spLocks noGrp="1"/>
          </p:cNvSpPr>
          <p:nvPr>
            <p:ph type="title"/>
          </p:nvPr>
        </p:nvSpPr>
        <p:spPr>
          <a:xfrm>
            <a:off x="311700" y="761962"/>
            <a:ext cx="8520600" cy="572700"/>
          </a:xfrm>
          <a:prstGeom prst="rect">
            <a:avLst/>
          </a:prstGeom>
        </p:spPr>
        <p:txBody>
          <a:bodyPr lIns="91425" tIns="91425" rIns="91425" bIns="91425" anchor="t" anchorCtr="0">
            <a:noAutofit/>
          </a:bodyPr>
          <a:lstStyle/>
          <a:p>
            <a:pPr lvl="0" algn="l" rtl="0">
              <a:spcBef>
                <a:spcPts val="0"/>
              </a:spcBef>
              <a:buNone/>
            </a:pPr>
            <a:r>
              <a:rPr lang="en" dirty="0"/>
              <a:t>y? What are their traits?</a:t>
            </a:r>
          </a:p>
        </p:txBody>
      </p:sp>
      <p:sp>
        <p:nvSpPr>
          <p:cNvPr id="119" name="Shape 119"/>
          <p:cNvSpPr txBox="1">
            <a:spLocks noGrp="1"/>
          </p:cNvSpPr>
          <p:nvPr>
            <p:ph type="body" idx="1"/>
          </p:nvPr>
        </p:nvSpPr>
        <p:spPr>
          <a:xfrm>
            <a:off x="311700" y="1048312"/>
            <a:ext cx="8520600" cy="4389875"/>
          </a:xfrm>
          <a:prstGeom prst="rect">
            <a:avLst/>
          </a:prstGeom>
        </p:spPr>
        <p:txBody>
          <a:bodyPr lIns="91425" tIns="91425" rIns="91425" bIns="91425" anchor="t" anchorCtr="0">
            <a:noAutofit/>
          </a:bodyPr>
          <a:lstStyle/>
          <a:p>
            <a:pPr marL="228600" lvl="0" indent="0">
              <a:spcBef>
                <a:spcPts val="0"/>
              </a:spcBef>
              <a:buNone/>
            </a:pPr>
            <a:r>
              <a:rPr lang="en-US" sz="2800" dirty="0"/>
              <a:t>Parallax scrolling is a web site trend where the background content (i.e. an image) is moved at a different speed than the foreground content while scrolling. </a:t>
            </a:r>
            <a:endParaRPr lang="en-US" sz="2800" dirty="0" smtClean="0"/>
          </a:p>
          <a:p>
            <a:pPr marL="228600" lvl="0" indent="0">
              <a:spcBef>
                <a:spcPts val="0"/>
              </a:spcBef>
              <a:buNone/>
            </a:pPr>
            <a:r>
              <a:rPr lang="en-US" sz="2800" dirty="0" smtClean="0"/>
              <a:t>Let’s see an example of difference </a:t>
            </a:r>
            <a:r>
              <a:rPr lang="en-US" sz="2800" dirty="0"/>
              <a:t>between a website with and without parallax scrolling</a:t>
            </a:r>
            <a:r>
              <a:rPr lang="en-US" sz="2800" dirty="0" smtClean="0"/>
              <a:t>.</a:t>
            </a:r>
          </a:p>
        </p:txBody>
      </p:sp>
    </p:spTree>
    <p:extLst>
      <p:ext uri="{BB962C8B-B14F-4D97-AF65-F5344CB8AC3E}">
        <p14:creationId xmlns:p14="http://schemas.microsoft.com/office/powerpoint/2010/main" val="13505737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256789" y="-126475"/>
            <a:ext cx="5887200" cy="571500"/>
          </a:xfrm>
          <a:prstGeom prst="rect">
            <a:avLst/>
          </a:prstGeom>
          <a:noFill/>
          <a:ln>
            <a:noFill/>
          </a:ln>
        </p:spPr>
        <p:txBody>
          <a:bodyPr lIns="91425" tIns="91425" rIns="91425" bIns="91425" anchor="t" anchorCtr="0">
            <a:noAutofit/>
          </a:bodyPr>
          <a:lstStyle/>
          <a:p>
            <a:pPr marL="0" marR="0" lvl="0" indent="0" algn="r" rtl="0">
              <a:lnSpc>
                <a:spcPct val="100000"/>
              </a:lnSpc>
              <a:spcBef>
                <a:spcPts val="0"/>
              </a:spcBef>
              <a:spcAft>
                <a:spcPts val="0"/>
              </a:spcAft>
              <a:buClr>
                <a:schemeClr val="lt1"/>
              </a:buClr>
              <a:buSzPct val="25000"/>
              <a:buFont typeface="Arial"/>
              <a:buNone/>
            </a:pPr>
            <a:r>
              <a:rPr lang="en-US" sz="3200" dirty="0" smtClean="0"/>
              <a:t>What is Parallax </a:t>
            </a:r>
            <a:r>
              <a:rPr lang="en-US" sz="3200" dirty="0"/>
              <a:t>S</a:t>
            </a:r>
            <a:r>
              <a:rPr lang="en-US" sz="3200" dirty="0" smtClean="0"/>
              <a:t>crolling</a:t>
            </a:r>
            <a:endParaRPr lang="en" sz="3200" dirty="0"/>
          </a:p>
          <a:p>
            <a:pPr marL="0" marR="0" lvl="0" indent="0" algn="r" rtl="0">
              <a:lnSpc>
                <a:spcPct val="100000"/>
              </a:lnSpc>
              <a:spcBef>
                <a:spcPts val="0"/>
              </a:spcBef>
              <a:spcAft>
                <a:spcPts val="0"/>
              </a:spcAft>
              <a:buClr>
                <a:schemeClr val="lt1"/>
              </a:buClr>
              <a:buSzPct val="25000"/>
              <a:buFont typeface="Arial"/>
              <a:buNone/>
            </a:pPr>
            <a:endParaRPr sz="3200" dirty="0"/>
          </a:p>
        </p:txBody>
      </p:sp>
      <p:sp>
        <p:nvSpPr>
          <p:cNvPr id="117" name="Shape 117"/>
          <p:cNvSpPr txBox="1">
            <a:spLocks noGrp="1"/>
          </p:cNvSpPr>
          <p:nvPr>
            <p:ph type="sldNum" idx="12"/>
          </p:nvPr>
        </p:nvSpPr>
        <p:spPr>
          <a:xfrm>
            <a:off x="6553200" y="4686300"/>
            <a:ext cx="1905000" cy="342900"/>
          </a:xfrm>
          <a:prstGeom prst="rect">
            <a:avLst/>
          </a:prstGeom>
          <a:noFill/>
          <a:ln>
            <a:noFill/>
          </a:ln>
        </p:spPr>
        <p:txBody>
          <a:bodyPr lIns="91425" tIns="45700" rIns="91425" bIns="45700" anchor="t" anchorCtr="0">
            <a:noAutofit/>
          </a:bodyPr>
          <a:lstStyle/>
          <a:p>
            <a:pPr lvl="0" rtl="0">
              <a:spcBef>
                <a:spcPts val="0"/>
              </a:spcBef>
              <a:buClr>
                <a:schemeClr val="dk1"/>
              </a:buClr>
              <a:buSzPct val="25000"/>
              <a:buFont typeface="Arial"/>
              <a:buNone/>
            </a:pPr>
            <a:fld id="{00000000-1234-1234-1234-123412341234}" type="slidenum">
              <a:rPr lang="en"/>
              <a:t>4</a:t>
            </a:fld>
            <a:endParaRPr lang="en"/>
          </a:p>
        </p:txBody>
      </p:sp>
      <p:sp>
        <p:nvSpPr>
          <p:cNvPr id="118" name="Shape 11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l" rtl="0">
              <a:spcBef>
                <a:spcPts val="0"/>
              </a:spcBef>
              <a:buNone/>
            </a:pPr>
            <a:r>
              <a:rPr lang="en" dirty="0"/>
              <a:t>y? What are their traits?</a:t>
            </a:r>
          </a:p>
        </p:txBody>
      </p:sp>
      <p:sp>
        <p:nvSpPr>
          <p:cNvPr id="119" name="Shape 119"/>
          <p:cNvSpPr txBox="1">
            <a:spLocks noGrp="1"/>
          </p:cNvSpPr>
          <p:nvPr>
            <p:ph type="body" idx="1"/>
          </p:nvPr>
        </p:nvSpPr>
        <p:spPr>
          <a:xfrm>
            <a:off x="311700" y="1048313"/>
            <a:ext cx="8520600" cy="4095188"/>
          </a:xfrm>
          <a:prstGeom prst="rect">
            <a:avLst/>
          </a:prstGeom>
        </p:spPr>
        <p:txBody>
          <a:bodyPr lIns="91425" tIns="91425" rIns="91425" bIns="91425" anchor="t" anchorCtr="0">
            <a:noAutofit/>
          </a:bodyPr>
          <a:lstStyle/>
          <a:p>
            <a:pPr marL="228600" lvl="0" indent="0">
              <a:spcBef>
                <a:spcPts val="0"/>
              </a:spcBef>
              <a:buNone/>
            </a:pPr>
            <a:endParaRPr lang="en-US" sz="2800" dirty="0" smtClean="0">
              <a:hlinkClick r:id="rId3"/>
            </a:endParaRPr>
          </a:p>
          <a:p>
            <a:pPr marL="228600" lvl="0" indent="0">
              <a:spcBef>
                <a:spcPts val="0"/>
              </a:spcBef>
              <a:buNone/>
            </a:pPr>
            <a:r>
              <a:rPr lang="en-US" sz="2800" dirty="0" smtClean="0">
                <a:hlinkClick r:id="rId3"/>
              </a:rPr>
              <a:t>Demo with Parallax Scrolling</a:t>
            </a:r>
            <a:endParaRPr lang="en-US" sz="2800" dirty="0" smtClean="0"/>
          </a:p>
          <a:p>
            <a:pPr marL="228600" lvl="0" indent="0">
              <a:spcBef>
                <a:spcPts val="0"/>
              </a:spcBef>
              <a:buNone/>
            </a:pPr>
            <a:r>
              <a:rPr lang="en-US" sz="2800" dirty="0" smtClean="0">
                <a:hlinkClick r:id="rId4"/>
              </a:rPr>
              <a:t>demo without Parallax Scrolling</a:t>
            </a:r>
            <a:endParaRPr lang="en-US" sz="2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3249639" y="0"/>
            <a:ext cx="5887200" cy="571500"/>
          </a:xfrm>
          <a:prstGeom prst="rect">
            <a:avLst/>
          </a:prstGeom>
          <a:noFill/>
          <a:ln>
            <a:noFill/>
          </a:ln>
        </p:spPr>
        <p:txBody>
          <a:bodyPr lIns="91425" tIns="91425" rIns="91425" bIns="91425" anchor="t" anchorCtr="0">
            <a:noAutofit/>
          </a:bodyPr>
          <a:lstStyle/>
          <a:p>
            <a:pPr marL="0" marR="0" lvl="0" indent="0" algn="r" rtl="0">
              <a:lnSpc>
                <a:spcPct val="100000"/>
              </a:lnSpc>
              <a:spcBef>
                <a:spcPts val="0"/>
              </a:spcBef>
              <a:spcAft>
                <a:spcPts val="0"/>
              </a:spcAft>
              <a:buClr>
                <a:schemeClr val="lt1"/>
              </a:buClr>
              <a:buSzPct val="25000"/>
              <a:buFont typeface="Arial"/>
              <a:buNone/>
            </a:pPr>
            <a:endParaRPr sz="4000" b="0" i="0" u="none" strike="noStrike" cap="none">
              <a:solidFill>
                <a:schemeClr val="lt1"/>
              </a:solidFill>
              <a:latin typeface="Arial"/>
              <a:ea typeface="Arial"/>
              <a:cs typeface="Arial"/>
              <a:sym typeface="Arial"/>
            </a:endParaRPr>
          </a:p>
        </p:txBody>
      </p:sp>
      <p:sp>
        <p:nvSpPr>
          <p:cNvPr id="149" name="Shape 149"/>
          <p:cNvSpPr txBox="1">
            <a:spLocks noGrp="1"/>
          </p:cNvSpPr>
          <p:nvPr>
            <p:ph type="sldNum" idx="12"/>
          </p:nvPr>
        </p:nvSpPr>
        <p:spPr>
          <a:xfrm>
            <a:off x="6553200" y="4686300"/>
            <a:ext cx="1905000" cy="342900"/>
          </a:xfrm>
          <a:prstGeom prst="rect">
            <a:avLst/>
          </a:prstGeom>
          <a:noFill/>
          <a:ln>
            <a:noFill/>
          </a:ln>
        </p:spPr>
        <p:txBody>
          <a:bodyPr lIns="91425" tIns="45700" rIns="91425" bIns="45700" anchor="t" anchorCtr="0">
            <a:noAutofit/>
          </a:bodyPr>
          <a:lstStyle/>
          <a:p>
            <a:pPr lvl="0" rtl="0">
              <a:spcBef>
                <a:spcPts val="0"/>
              </a:spcBef>
              <a:buClr>
                <a:schemeClr val="dk1"/>
              </a:buClr>
              <a:buSzPct val="25000"/>
              <a:buFont typeface="Arial"/>
              <a:buNone/>
            </a:pPr>
            <a:fld id="{00000000-1234-1234-1234-123412341234}" type="slidenum">
              <a:rPr lang="en"/>
              <a:t>5</a:t>
            </a:fld>
            <a:endParaRPr lang="en"/>
          </a:p>
        </p:txBody>
      </p:sp>
      <p:sp>
        <p:nvSpPr>
          <p:cNvPr id="150" name="Shape 150"/>
          <p:cNvSpPr/>
          <p:nvPr/>
        </p:nvSpPr>
        <p:spPr>
          <a:xfrm>
            <a:off x="444075" y="943650"/>
            <a:ext cx="1661100" cy="678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b="1" dirty="0" smtClean="0"/>
              <a:t>What</a:t>
            </a:r>
            <a:endParaRPr lang="en" sz="1800" b="1" dirty="0"/>
          </a:p>
        </p:txBody>
      </p:sp>
      <p:sp>
        <p:nvSpPr>
          <p:cNvPr id="151" name="Shape 151"/>
          <p:cNvSpPr/>
          <p:nvPr/>
        </p:nvSpPr>
        <p:spPr>
          <a:xfrm>
            <a:off x="2560025" y="1763725"/>
            <a:ext cx="1661100" cy="678300"/>
          </a:xfrm>
          <a:prstGeom prst="rect">
            <a:avLst/>
          </a:prstGeom>
          <a:solidFill>
            <a:srgbClr val="F4CCC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1800" b="1" dirty="0"/>
              <a:t>Pros &amp; </a:t>
            </a:r>
            <a:r>
              <a:rPr lang="en-US" sz="1800" b="1" dirty="0"/>
              <a:t>Con</a:t>
            </a:r>
            <a:r>
              <a:rPr lang="en" sz="1800" b="1" dirty="0" smtClean="0"/>
              <a:t>s</a:t>
            </a:r>
            <a:endParaRPr lang="en" sz="1800" b="1" dirty="0"/>
          </a:p>
        </p:txBody>
      </p:sp>
      <p:sp>
        <p:nvSpPr>
          <p:cNvPr id="152" name="Shape 152"/>
          <p:cNvSpPr/>
          <p:nvPr/>
        </p:nvSpPr>
        <p:spPr>
          <a:xfrm>
            <a:off x="4757525" y="2540700"/>
            <a:ext cx="1661100" cy="678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b="1" dirty="0" smtClean="0"/>
              <a:t>How</a:t>
            </a:r>
            <a:endParaRPr lang="en" sz="1800" b="1" dirty="0"/>
          </a:p>
        </p:txBody>
      </p:sp>
      <p:cxnSp>
        <p:nvCxnSpPr>
          <p:cNvPr id="153" name="Shape 153"/>
          <p:cNvCxnSpPr>
            <a:stCxn id="150" idx="3"/>
            <a:endCxn id="151" idx="1"/>
          </p:cNvCxnSpPr>
          <p:nvPr/>
        </p:nvCxnSpPr>
        <p:spPr>
          <a:xfrm>
            <a:off x="2105175" y="1282800"/>
            <a:ext cx="454800" cy="820200"/>
          </a:xfrm>
          <a:prstGeom prst="bentConnector3">
            <a:avLst>
              <a:gd name="adj1" fmla="val 50005"/>
            </a:avLst>
          </a:prstGeom>
          <a:noFill/>
          <a:ln w="9525" cap="flat" cmpd="sng">
            <a:solidFill>
              <a:schemeClr val="dk2"/>
            </a:solidFill>
            <a:prstDash val="solid"/>
            <a:round/>
            <a:headEnd type="none" w="lg" len="lg"/>
            <a:tailEnd type="none" w="lg" len="lg"/>
          </a:ln>
        </p:spPr>
      </p:cxnSp>
      <p:cxnSp>
        <p:nvCxnSpPr>
          <p:cNvPr id="154" name="Shape 154"/>
          <p:cNvCxnSpPr>
            <a:stCxn id="151" idx="3"/>
            <a:endCxn id="152" idx="1"/>
          </p:cNvCxnSpPr>
          <p:nvPr/>
        </p:nvCxnSpPr>
        <p:spPr>
          <a:xfrm>
            <a:off x="4221125" y="2102875"/>
            <a:ext cx="536400" cy="777000"/>
          </a:xfrm>
          <a:prstGeom prst="bentConnector3">
            <a:avLst>
              <a:gd name="adj1" fmla="val 50000"/>
            </a:avLst>
          </a:prstGeom>
          <a:noFill/>
          <a:ln w="9525" cap="flat" cmpd="sng">
            <a:solidFill>
              <a:schemeClr val="dk2"/>
            </a:solidFill>
            <a:prstDash val="solid"/>
            <a:round/>
            <a:headEnd type="none" w="lg" len="lg"/>
            <a:tailEnd type="none" w="lg" len="lg"/>
          </a:ln>
        </p:spPr>
      </p:cxnSp>
      <p:sp>
        <p:nvSpPr>
          <p:cNvPr id="155" name="Shape 155"/>
          <p:cNvSpPr/>
          <p:nvPr/>
        </p:nvSpPr>
        <p:spPr>
          <a:xfrm>
            <a:off x="6737675" y="3520925"/>
            <a:ext cx="1661100" cy="678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b="1"/>
              <a:t>Questions</a:t>
            </a:r>
          </a:p>
        </p:txBody>
      </p:sp>
      <p:cxnSp>
        <p:nvCxnSpPr>
          <p:cNvPr id="156" name="Shape 156"/>
          <p:cNvCxnSpPr>
            <a:stCxn id="152" idx="3"/>
            <a:endCxn id="155" idx="1"/>
          </p:cNvCxnSpPr>
          <p:nvPr/>
        </p:nvCxnSpPr>
        <p:spPr>
          <a:xfrm>
            <a:off x="6418625" y="2879850"/>
            <a:ext cx="319200" cy="980100"/>
          </a:xfrm>
          <a:prstGeom prst="bentConnector3">
            <a:avLst>
              <a:gd name="adj1" fmla="val 49977"/>
            </a:avLst>
          </a:prstGeom>
          <a:noFill/>
          <a:ln w="9525" cap="flat" cmpd="sng">
            <a:solidFill>
              <a:schemeClr val="dk2"/>
            </a:solidFill>
            <a:prstDash val="solid"/>
            <a:round/>
            <a:headEnd type="none" w="lg" len="lg"/>
            <a:tailEnd type="none" w="lg" len="lg"/>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3256789" y="-126475"/>
            <a:ext cx="5887200" cy="571500"/>
          </a:xfrm>
          <a:prstGeom prst="rect">
            <a:avLst/>
          </a:prstGeom>
          <a:noFill/>
          <a:ln>
            <a:noFill/>
          </a:ln>
        </p:spPr>
        <p:txBody>
          <a:bodyPr lIns="91425" tIns="91425" rIns="91425" bIns="91425" anchor="t" anchorCtr="0">
            <a:noAutofit/>
          </a:bodyPr>
          <a:lstStyle/>
          <a:p>
            <a:pPr marL="0" marR="0" lvl="0" indent="0" algn="r" rtl="0">
              <a:lnSpc>
                <a:spcPct val="100000"/>
              </a:lnSpc>
              <a:spcBef>
                <a:spcPts val="0"/>
              </a:spcBef>
              <a:spcAft>
                <a:spcPts val="0"/>
              </a:spcAft>
              <a:buClr>
                <a:schemeClr val="lt1"/>
              </a:buClr>
              <a:buSzPct val="25000"/>
              <a:buFont typeface="Arial"/>
              <a:buNone/>
            </a:pPr>
            <a:r>
              <a:rPr lang="en-US" sz="3600" dirty="0" smtClean="0"/>
              <a:t>Pros</a:t>
            </a:r>
            <a:endParaRPr sz="3600" dirty="0"/>
          </a:p>
        </p:txBody>
      </p:sp>
      <p:sp>
        <p:nvSpPr>
          <p:cNvPr id="170" name="Shape 170"/>
          <p:cNvSpPr txBox="1">
            <a:spLocks noGrp="1"/>
          </p:cNvSpPr>
          <p:nvPr>
            <p:ph type="sldNum" idx="12"/>
          </p:nvPr>
        </p:nvSpPr>
        <p:spPr>
          <a:xfrm>
            <a:off x="6553200" y="4686300"/>
            <a:ext cx="1905000" cy="342900"/>
          </a:xfrm>
          <a:prstGeom prst="rect">
            <a:avLst/>
          </a:prstGeom>
          <a:noFill/>
          <a:ln>
            <a:noFill/>
          </a:ln>
        </p:spPr>
        <p:txBody>
          <a:bodyPr lIns="91425" tIns="45700" rIns="91425" bIns="45700" anchor="t" anchorCtr="0">
            <a:noAutofit/>
          </a:bodyPr>
          <a:lstStyle/>
          <a:p>
            <a:pPr lvl="0" rtl="0">
              <a:spcBef>
                <a:spcPts val="0"/>
              </a:spcBef>
              <a:buClr>
                <a:schemeClr val="dk1"/>
              </a:buClr>
              <a:buSzPct val="25000"/>
              <a:buFont typeface="Arial"/>
              <a:buNone/>
            </a:pPr>
            <a:fld id="{00000000-1234-1234-1234-123412341234}" type="slidenum">
              <a:rPr lang="en"/>
              <a:t>6</a:t>
            </a:fld>
            <a:endParaRPr lang="en"/>
          </a:p>
        </p:txBody>
      </p:sp>
      <p:sp>
        <p:nvSpPr>
          <p:cNvPr id="171" name="Shape 17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l" rtl="0">
              <a:spcBef>
                <a:spcPts val="0"/>
              </a:spcBef>
              <a:buNone/>
            </a:pPr>
            <a:r>
              <a:rPr lang="en"/>
              <a:t>y? What are their traits?</a:t>
            </a:r>
          </a:p>
        </p:txBody>
      </p:sp>
      <p:sp>
        <p:nvSpPr>
          <p:cNvPr id="172" name="Shape 172"/>
          <p:cNvSpPr txBox="1">
            <a:spLocks noGrp="1"/>
          </p:cNvSpPr>
          <p:nvPr>
            <p:ph type="body" idx="1"/>
          </p:nvPr>
        </p:nvSpPr>
        <p:spPr>
          <a:xfrm>
            <a:off x="237700" y="1143812"/>
            <a:ext cx="8520600" cy="3416400"/>
          </a:xfrm>
          <a:prstGeom prst="rect">
            <a:avLst/>
          </a:prstGeom>
        </p:spPr>
        <p:txBody>
          <a:bodyPr lIns="91425" tIns="91425" rIns="91425" bIns="91425" anchor="t" anchorCtr="0">
            <a:noAutofit/>
          </a:bodyPr>
          <a:lstStyle/>
          <a:p>
            <a:pPr marL="457200" indent="-228600">
              <a:spcBef>
                <a:spcPts val="0"/>
              </a:spcBef>
            </a:pPr>
            <a:r>
              <a:rPr lang="en-US" dirty="0"/>
              <a:t>Wow viewers with page depth and </a:t>
            </a:r>
            <a:r>
              <a:rPr lang="en-US" dirty="0" smtClean="0"/>
              <a:t>animation</a:t>
            </a:r>
          </a:p>
          <a:p>
            <a:pPr marL="457200" indent="-228600">
              <a:spcBef>
                <a:spcPts val="0"/>
              </a:spcBef>
            </a:pPr>
            <a:r>
              <a:rPr lang="en-US" dirty="0"/>
              <a:t>Provoke </a:t>
            </a:r>
            <a:r>
              <a:rPr lang="en-US" dirty="0" smtClean="0"/>
              <a:t>curiosity to attract </a:t>
            </a:r>
            <a:r>
              <a:rPr lang="en-US" dirty="0"/>
              <a:t>visitors to scroll through the entire </a:t>
            </a:r>
            <a:r>
              <a:rPr lang="en-US" dirty="0" smtClean="0"/>
              <a:t>page</a:t>
            </a:r>
          </a:p>
          <a:p>
            <a:pPr marL="457200" indent="-228600">
              <a:spcBef>
                <a:spcPts val="0"/>
              </a:spcBef>
            </a:pPr>
            <a:r>
              <a:rPr lang="en-US" dirty="0"/>
              <a:t>Take a story-telling approach to guide visitors through the site</a:t>
            </a:r>
          </a:p>
          <a:p>
            <a:pPr marL="228600" indent="0">
              <a:spcBef>
                <a:spcPts val="0"/>
              </a:spcBef>
              <a:buNone/>
            </a:pPr>
            <a:endParaRPr lang="en-US" dirty="0"/>
          </a:p>
          <a:p>
            <a:pPr marL="457200" lvl="0" indent="-228600" rtl="0">
              <a:spcBef>
                <a:spcPts val="0"/>
              </a:spcBef>
            </a:pP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3256789" y="-126475"/>
            <a:ext cx="5887200" cy="571500"/>
          </a:xfrm>
          <a:prstGeom prst="rect">
            <a:avLst/>
          </a:prstGeom>
          <a:noFill/>
          <a:ln>
            <a:noFill/>
          </a:ln>
        </p:spPr>
        <p:txBody>
          <a:bodyPr lIns="91425" tIns="91425" rIns="91425" bIns="91425" anchor="t" anchorCtr="0">
            <a:noAutofit/>
          </a:bodyPr>
          <a:lstStyle/>
          <a:p>
            <a:pPr marL="0" marR="0" lvl="0" indent="0" algn="r" rtl="0">
              <a:lnSpc>
                <a:spcPct val="100000"/>
              </a:lnSpc>
              <a:spcBef>
                <a:spcPts val="0"/>
              </a:spcBef>
              <a:spcAft>
                <a:spcPts val="0"/>
              </a:spcAft>
              <a:buClr>
                <a:schemeClr val="lt1"/>
              </a:buClr>
              <a:buSzPct val="25000"/>
              <a:buFont typeface="Arial"/>
              <a:buNone/>
            </a:pPr>
            <a:r>
              <a:rPr lang="en-US" sz="3600" dirty="0" smtClean="0"/>
              <a:t>Cons</a:t>
            </a:r>
            <a:endParaRPr sz="3600" dirty="0"/>
          </a:p>
        </p:txBody>
      </p:sp>
      <p:sp>
        <p:nvSpPr>
          <p:cNvPr id="170" name="Shape 170"/>
          <p:cNvSpPr txBox="1">
            <a:spLocks noGrp="1"/>
          </p:cNvSpPr>
          <p:nvPr>
            <p:ph type="sldNum" idx="12"/>
          </p:nvPr>
        </p:nvSpPr>
        <p:spPr>
          <a:xfrm>
            <a:off x="6553200" y="4686300"/>
            <a:ext cx="1905000" cy="342900"/>
          </a:xfrm>
          <a:prstGeom prst="rect">
            <a:avLst/>
          </a:prstGeom>
          <a:noFill/>
          <a:ln>
            <a:noFill/>
          </a:ln>
        </p:spPr>
        <p:txBody>
          <a:bodyPr lIns="91425" tIns="45700" rIns="91425" bIns="45700" anchor="t" anchorCtr="0">
            <a:noAutofit/>
          </a:bodyPr>
          <a:lstStyle/>
          <a:p>
            <a:pPr lvl="0" rtl="0">
              <a:spcBef>
                <a:spcPts val="0"/>
              </a:spcBef>
              <a:buClr>
                <a:schemeClr val="dk1"/>
              </a:buClr>
              <a:buSzPct val="25000"/>
              <a:buFont typeface="Arial"/>
              <a:buNone/>
            </a:pPr>
            <a:fld id="{00000000-1234-1234-1234-123412341234}" type="slidenum">
              <a:rPr lang="en"/>
              <a:t>7</a:t>
            </a:fld>
            <a:endParaRPr lang="en"/>
          </a:p>
        </p:txBody>
      </p:sp>
      <p:sp>
        <p:nvSpPr>
          <p:cNvPr id="171" name="Shape 17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l" rtl="0">
              <a:spcBef>
                <a:spcPts val="0"/>
              </a:spcBef>
              <a:buNone/>
            </a:pPr>
            <a:r>
              <a:rPr lang="en"/>
              <a:t>y? What are their traits?</a:t>
            </a:r>
          </a:p>
        </p:txBody>
      </p:sp>
      <p:sp>
        <p:nvSpPr>
          <p:cNvPr id="172" name="Shape 172"/>
          <p:cNvSpPr txBox="1">
            <a:spLocks noGrp="1"/>
          </p:cNvSpPr>
          <p:nvPr>
            <p:ph type="body" idx="1"/>
          </p:nvPr>
        </p:nvSpPr>
        <p:spPr>
          <a:xfrm>
            <a:off x="209565" y="1016525"/>
            <a:ext cx="8520600" cy="3416400"/>
          </a:xfrm>
          <a:prstGeom prst="rect">
            <a:avLst/>
          </a:prstGeom>
        </p:spPr>
        <p:txBody>
          <a:bodyPr lIns="91425" tIns="91425" rIns="91425" bIns="91425" anchor="t" anchorCtr="0">
            <a:noAutofit/>
          </a:bodyPr>
          <a:lstStyle/>
          <a:p>
            <a:pPr marL="457200" indent="-228600">
              <a:spcBef>
                <a:spcPts val="0"/>
              </a:spcBef>
            </a:pPr>
            <a:r>
              <a:rPr lang="en-US" dirty="0"/>
              <a:t>SEO takes a hit</a:t>
            </a:r>
            <a:r>
              <a:rPr lang="en-US" smtClean="0"/>
              <a:t>, because </a:t>
            </a:r>
            <a:r>
              <a:rPr lang="en-US" dirty="0"/>
              <a:t>websites with a single page allow only one set of meta information, one effective h1 tag, and one </a:t>
            </a:r>
            <a:r>
              <a:rPr lang="en-US" dirty="0" smtClean="0"/>
              <a:t>URL</a:t>
            </a:r>
          </a:p>
          <a:p>
            <a:pPr marL="457200" indent="-228600">
              <a:spcBef>
                <a:spcPts val="0"/>
              </a:spcBef>
            </a:pPr>
            <a:r>
              <a:rPr lang="en-US" dirty="0" smtClean="0"/>
              <a:t>A </a:t>
            </a:r>
            <a:r>
              <a:rPr lang="en-US" dirty="0"/>
              <a:t>ton of images and other information on one page cause slow load </a:t>
            </a:r>
            <a:r>
              <a:rPr lang="en-US" dirty="0" smtClean="0"/>
              <a:t>times</a:t>
            </a:r>
          </a:p>
          <a:p>
            <a:r>
              <a:rPr lang="en-US" dirty="0"/>
              <a:t>Not compatible </a:t>
            </a:r>
            <a:r>
              <a:rPr lang="en-US" dirty="0" smtClean="0"/>
              <a:t>with mobile design</a:t>
            </a:r>
          </a:p>
          <a:p>
            <a:endParaRPr lang="en-US" dirty="0" smtClean="0"/>
          </a:p>
          <a:p>
            <a:pPr marL="228600" indent="0">
              <a:spcBef>
                <a:spcPts val="0"/>
              </a:spcBef>
              <a:buNone/>
            </a:pPr>
            <a:endParaRPr lang="en-US" dirty="0"/>
          </a:p>
          <a:p>
            <a:pPr marL="457200" lvl="0" indent="-228600" rtl="0">
              <a:spcBef>
                <a:spcPts val="0"/>
              </a:spcBef>
            </a:pPr>
            <a:endParaRPr dirty="0"/>
          </a:p>
        </p:txBody>
      </p:sp>
    </p:spTree>
    <p:extLst>
      <p:ext uri="{BB962C8B-B14F-4D97-AF65-F5344CB8AC3E}">
        <p14:creationId xmlns:p14="http://schemas.microsoft.com/office/powerpoint/2010/main" val="2462472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3249639" y="0"/>
            <a:ext cx="5887200" cy="571500"/>
          </a:xfrm>
          <a:prstGeom prst="rect">
            <a:avLst/>
          </a:prstGeom>
          <a:noFill/>
          <a:ln>
            <a:noFill/>
          </a:ln>
        </p:spPr>
        <p:txBody>
          <a:bodyPr lIns="91425" tIns="91425" rIns="91425" bIns="91425" anchor="t" anchorCtr="0">
            <a:noAutofit/>
          </a:bodyPr>
          <a:lstStyle/>
          <a:p>
            <a:pPr marL="0" marR="0" lvl="0" indent="0" algn="r" rtl="0">
              <a:lnSpc>
                <a:spcPct val="100000"/>
              </a:lnSpc>
              <a:spcBef>
                <a:spcPts val="0"/>
              </a:spcBef>
              <a:spcAft>
                <a:spcPts val="0"/>
              </a:spcAft>
              <a:buClr>
                <a:schemeClr val="lt1"/>
              </a:buClr>
              <a:buSzPct val="25000"/>
              <a:buFont typeface="Arial"/>
              <a:buNone/>
            </a:pPr>
            <a:endParaRPr sz="4000" b="0" i="0" u="none" strike="noStrike" cap="none">
              <a:solidFill>
                <a:schemeClr val="lt1"/>
              </a:solidFill>
              <a:latin typeface="Arial"/>
              <a:ea typeface="Arial"/>
              <a:cs typeface="Arial"/>
              <a:sym typeface="Arial"/>
            </a:endParaRPr>
          </a:p>
        </p:txBody>
      </p:sp>
      <p:sp>
        <p:nvSpPr>
          <p:cNvPr id="204" name="Shape 204"/>
          <p:cNvSpPr txBox="1">
            <a:spLocks noGrp="1"/>
          </p:cNvSpPr>
          <p:nvPr>
            <p:ph type="sldNum" idx="12"/>
          </p:nvPr>
        </p:nvSpPr>
        <p:spPr>
          <a:xfrm>
            <a:off x="6553200" y="4686300"/>
            <a:ext cx="1905000" cy="342900"/>
          </a:xfrm>
          <a:prstGeom prst="rect">
            <a:avLst/>
          </a:prstGeom>
          <a:noFill/>
          <a:ln>
            <a:noFill/>
          </a:ln>
        </p:spPr>
        <p:txBody>
          <a:bodyPr lIns="91425" tIns="45700" rIns="91425" bIns="45700" anchor="t" anchorCtr="0">
            <a:noAutofit/>
          </a:bodyPr>
          <a:lstStyle/>
          <a:p>
            <a:pPr lvl="0" rtl="0">
              <a:spcBef>
                <a:spcPts val="0"/>
              </a:spcBef>
              <a:buClr>
                <a:schemeClr val="dk1"/>
              </a:buClr>
              <a:buSzPct val="25000"/>
              <a:buFont typeface="Arial"/>
              <a:buNone/>
            </a:pPr>
            <a:fld id="{00000000-1234-1234-1234-123412341234}" type="slidenum">
              <a:rPr lang="en"/>
              <a:t>8</a:t>
            </a:fld>
            <a:endParaRPr lang="en"/>
          </a:p>
        </p:txBody>
      </p:sp>
      <p:sp>
        <p:nvSpPr>
          <p:cNvPr id="205" name="Shape 205"/>
          <p:cNvSpPr/>
          <p:nvPr/>
        </p:nvSpPr>
        <p:spPr>
          <a:xfrm>
            <a:off x="444075" y="943650"/>
            <a:ext cx="1661100" cy="678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b="1" dirty="0" smtClean="0"/>
              <a:t>What</a:t>
            </a:r>
            <a:endParaRPr lang="en" sz="1800" b="1" dirty="0"/>
          </a:p>
        </p:txBody>
      </p:sp>
      <p:sp>
        <p:nvSpPr>
          <p:cNvPr id="206" name="Shape 206"/>
          <p:cNvSpPr/>
          <p:nvPr/>
        </p:nvSpPr>
        <p:spPr>
          <a:xfrm>
            <a:off x="2560025" y="1763725"/>
            <a:ext cx="1661100" cy="678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b="1" dirty="0" smtClean="0"/>
              <a:t>Pros &amp; Cons</a:t>
            </a:r>
            <a:endParaRPr lang="en" sz="1800" b="1" dirty="0"/>
          </a:p>
        </p:txBody>
      </p:sp>
      <p:sp>
        <p:nvSpPr>
          <p:cNvPr id="207" name="Shape 207"/>
          <p:cNvSpPr/>
          <p:nvPr/>
        </p:nvSpPr>
        <p:spPr>
          <a:xfrm>
            <a:off x="4757525" y="2540700"/>
            <a:ext cx="1661100" cy="678300"/>
          </a:xfrm>
          <a:prstGeom prst="rect">
            <a:avLst/>
          </a:prstGeom>
          <a:solidFill>
            <a:srgbClr val="F4CCC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b="1" dirty="0" smtClean="0"/>
              <a:t>How</a:t>
            </a:r>
            <a:endParaRPr lang="en" sz="1800" b="1" dirty="0"/>
          </a:p>
        </p:txBody>
      </p:sp>
      <p:cxnSp>
        <p:nvCxnSpPr>
          <p:cNvPr id="208" name="Shape 208"/>
          <p:cNvCxnSpPr>
            <a:stCxn id="205" idx="3"/>
            <a:endCxn id="206" idx="1"/>
          </p:cNvCxnSpPr>
          <p:nvPr/>
        </p:nvCxnSpPr>
        <p:spPr>
          <a:xfrm>
            <a:off x="2105175" y="1282800"/>
            <a:ext cx="454800" cy="820200"/>
          </a:xfrm>
          <a:prstGeom prst="bentConnector3">
            <a:avLst>
              <a:gd name="adj1" fmla="val 50005"/>
            </a:avLst>
          </a:prstGeom>
          <a:noFill/>
          <a:ln w="9525" cap="flat" cmpd="sng">
            <a:solidFill>
              <a:schemeClr val="dk2"/>
            </a:solidFill>
            <a:prstDash val="solid"/>
            <a:round/>
            <a:headEnd type="none" w="lg" len="lg"/>
            <a:tailEnd type="none" w="lg" len="lg"/>
          </a:ln>
        </p:spPr>
      </p:cxnSp>
      <p:cxnSp>
        <p:nvCxnSpPr>
          <p:cNvPr id="209" name="Shape 209"/>
          <p:cNvCxnSpPr>
            <a:stCxn id="206" idx="3"/>
            <a:endCxn id="207" idx="1"/>
          </p:cNvCxnSpPr>
          <p:nvPr/>
        </p:nvCxnSpPr>
        <p:spPr>
          <a:xfrm>
            <a:off x="4221125" y="2102875"/>
            <a:ext cx="536400" cy="777000"/>
          </a:xfrm>
          <a:prstGeom prst="bentConnector3">
            <a:avLst>
              <a:gd name="adj1" fmla="val 50000"/>
            </a:avLst>
          </a:prstGeom>
          <a:noFill/>
          <a:ln w="9525" cap="flat" cmpd="sng">
            <a:solidFill>
              <a:schemeClr val="dk2"/>
            </a:solidFill>
            <a:prstDash val="solid"/>
            <a:round/>
            <a:headEnd type="none" w="lg" len="lg"/>
            <a:tailEnd type="none" w="lg" len="lg"/>
          </a:ln>
        </p:spPr>
      </p:cxnSp>
      <p:sp>
        <p:nvSpPr>
          <p:cNvPr id="210" name="Shape 210"/>
          <p:cNvSpPr/>
          <p:nvPr/>
        </p:nvSpPr>
        <p:spPr>
          <a:xfrm>
            <a:off x="6737675" y="3520925"/>
            <a:ext cx="1661100" cy="678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b="1"/>
              <a:t>Questions</a:t>
            </a:r>
          </a:p>
        </p:txBody>
      </p:sp>
      <p:cxnSp>
        <p:nvCxnSpPr>
          <p:cNvPr id="211" name="Shape 211"/>
          <p:cNvCxnSpPr>
            <a:stCxn id="207" idx="3"/>
            <a:endCxn id="210" idx="1"/>
          </p:cNvCxnSpPr>
          <p:nvPr/>
        </p:nvCxnSpPr>
        <p:spPr>
          <a:xfrm>
            <a:off x="6418625" y="2879850"/>
            <a:ext cx="319200" cy="980100"/>
          </a:xfrm>
          <a:prstGeom prst="bentConnector3">
            <a:avLst>
              <a:gd name="adj1" fmla="val 49977"/>
            </a:avLst>
          </a:prstGeom>
          <a:noFill/>
          <a:ln w="9525" cap="flat" cmpd="sng">
            <a:solidFill>
              <a:schemeClr val="dk2"/>
            </a:solidFill>
            <a:prstDash val="solid"/>
            <a:round/>
            <a:headEnd type="none" w="lg" len="lg"/>
            <a:tailEnd type="none" w="lg" len="lg"/>
          </a:ln>
        </p:spPr>
      </p:cxnSp>
    </p:spTree>
    <p:extLst>
      <p:ext uri="{BB962C8B-B14F-4D97-AF65-F5344CB8AC3E}">
        <p14:creationId xmlns:p14="http://schemas.microsoft.com/office/powerpoint/2010/main" val="1051858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3256789" y="-126475"/>
            <a:ext cx="5887200" cy="571500"/>
          </a:xfrm>
          <a:prstGeom prst="rect">
            <a:avLst/>
          </a:prstGeom>
          <a:noFill/>
          <a:ln>
            <a:noFill/>
          </a:ln>
        </p:spPr>
        <p:txBody>
          <a:bodyPr lIns="91425" tIns="91425" rIns="91425" bIns="91425" anchor="t" anchorCtr="0">
            <a:noAutofit/>
          </a:bodyPr>
          <a:lstStyle/>
          <a:p>
            <a:pPr marL="0" marR="0" lvl="0" indent="0" algn="r" rtl="0">
              <a:lnSpc>
                <a:spcPct val="100000"/>
              </a:lnSpc>
              <a:spcBef>
                <a:spcPts val="0"/>
              </a:spcBef>
              <a:spcAft>
                <a:spcPts val="0"/>
              </a:spcAft>
              <a:buClr>
                <a:schemeClr val="lt1"/>
              </a:buClr>
              <a:buSzPct val="25000"/>
              <a:buFont typeface="Arial"/>
              <a:buNone/>
            </a:pPr>
            <a:r>
              <a:rPr lang="en-US" sz="3600" dirty="0" smtClean="0"/>
              <a:t>How to Create</a:t>
            </a:r>
            <a:endParaRPr sz="3600" dirty="0"/>
          </a:p>
        </p:txBody>
      </p:sp>
      <p:sp>
        <p:nvSpPr>
          <p:cNvPr id="170" name="Shape 170"/>
          <p:cNvSpPr txBox="1">
            <a:spLocks noGrp="1"/>
          </p:cNvSpPr>
          <p:nvPr>
            <p:ph type="sldNum" idx="12"/>
          </p:nvPr>
        </p:nvSpPr>
        <p:spPr>
          <a:xfrm>
            <a:off x="6553200" y="4686300"/>
            <a:ext cx="1905000" cy="342900"/>
          </a:xfrm>
          <a:prstGeom prst="rect">
            <a:avLst/>
          </a:prstGeom>
          <a:noFill/>
          <a:ln>
            <a:noFill/>
          </a:ln>
        </p:spPr>
        <p:txBody>
          <a:bodyPr lIns="91425" tIns="45700" rIns="91425" bIns="45700" anchor="t" anchorCtr="0">
            <a:noAutofit/>
          </a:bodyPr>
          <a:lstStyle/>
          <a:p>
            <a:pPr lvl="0" rtl="0">
              <a:spcBef>
                <a:spcPts val="0"/>
              </a:spcBef>
              <a:buClr>
                <a:schemeClr val="dk1"/>
              </a:buClr>
              <a:buSzPct val="25000"/>
              <a:buFont typeface="Arial"/>
              <a:buNone/>
            </a:pPr>
            <a:fld id="{00000000-1234-1234-1234-123412341234}" type="slidenum">
              <a:rPr lang="en"/>
              <a:t>9</a:t>
            </a:fld>
            <a:endParaRPr lang="en"/>
          </a:p>
        </p:txBody>
      </p:sp>
      <p:sp>
        <p:nvSpPr>
          <p:cNvPr id="171" name="Shape 17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l" rtl="0">
              <a:spcBef>
                <a:spcPts val="0"/>
              </a:spcBef>
              <a:buNone/>
            </a:pPr>
            <a:r>
              <a:rPr lang="en"/>
              <a:t>y? What are their traits?</a:t>
            </a:r>
          </a:p>
        </p:txBody>
      </p:sp>
      <p:sp>
        <p:nvSpPr>
          <p:cNvPr id="172" name="Shape 172"/>
          <p:cNvSpPr txBox="1">
            <a:spLocks noGrp="1"/>
          </p:cNvSpPr>
          <p:nvPr>
            <p:ph type="body" idx="1"/>
          </p:nvPr>
        </p:nvSpPr>
        <p:spPr>
          <a:xfrm>
            <a:off x="209565" y="1016525"/>
            <a:ext cx="8520600" cy="3416400"/>
          </a:xfrm>
          <a:prstGeom prst="rect">
            <a:avLst/>
          </a:prstGeom>
        </p:spPr>
        <p:txBody>
          <a:bodyPr lIns="91425" tIns="91425" rIns="91425" bIns="91425" anchor="t" anchorCtr="0">
            <a:noAutofit/>
          </a:bodyPr>
          <a:lstStyle/>
          <a:p>
            <a:pPr marL="228600" lvl="0" indent="0" rtl="0">
              <a:spcBef>
                <a:spcPts val="0"/>
              </a:spcBef>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602" y="853733"/>
            <a:ext cx="4913571" cy="4004017"/>
          </a:xfrm>
          <a:prstGeom prst="rect">
            <a:avLst/>
          </a:prstGeom>
        </p:spPr>
      </p:pic>
    </p:spTree>
    <p:extLst>
      <p:ext uri="{BB962C8B-B14F-4D97-AF65-F5344CB8AC3E}">
        <p14:creationId xmlns:p14="http://schemas.microsoft.com/office/powerpoint/2010/main" val="1232056856"/>
      </p:ext>
    </p:extLst>
  </p:cSld>
  <p:clrMapOvr>
    <a:masterClrMapping/>
  </p:clrMapOvr>
  <p:timing>
    <p:tnLst>
      <p:par>
        <p:cTn id="1" dur="indefinite" restart="never" nodeType="tmRoot"/>
      </p:par>
    </p:tnLst>
  </p:timing>
</p:sld>
</file>

<file path=ppt/theme/theme1.xml><?xml version="1.0" encoding="utf-8"?>
<a:theme xmlns:a="http://schemas.openxmlformats.org/drawingml/2006/main" name="Rice Theme">
  <a:themeElements>
    <a:clrScheme name="RiceU_blueba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655</TotalTime>
  <Words>326</Words>
  <Application>Microsoft Macintosh PowerPoint</Application>
  <PresentationFormat>On-screen Show (16:9)</PresentationFormat>
  <Paragraphs>70</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Arial</vt:lpstr>
      <vt:lpstr>Rice Theme</vt:lpstr>
      <vt:lpstr>COMP 531 </vt:lpstr>
      <vt:lpstr>PowerPoint Presentation</vt:lpstr>
      <vt:lpstr>What is Parallax Scrolling </vt:lpstr>
      <vt:lpstr>What is Parallax Scrolling </vt:lpstr>
      <vt:lpstr>PowerPoint Presentation</vt:lpstr>
      <vt:lpstr>Pros</vt:lpstr>
      <vt:lpstr>Cons</vt:lpstr>
      <vt:lpstr>PowerPoint Presentation</vt:lpstr>
      <vt:lpstr>How to Create</vt:lpstr>
      <vt:lpstr>PowerPoint Presentation</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 615 </dc:title>
  <cp:lastModifiedBy>徐冉</cp:lastModifiedBy>
  <cp:revision>26</cp:revision>
  <dcterms:modified xsi:type="dcterms:W3CDTF">2017-04-20T16:42:15Z</dcterms:modified>
</cp:coreProperties>
</file>