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/>
              <a:t>机器学习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da-DK" altLang="zh-CN" dirty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机器学习分类</a:t>
            </a:r>
            <a:endParaRPr lang="zh-CN" altLang="en-US" smtClean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监督学习：例如用户点击</a:t>
            </a:r>
            <a:r>
              <a:rPr lang="en-US" altLang="zh-CN"/>
              <a:t>/</a:t>
            </a:r>
            <a:r>
              <a:rPr lang="zh-CN" altLang="en-US"/>
              <a:t>购买预测、房价预测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分类预测：离散目标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回归分析：连续目标</a:t>
            </a:r>
            <a:endParaRPr lang="zh-CN" altLang="en-US"/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无监督学习：例如邮件</a:t>
            </a:r>
            <a:r>
              <a:rPr lang="en-US" altLang="zh-CN"/>
              <a:t>/</a:t>
            </a:r>
            <a:r>
              <a:rPr lang="zh-CN" altLang="en-US"/>
              <a:t>新闻聚类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聚类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关联规则</a:t>
            </a:r>
            <a:endParaRPr lang="zh-CN" altLang="en-US"/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强化学习：例如动态系统以及机器人控制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Q-learning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时间差学习</a:t>
            </a:r>
            <a:endParaRPr lang="zh-CN" altLang="en-US"/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有监督学习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1671320"/>
            <a:ext cx="9015730" cy="3773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无监督学习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205" y="1786255"/>
            <a:ext cx="9447530" cy="3968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半监督学习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4540" y="2025015"/>
            <a:ext cx="10410190" cy="4182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机器学习的一般思路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得分函数</a:t>
            </a:r>
            <a:endParaRPr lang="zh-CN" altLang="en-US"/>
          </a:p>
          <a:p>
            <a:r>
              <a:rPr lang="zh-CN" altLang="en-US"/>
              <a:t>损失函数的最优化问题</a:t>
            </a:r>
            <a:r>
              <a:rPr lang="en-US" altLang="zh-CN"/>
              <a:t>(</a:t>
            </a:r>
            <a:r>
              <a:rPr lang="zh-CN" altLang="en-US"/>
              <a:t>误差的大小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使损失函数最小的得分函数对应的权重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算法一览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9720" y="1604645"/>
            <a:ext cx="9088120" cy="5127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KSO_WM_SLIDE_LAYOUT_CNT" val="1_1"/>
  <p:tag name="KSO_WM_SLIDE_LAYOUT" val="a_f"/>
  <p:tag name="KSO_WM_SLIDE_SIZE" val="828*354"/>
  <p:tag name="KSO_WM_SLIDE_POSITION" val="66*132"/>
  <p:tag name="KSO_WM_SLIDE_TYPE" val="text"/>
  <p:tag name="KSO_WM_SLIDE_ITEM_CNT" val="1"/>
  <p:tag name="KSO_WM_TAG_VERSION" val="1.0"/>
  <p:tag name="KSO_WM_COMBINE_RELATE_SLIDE_ID" val="background20182337_7"/>
  <p:tag name="KSO_WM_SLIDE_ID" val="custom160539_2"/>
  <p:tag name="KSO_WM_SLIDE_INDEX" val="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337_1"/>
  <p:tag name="KSO_WM_TEMPLATE_SUBCATEGORY" val="combine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1_A000120140530A99PPBG</vt:lpstr>
      <vt:lpstr>机器学习</vt:lpstr>
      <vt:lpstr>机器学习分类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年轻人</cp:lastModifiedBy>
  <cp:revision>11</cp:revision>
  <dcterms:created xsi:type="dcterms:W3CDTF">2015-05-05T08:02:00Z</dcterms:created>
  <dcterms:modified xsi:type="dcterms:W3CDTF">2017-12-21T16:12:52Z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