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4068079-301B-4544-A7C4-EAF747B14EC9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8271C59-B009-4FA2-9D8B-AC93F1B6B44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14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8079-301B-4544-A7C4-EAF747B14EC9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C59-B009-4FA2-9D8B-AC93F1B6B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89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8079-301B-4544-A7C4-EAF747B14EC9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C59-B009-4FA2-9D8B-AC93F1B6B44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143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8079-301B-4544-A7C4-EAF747B14EC9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C59-B009-4FA2-9D8B-AC93F1B6B44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995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8079-301B-4544-A7C4-EAF747B14EC9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C59-B009-4FA2-9D8B-AC93F1B6B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98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8079-301B-4544-A7C4-EAF747B14EC9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C59-B009-4FA2-9D8B-AC93F1B6B44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401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8079-301B-4544-A7C4-EAF747B14EC9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C59-B009-4FA2-9D8B-AC93F1B6B44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684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8079-301B-4544-A7C4-EAF747B14EC9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C59-B009-4FA2-9D8B-AC93F1B6B44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791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8079-301B-4544-A7C4-EAF747B14EC9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C59-B009-4FA2-9D8B-AC93F1B6B44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62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8079-301B-4544-A7C4-EAF747B14EC9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C59-B009-4FA2-9D8B-AC93F1B6B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79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8079-301B-4544-A7C4-EAF747B14EC9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C59-B009-4FA2-9D8B-AC93F1B6B44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46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8079-301B-4544-A7C4-EAF747B14EC9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C59-B009-4FA2-9D8B-AC93F1B6B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15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8079-301B-4544-A7C4-EAF747B14EC9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C59-B009-4FA2-9D8B-AC93F1B6B44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33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8079-301B-4544-A7C4-EAF747B14EC9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C59-B009-4FA2-9D8B-AC93F1B6B44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43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8079-301B-4544-A7C4-EAF747B14EC9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C59-B009-4FA2-9D8B-AC93F1B6B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71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8079-301B-4544-A7C4-EAF747B14EC9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C59-B009-4FA2-9D8B-AC93F1B6B44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70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8079-301B-4544-A7C4-EAF747B14EC9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C59-B009-4FA2-9D8B-AC93F1B6B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77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068079-301B-4544-A7C4-EAF747B14EC9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271C59-B009-4FA2-9D8B-AC93F1B6B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80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8893" y="830218"/>
            <a:ext cx="1008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厚黑行世者一般是不愿做“恶人”的。可是，“吃柿子专拣软的捏”，如果看起来软弱可欺，最终也必然为人所欺。因为一个人表面上的软弱事实上也助长和纵容了别人侵犯你的欲望。对于蛮横霸道的人，一定不能心慈手软。</a:t>
            </a:r>
            <a:endParaRPr lang="zh-CN" altLang="en-US" sz="24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8893" y="3005750"/>
            <a:ext cx="100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连自己的喜怒哀乐都不能自由表达，人活着还有什么 意思？不过，若因喜怒哀乐 表达失当而招致利益受损，那岂不是更没意思？因此，虽然没有必要做一个喜怒哀乐见不着痕迹的人，但何妨把喜怒哀乐藏在口袋里。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88892" y="4490519"/>
            <a:ext cx="100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竞争中要想使对手不敢冒犯你，固然可以与之进行“你死我活”的交手战，不过，“杀敌一千，自损八百”，你势必也要为此付出相当的代价。最简单的方式，就是“好人莫做”，不妨做“恶人”，给对方以震慑，让其知难而退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745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95881" y="1131683"/>
            <a:ext cx="100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只有真正的聪明人，才能懂的“成人之美 ，遂己之私”的真谛。那些恃才放旷的人，知道一点就张狂，不懂得“成人之美”，他们才是真正的傻子。他们不知道，别人未必什么都不知道，只是不说罢了。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95881" y="2571184"/>
            <a:ext cx="100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商业企业都是从客户身上赚取利润而生存的，可是，越是如此，他们越是强调“奉献真诚之心”，“无私为顾客服务”。为什么呢？原因就是厚黑处世中所说的“利人利己，公私两益”。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95881" y="3802455"/>
            <a:ext cx="100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俘获人心的手段不外乎两种选择，一种是“罚”，一种是“赏”。要使“罚”与“赏”真正发挥 作用，一定要以“正义”、“公义”作为标准，这才能反映出“打大招牌、喊大口号”的厚黑精神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758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2630" y="841972"/>
            <a:ext cx="100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将“弄张大旗，拉作虎皮”用在对手身上，是为了吓退他们；可以对于“潜在”的帮手，就不能吓退了之了。而在让他们敬服，死心塌地帮自己。不过，这一招只有用在“势利”之人身上才管用。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22630" y="2181885"/>
            <a:ext cx="100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说话足以左右人的意志，最高明的厚黑处世者就是能够见什么人说什么话。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厚黑丛话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中说：“我逢着人说人话，逢着鬼说鬼话，请问当今之世，不说鬼话，说什么？我这部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厚黑丛话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，人见之则为人话，鬼见之则为鬼话”。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22630" y="3793402"/>
            <a:ext cx="100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人在权势、机会不如别人的时候，不得不低头退让。有志进取者，将此当作磨练自己的机会，借此取得休养生息的时间，以图将来东山再起，而绝不能一味地斤斤计较。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809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CAEACE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</TotalTime>
  <Words>536</Words>
  <Application>Microsoft Office PowerPoint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方正舒体</vt:lpstr>
      <vt:lpstr>华文隶书</vt:lpstr>
      <vt:lpstr>Arial</vt:lpstr>
      <vt:lpstr>Garamond</vt:lpstr>
      <vt:lpstr>环保</vt:lpstr>
      <vt:lpstr>PowerPoint 演示文稿</vt:lpstr>
      <vt:lpstr>PowerPoint 演示文稿</vt:lpstr>
      <vt:lpstr>PowerPoint 演示文稿</vt:lpstr>
    </vt:vector>
  </TitlesOfParts>
  <Company>MicroWin10.com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zn</dc:creator>
  <cp:lastModifiedBy>zn</cp:lastModifiedBy>
  <cp:revision>9</cp:revision>
  <dcterms:created xsi:type="dcterms:W3CDTF">2017-12-09T14:49:46Z</dcterms:created>
  <dcterms:modified xsi:type="dcterms:W3CDTF">2017-12-09T15:21:09Z</dcterms:modified>
</cp:coreProperties>
</file>