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798" y="7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18/12/2019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617747" y="1724025"/>
            <a:ext cx="7465135" cy="3733800"/>
            <a:chOff x="1624378" y="1724025"/>
            <a:chExt cx="7058453" cy="4114800"/>
          </a:xfrm>
        </p:grpSpPr>
        <p:sp>
          <p:nvSpPr>
            <p:cNvPr id="3" name="rc3"/>
            <p:cNvSpPr/>
            <p:nvPr/>
          </p:nvSpPr>
          <p:spPr>
            <a:xfrm>
              <a:off x="2015331" y="1724025"/>
              <a:ext cx="66675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c4"/>
            <p:cNvSpPr/>
            <p:nvPr/>
          </p:nvSpPr>
          <p:spPr>
            <a:xfrm>
              <a:off x="2015331" y="1724025"/>
              <a:ext cx="66675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857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pt6"/>
            <p:cNvSpPr/>
            <p:nvPr/>
          </p:nvSpPr>
          <p:spPr>
            <a:xfrm>
              <a:off x="3306341" y="3878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t7"/>
            <p:cNvSpPr/>
            <p:nvPr/>
          </p:nvSpPr>
          <p:spPr>
            <a:xfrm>
              <a:off x="3306341" y="25441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t8"/>
            <p:cNvSpPr/>
            <p:nvPr/>
          </p:nvSpPr>
          <p:spPr>
            <a:xfrm>
              <a:off x="3306341" y="3635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pt9"/>
            <p:cNvSpPr/>
            <p:nvPr/>
          </p:nvSpPr>
          <p:spPr>
            <a:xfrm>
              <a:off x="3306341" y="3739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t10"/>
            <p:cNvSpPr/>
            <p:nvPr/>
          </p:nvSpPr>
          <p:spPr>
            <a:xfrm>
              <a:off x="3306341" y="32464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t11"/>
            <p:cNvSpPr/>
            <p:nvPr/>
          </p:nvSpPr>
          <p:spPr>
            <a:xfrm>
              <a:off x="3306341" y="3782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pt12"/>
            <p:cNvSpPr/>
            <p:nvPr/>
          </p:nvSpPr>
          <p:spPr>
            <a:xfrm>
              <a:off x="3306341" y="38906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pt13"/>
            <p:cNvSpPr/>
            <p:nvPr/>
          </p:nvSpPr>
          <p:spPr>
            <a:xfrm>
              <a:off x="3306341" y="39039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pt14"/>
            <p:cNvSpPr/>
            <p:nvPr/>
          </p:nvSpPr>
          <p:spPr>
            <a:xfrm>
              <a:off x="3306341" y="3827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pt15"/>
            <p:cNvSpPr/>
            <p:nvPr/>
          </p:nvSpPr>
          <p:spPr>
            <a:xfrm>
              <a:off x="3306341" y="3872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pt16"/>
            <p:cNvSpPr/>
            <p:nvPr/>
          </p:nvSpPr>
          <p:spPr>
            <a:xfrm>
              <a:off x="3306341" y="35873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pt17"/>
            <p:cNvSpPr/>
            <p:nvPr/>
          </p:nvSpPr>
          <p:spPr>
            <a:xfrm>
              <a:off x="3306341" y="3852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pt18"/>
            <p:cNvSpPr/>
            <p:nvPr/>
          </p:nvSpPr>
          <p:spPr>
            <a:xfrm>
              <a:off x="3306341" y="3878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t19"/>
            <p:cNvSpPr/>
            <p:nvPr/>
          </p:nvSpPr>
          <p:spPr>
            <a:xfrm>
              <a:off x="3306341" y="3152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pt20"/>
            <p:cNvSpPr/>
            <p:nvPr/>
          </p:nvSpPr>
          <p:spPr>
            <a:xfrm>
              <a:off x="3306341" y="2164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t21"/>
            <p:cNvSpPr/>
            <p:nvPr/>
          </p:nvSpPr>
          <p:spPr>
            <a:xfrm>
              <a:off x="3306341" y="3668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pt22"/>
            <p:cNvSpPr/>
            <p:nvPr/>
          </p:nvSpPr>
          <p:spPr>
            <a:xfrm>
              <a:off x="3306341" y="3883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pt23"/>
            <p:cNvSpPr/>
            <p:nvPr/>
          </p:nvSpPr>
          <p:spPr>
            <a:xfrm>
              <a:off x="3306341" y="3670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pt24"/>
            <p:cNvSpPr/>
            <p:nvPr/>
          </p:nvSpPr>
          <p:spPr>
            <a:xfrm>
              <a:off x="3306341" y="2658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pt25"/>
            <p:cNvSpPr/>
            <p:nvPr/>
          </p:nvSpPr>
          <p:spPr>
            <a:xfrm>
              <a:off x="3306341" y="3727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pt26"/>
            <p:cNvSpPr/>
            <p:nvPr/>
          </p:nvSpPr>
          <p:spPr>
            <a:xfrm>
              <a:off x="3306341" y="3781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t27"/>
            <p:cNvSpPr/>
            <p:nvPr/>
          </p:nvSpPr>
          <p:spPr>
            <a:xfrm>
              <a:off x="3306341" y="35282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pt28"/>
            <p:cNvSpPr/>
            <p:nvPr/>
          </p:nvSpPr>
          <p:spPr>
            <a:xfrm>
              <a:off x="3306341" y="38403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pt29"/>
            <p:cNvSpPr/>
            <p:nvPr/>
          </p:nvSpPr>
          <p:spPr>
            <a:xfrm>
              <a:off x="3306341" y="3117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pt30"/>
            <p:cNvSpPr/>
            <p:nvPr/>
          </p:nvSpPr>
          <p:spPr>
            <a:xfrm>
              <a:off x="3306341" y="33668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pt31"/>
            <p:cNvSpPr/>
            <p:nvPr/>
          </p:nvSpPr>
          <p:spPr>
            <a:xfrm>
              <a:off x="3306341" y="3414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pt32"/>
            <p:cNvSpPr/>
            <p:nvPr/>
          </p:nvSpPr>
          <p:spPr>
            <a:xfrm>
              <a:off x="3306341" y="34570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pt33"/>
            <p:cNvSpPr/>
            <p:nvPr/>
          </p:nvSpPr>
          <p:spPr>
            <a:xfrm>
              <a:off x="3306341" y="38691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pt34"/>
            <p:cNvSpPr/>
            <p:nvPr/>
          </p:nvSpPr>
          <p:spPr>
            <a:xfrm>
              <a:off x="3306341" y="3062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pt35"/>
            <p:cNvSpPr/>
            <p:nvPr/>
          </p:nvSpPr>
          <p:spPr>
            <a:xfrm>
              <a:off x="3306341" y="3694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pt36"/>
            <p:cNvSpPr/>
            <p:nvPr/>
          </p:nvSpPr>
          <p:spPr>
            <a:xfrm>
              <a:off x="3306341" y="35601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pt37"/>
            <p:cNvSpPr/>
            <p:nvPr/>
          </p:nvSpPr>
          <p:spPr>
            <a:xfrm>
              <a:off x="3306341" y="3458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pt38"/>
            <p:cNvSpPr/>
            <p:nvPr/>
          </p:nvSpPr>
          <p:spPr>
            <a:xfrm>
              <a:off x="3306341" y="3869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pt39"/>
            <p:cNvSpPr/>
            <p:nvPr/>
          </p:nvSpPr>
          <p:spPr>
            <a:xfrm>
              <a:off x="3306341" y="3798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pt40"/>
            <p:cNvSpPr/>
            <p:nvPr/>
          </p:nvSpPr>
          <p:spPr>
            <a:xfrm>
              <a:off x="3306341" y="3691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pt41"/>
            <p:cNvSpPr/>
            <p:nvPr/>
          </p:nvSpPr>
          <p:spPr>
            <a:xfrm>
              <a:off x="3306341" y="3696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pt42"/>
            <p:cNvSpPr/>
            <p:nvPr/>
          </p:nvSpPr>
          <p:spPr>
            <a:xfrm>
              <a:off x="3306341" y="37021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pt43"/>
            <p:cNvSpPr/>
            <p:nvPr/>
          </p:nvSpPr>
          <p:spPr>
            <a:xfrm>
              <a:off x="3306341" y="2558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pt44"/>
            <p:cNvSpPr/>
            <p:nvPr/>
          </p:nvSpPr>
          <p:spPr>
            <a:xfrm>
              <a:off x="3306341" y="3210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pt45"/>
            <p:cNvSpPr/>
            <p:nvPr/>
          </p:nvSpPr>
          <p:spPr>
            <a:xfrm>
              <a:off x="3306341" y="2670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pt46"/>
            <p:cNvSpPr/>
            <p:nvPr/>
          </p:nvSpPr>
          <p:spPr>
            <a:xfrm>
              <a:off x="3306341" y="3467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t47"/>
            <p:cNvSpPr/>
            <p:nvPr/>
          </p:nvSpPr>
          <p:spPr>
            <a:xfrm>
              <a:off x="3306341" y="385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pt48"/>
            <p:cNvSpPr/>
            <p:nvPr/>
          </p:nvSpPr>
          <p:spPr>
            <a:xfrm>
              <a:off x="3306341" y="33988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pt49"/>
            <p:cNvSpPr/>
            <p:nvPr/>
          </p:nvSpPr>
          <p:spPr>
            <a:xfrm>
              <a:off x="3306341" y="3315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pt50"/>
            <p:cNvSpPr/>
            <p:nvPr/>
          </p:nvSpPr>
          <p:spPr>
            <a:xfrm>
              <a:off x="3306341" y="3517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pt51"/>
            <p:cNvSpPr/>
            <p:nvPr/>
          </p:nvSpPr>
          <p:spPr>
            <a:xfrm>
              <a:off x="3306341" y="3617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pt52"/>
            <p:cNvSpPr/>
            <p:nvPr/>
          </p:nvSpPr>
          <p:spPr>
            <a:xfrm>
              <a:off x="3306341" y="2549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pt53"/>
            <p:cNvSpPr/>
            <p:nvPr/>
          </p:nvSpPr>
          <p:spPr>
            <a:xfrm>
              <a:off x="3306341" y="3886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pt54"/>
            <p:cNvSpPr/>
            <p:nvPr/>
          </p:nvSpPr>
          <p:spPr>
            <a:xfrm>
              <a:off x="3306341" y="3871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pt55"/>
            <p:cNvSpPr/>
            <p:nvPr/>
          </p:nvSpPr>
          <p:spPr>
            <a:xfrm>
              <a:off x="3306341" y="1955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pt56"/>
            <p:cNvSpPr/>
            <p:nvPr/>
          </p:nvSpPr>
          <p:spPr>
            <a:xfrm>
              <a:off x="3306341" y="38815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pt57"/>
            <p:cNvSpPr/>
            <p:nvPr/>
          </p:nvSpPr>
          <p:spPr>
            <a:xfrm>
              <a:off x="3306341" y="32708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pt58"/>
            <p:cNvSpPr/>
            <p:nvPr/>
          </p:nvSpPr>
          <p:spPr>
            <a:xfrm>
              <a:off x="3306341" y="3557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pt59"/>
            <p:cNvSpPr/>
            <p:nvPr/>
          </p:nvSpPr>
          <p:spPr>
            <a:xfrm>
              <a:off x="3306341" y="28646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pt60"/>
            <p:cNvSpPr/>
            <p:nvPr/>
          </p:nvSpPr>
          <p:spPr>
            <a:xfrm>
              <a:off x="3306341" y="2145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pt61"/>
            <p:cNvSpPr/>
            <p:nvPr/>
          </p:nvSpPr>
          <p:spPr>
            <a:xfrm>
              <a:off x="3306341" y="3214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pt62"/>
            <p:cNvSpPr/>
            <p:nvPr/>
          </p:nvSpPr>
          <p:spPr>
            <a:xfrm>
              <a:off x="3306341" y="30544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pt63"/>
            <p:cNvSpPr/>
            <p:nvPr/>
          </p:nvSpPr>
          <p:spPr>
            <a:xfrm>
              <a:off x="3306341" y="3695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pt64"/>
            <p:cNvSpPr/>
            <p:nvPr/>
          </p:nvSpPr>
          <p:spPr>
            <a:xfrm>
              <a:off x="3306341" y="3499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pt65"/>
            <p:cNvSpPr/>
            <p:nvPr/>
          </p:nvSpPr>
          <p:spPr>
            <a:xfrm>
              <a:off x="3306341" y="3761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pt66"/>
            <p:cNvSpPr/>
            <p:nvPr/>
          </p:nvSpPr>
          <p:spPr>
            <a:xfrm>
              <a:off x="3306341" y="3769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pt67"/>
            <p:cNvSpPr/>
            <p:nvPr/>
          </p:nvSpPr>
          <p:spPr>
            <a:xfrm>
              <a:off x="3306341" y="27912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pt68"/>
            <p:cNvSpPr/>
            <p:nvPr/>
          </p:nvSpPr>
          <p:spPr>
            <a:xfrm>
              <a:off x="3306341" y="3757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pt69"/>
            <p:cNvSpPr/>
            <p:nvPr/>
          </p:nvSpPr>
          <p:spPr>
            <a:xfrm>
              <a:off x="3306341" y="3508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pt70"/>
            <p:cNvSpPr/>
            <p:nvPr/>
          </p:nvSpPr>
          <p:spPr>
            <a:xfrm>
              <a:off x="3306341" y="37099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pt71"/>
            <p:cNvSpPr/>
            <p:nvPr/>
          </p:nvSpPr>
          <p:spPr>
            <a:xfrm>
              <a:off x="3306341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pt72"/>
            <p:cNvSpPr/>
            <p:nvPr/>
          </p:nvSpPr>
          <p:spPr>
            <a:xfrm>
              <a:off x="3306341" y="3667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pt73"/>
            <p:cNvSpPr/>
            <p:nvPr/>
          </p:nvSpPr>
          <p:spPr>
            <a:xfrm>
              <a:off x="3306341" y="3713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pt74"/>
            <p:cNvSpPr/>
            <p:nvPr/>
          </p:nvSpPr>
          <p:spPr>
            <a:xfrm>
              <a:off x="3306341" y="3855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pt75"/>
            <p:cNvSpPr/>
            <p:nvPr/>
          </p:nvSpPr>
          <p:spPr>
            <a:xfrm>
              <a:off x="3306341" y="3785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pt76"/>
            <p:cNvSpPr/>
            <p:nvPr/>
          </p:nvSpPr>
          <p:spPr>
            <a:xfrm>
              <a:off x="3306341" y="33580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pt77"/>
            <p:cNvSpPr/>
            <p:nvPr/>
          </p:nvSpPr>
          <p:spPr>
            <a:xfrm>
              <a:off x="3306341" y="3692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pt78"/>
            <p:cNvSpPr/>
            <p:nvPr/>
          </p:nvSpPr>
          <p:spPr>
            <a:xfrm>
              <a:off x="3306341" y="2699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pt79"/>
            <p:cNvSpPr/>
            <p:nvPr/>
          </p:nvSpPr>
          <p:spPr>
            <a:xfrm>
              <a:off x="3306341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pt80"/>
            <p:cNvSpPr/>
            <p:nvPr/>
          </p:nvSpPr>
          <p:spPr>
            <a:xfrm>
              <a:off x="3306341" y="33299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pt81"/>
            <p:cNvSpPr/>
            <p:nvPr/>
          </p:nvSpPr>
          <p:spPr>
            <a:xfrm>
              <a:off x="3306341" y="36433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pt82"/>
            <p:cNvSpPr/>
            <p:nvPr/>
          </p:nvSpPr>
          <p:spPr>
            <a:xfrm>
              <a:off x="3306341" y="3839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pt83"/>
            <p:cNvSpPr/>
            <p:nvPr/>
          </p:nvSpPr>
          <p:spPr>
            <a:xfrm>
              <a:off x="3306341" y="3892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pt84"/>
            <p:cNvSpPr/>
            <p:nvPr/>
          </p:nvSpPr>
          <p:spPr>
            <a:xfrm>
              <a:off x="3306341" y="3893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pt85"/>
            <p:cNvSpPr/>
            <p:nvPr/>
          </p:nvSpPr>
          <p:spPr>
            <a:xfrm>
              <a:off x="3306341" y="3872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pt86"/>
            <p:cNvSpPr/>
            <p:nvPr/>
          </p:nvSpPr>
          <p:spPr>
            <a:xfrm>
              <a:off x="3306341" y="3373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pt87"/>
            <p:cNvSpPr/>
            <p:nvPr/>
          </p:nvSpPr>
          <p:spPr>
            <a:xfrm>
              <a:off x="3306341" y="2784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pt88"/>
            <p:cNvSpPr/>
            <p:nvPr/>
          </p:nvSpPr>
          <p:spPr>
            <a:xfrm>
              <a:off x="3306341" y="2141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pt89"/>
            <p:cNvSpPr/>
            <p:nvPr/>
          </p:nvSpPr>
          <p:spPr>
            <a:xfrm>
              <a:off x="3306341" y="3751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pt90"/>
            <p:cNvSpPr/>
            <p:nvPr/>
          </p:nvSpPr>
          <p:spPr>
            <a:xfrm>
              <a:off x="3306341" y="324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pt91"/>
            <p:cNvSpPr/>
            <p:nvPr/>
          </p:nvSpPr>
          <p:spPr>
            <a:xfrm>
              <a:off x="3306341" y="3340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pt92"/>
            <p:cNvSpPr/>
            <p:nvPr/>
          </p:nvSpPr>
          <p:spPr>
            <a:xfrm>
              <a:off x="3306341" y="3128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pt93"/>
            <p:cNvSpPr/>
            <p:nvPr/>
          </p:nvSpPr>
          <p:spPr>
            <a:xfrm>
              <a:off x="3306341" y="3044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pt94"/>
            <p:cNvSpPr/>
            <p:nvPr/>
          </p:nvSpPr>
          <p:spPr>
            <a:xfrm>
              <a:off x="3306341" y="3615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pt95"/>
            <p:cNvSpPr/>
            <p:nvPr/>
          </p:nvSpPr>
          <p:spPr>
            <a:xfrm>
              <a:off x="3306341" y="3157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pt96"/>
            <p:cNvSpPr/>
            <p:nvPr/>
          </p:nvSpPr>
          <p:spPr>
            <a:xfrm>
              <a:off x="3306341" y="3872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pt97"/>
            <p:cNvSpPr/>
            <p:nvPr/>
          </p:nvSpPr>
          <p:spPr>
            <a:xfrm>
              <a:off x="3306341" y="3438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pt98"/>
            <p:cNvSpPr/>
            <p:nvPr/>
          </p:nvSpPr>
          <p:spPr>
            <a:xfrm>
              <a:off x="3306341" y="30223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pt99"/>
            <p:cNvSpPr/>
            <p:nvPr/>
          </p:nvSpPr>
          <p:spPr>
            <a:xfrm>
              <a:off x="3306341" y="2118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pt100"/>
            <p:cNvSpPr/>
            <p:nvPr/>
          </p:nvSpPr>
          <p:spPr>
            <a:xfrm>
              <a:off x="3306341" y="38077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pt101"/>
            <p:cNvSpPr/>
            <p:nvPr/>
          </p:nvSpPr>
          <p:spPr>
            <a:xfrm>
              <a:off x="3306341" y="3575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pt102"/>
            <p:cNvSpPr/>
            <p:nvPr/>
          </p:nvSpPr>
          <p:spPr>
            <a:xfrm>
              <a:off x="3306341" y="36566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pt103"/>
            <p:cNvSpPr/>
            <p:nvPr/>
          </p:nvSpPr>
          <p:spPr>
            <a:xfrm>
              <a:off x="3306341" y="2820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pt104"/>
            <p:cNvSpPr/>
            <p:nvPr/>
          </p:nvSpPr>
          <p:spPr>
            <a:xfrm>
              <a:off x="3306341" y="3738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pt105"/>
            <p:cNvSpPr/>
            <p:nvPr/>
          </p:nvSpPr>
          <p:spPr>
            <a:xfrm>
              <a:off x="3306341" y="2430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pt106"/>
            <p:cNvSpPr/>
            <p:nvPr/>
          </p:nvSpPr>
          <p:spPr>
            <a:xfrm>
              <a:off x="3306341" y="348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pt107"/>
            <p:cNvSpPr/>
            <p:nvPr/>
          </p:nvSpPr>
          <p:spPr>
            <a:xfrm>
              <a:off x="3306341" y="3762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pt108"/>
            <p:cNvSpPr/>
            <p:nvPr/>
          </p:nvSpPr>
          <p:spPr>
            <a:xfrm>
              <a:off x="3306341" y="3428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pt109"/>
            <p:cNvSpPr/>
            <p:nvPr/>
          </p:nvSpPr>
          <p:spPr>
            <a:xfrm>
              <a:off x="3306341" y="3595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pt110"/>
            <p:cNvSpPr/>
            <p:nvPr/>
          </p:nvSpPr>
          <p:spPr>
            <a:xfrm>
              <a:off x="3306341" y="3238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pt111"/>
            <p:cNvSpPr/>
            <p:nvPr/>
          </p:nvSpPr>
          <p:spPr>
            <a:xfrm>
              <a:off x="3306341" y="3836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pt112"/>
            <p:cNvSpPr/>
            <p:nvPr/>
          </p:nvSpPr>
          <p:spPr>
            <a:xfrm>
              <a:off x="3306341" y="3575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pt113"/>
            <p:cNvSpPr/>
            <p:nvPr/>
          </p:nvSpPr>
          <p:spPr>
            <a:xfrm>
              <a:off x="3306341" y="3774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pt114"/>
            <p:cNvSpPr/>
            <p:nvPr/>
          </p:nvSpPr>
          <p:spPr>
            <a:xfrm>
              <a:off x="3306341" y="3730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pt115"/>
            <p:cNvSpPr/>
            <p:nvPr/>
          </p:nvSpPr>
          <p:spPr>
            <a:xfrm>
              <a:off x="3306341" y="3823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pt116"/>
            <p:cNvSpPr/>
            <p:nvPr/>
          </p:nvSpPr>
          <p:spPr>
            <a:xfrm>
              <a:off x="3306341" y="3328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pt117"/>
            <p:cNvSpPr/>
            <p:nvPr/>
          </p:nvSpPr>
          <p:spPr>
            <a:xfrm>
              <a:off x="3306341" y="3732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pt118"/>
            <p:cNvSpPr/>
            <p:nvPr/>
          </p:nvSpPr>
          <p:spPr>
            <a:xfrm>
              <a:off x="3306341" y="3609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pt119"/>
            <p:cNvSpPr/>
            <p:nvPr/>
          </p:nvSpPr>
          <p:spPr>
            <a:xfrm>
              <a:off x="3306341" y="36843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pt120"/>
            <p:cNvSpPr/>
            <p:nvPr/>
          </p:nvSpPr>
          <p:spPr>
            <a:xfrm>
              <a:off x="3306341" y="3895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pt121"/>
            <p:cNvSpPr/>
            <p:nvPr/>
          </p:nvSpPr>
          <p:spPr>
            <a:xfrm>
              <a:off x="3306341" y="3257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pt122"/>
            <p:cNvSpPr/>
            <p:nvPr/>
          </p:nvSpPr>
          <p:spPr>
            <a:xfrm>
              <a:off x="3306341" y="2977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pt123"/>
            <p:cNvSpPr/>
            <p:nvPr/>
          </p:nvSpPr>
          <p:spPr>
            <a:xfrm>
              <a:off x="3306341" y="3889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pt124"/>
            <p:cNvSpPr/>
            <p:nvPr/>
          </p:nvSpPr>
          <p:spPr>
            <a:xfrm>
              <a:off x="3306341" y="3899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pt125"/>
            <p:cNvSpPr/>
            <p:nvPr/>
          </p:nvSpPr>
          <p:spPr>
            <a:xfrm>
              <a:off x="3306341" y="3835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pt126"/>
            <p:cNvSpPr/>
            <p:nvPr/>
          </p:nvSpPr>
          <p:spPr>
            <a:xfrm>
              <a:off x="3306341" y="3570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pt127"/>
            <p:cNvSpPr/>
            <p:nvPr/>
          </p:nvSpPr>
          <p:spPr>
            <a:xfrm>
              <a:off x="3306341" y="37220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pt128"/>
            <p:cNvSpPr/>
            <p:nvPr/>
          </p:nvSpPr>
          <p:spPr>
            <a:xfrm>
              <a:off x="3306341" y="33388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pt129"/>
            <p:cNvSpPr/>
            <p:nvPr/>
          </p:nvSpPr>
          <p:spPr>
            <a:xfrm>
              <a:off x="3306341" y="3786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pt130"/>
            <p:cNvSpPr/>
            <p:nvPr/>
          </p:nvSpPr>
          <p:spPr>
            <a:xfrm>
              <a:off x="3306341" y="3184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pt131"/>
            <p:cNvSpPr/>
            <p:nvPr/>
          </p:nvSpPr>
          <p:spPr>
            <a:xfrm>
              <a:off x="3306341" y="3854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pt132"/>
            <p:cNvSpPr/>
            <p:nvPr/>
          </p:nvSpPr>
          <p:spPr>
            <a:xfrm>
              <a:off x="3306341" y="3717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pt133"/>
            <p:cNvSpPr/>
            <p:nvPr/>
          </p:nvSpPr>
          <p:spPr>
            <a:xfrm>
              <a:off x="3306341" y="29791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pt134"/>
            <p:cNvSpPr/>
            <p:nvPr/>
          </p:nvSpPr>
          <p:spPr>
            <a:xfrm>
              <a:off x="3306341" y="3895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pt135"/>
            <p:cNvSpPr/>
            <p:nvPr/>
          </p:nvSpPr>
          <p:spPr>
            <a:xfrm>
              <a:off x="3306341" y="2985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pt136"/>
            <p:cNvSpPr/>
            <p:nvPr/>
          </p:nvSpPr>
          <p:spPr>
            <a:xfrm>
              <a:off x="3306341" y="3842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pt137"/>
            <p:cNvSpPr/>
            <p:nvPr/>
          </p:nvSpPr>
          <p:spPr>
            <a:xfrm>
              <a:off x="3306341" y="3841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pt138"/>
            <p:cNvSpPr/>
            <p:nvPr/>
          </p:nvSpPr>
          <p:spPr>
            <a:xfrm>
              <a:off x="3306341" y="3731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pt139"/>
            <p:cNvSpPr/>
            <p:nvPr/>
          </p:nvSpPr>
          <p:spPr>
            <a:xfrm>
              <a:off x="3306341" y="28824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pt140"/>
            <p:cNvSpPr/>
            <p:nvPr/>
          </p:nvSpPr>
          <p:spPr>
            <a:xfrm>
              <a:off x="3306341" y="38285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pt141"/>
            <p:cNvSpPr/>
            <p:nvPr/>
          </p:nvSpPr>
          <p:spPr>
            <a:xfrm>
              <a:off x="3306341" y="3870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pt142"/>
            <p:cNvSpPr/>
            <p:nvPr/>
          </p:nvSpPr>
          <p:spPr>
            <a:xfrm>
              <a:off x="3306341" y="30537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pt143"/>
            <p:cNvSpPr/>
            <p:nvPr/>
          </p:nvSpPr>
          <p:spPr>
            <a:xfrm>
              <a:off x="3306341" y="24289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pt144"/>
            <p:cNvSpPr/>
            <p:nvPr/>
          </p:nvSpPr>
          <p:spPr>
            <a:xfrm>
              <a:off x="3306341" y="3775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pt145"/>
            <p:cNvSpPr/>
            <p:nvPr/>
          </p:nvSpPr>
          <p:spPr>
            <a:xfrm>
              <a:off x="3306341" y="3905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pt146"/>
            <p:cNvSpPr/>
            <p:nvPr/>
          </p:nvSpPr>
          <p:spPr>
            <a:xfrm>
              <a:off x="3306341" y="37995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pt147"/>
            <p:cNvSpPr/>
            <p:nvPr/>
          </p:nvSpPr>
          <p:spPr>
            <a:xfrm>
              <a:off x="3306341" y="3718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pt148"/>
            <p:cNvSpPr/>
            <p:nvPr/>
          </p:nvSpPr>
          <p:spPr>
            <a:xfrm>
              <a:off x="3306341" y="3875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pt149"/>
            <p:cNvSpPr/>
            <p:nvPr/>
          </p:nvSpPr>
          <p:spPr>
            <a:xfrm>
              <a:off x="3306341" y="3425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pt150"/>
            <p:cNvSpPr/>
            <p:nvPr/>
          </p:nvSpPr>
          <p:spPr>
            <a:xfrm>
              <a:off x="3306341" y="36453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pt151"/>
            <p:cNvSpPr/>
            <p:nvPr/>
          </p:nvSpPr>
          <p:spPr>
            <a:xfrm>
              <a:off x="3306341" y="34756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pt152"/>
            <p:cNvSpPr/>
            <p:nvPr/>
          </p:nvSpPr>
          <p:spPr>
            <a:xfrm>
              <a:off x="3306341" y="37860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pt153"/>
            <p:cNvSpPr/>
            <p:nvPr/>
          </p:nvSpPr>
          <p:spPr>
            <a:xfrm>
              <a:off x="3306341" y="37041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pt154"/>
            <p:cNvSpPr/>
            <p:nvPr/>
          </p:nvSpPr>
          <p:spPr>
            <a:xfrm>
              <a:off x="3306341" y="3772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pt155"/>
            <p:cNvSpPr/>
            <p:nvPr/>
          </p:nvSpPr>
          <p:spPr>
            <a:xfrm>
              <a:off x="3306341" y="3725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pt156"/>
            <p:cNvSpPr/>
            <p:nvPr/>
          </p:nvSpPr>
          <p:spPr>
            <a:xfrm>
              <a:off x="3306341" y="361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pt157"/>
            <p:cNvSpPr/>
            <p:nvPr/>
          </p:nvSpPr>
          <p:spPr>
            <a:xfrm>
              <a:off x="3306341" y="3459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pt158"/>
            <p:cNvSpPr/>
            <p:nvPr/>
          </p:nvSpPr>
          <p:spPr>
            <a:xfrm>
              <a:off x="3306341" y="3874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pt159"/>
            <p:cNvSpPr/>
            <p:nvPr/>
          </p:nvSpPr>
          <p:spPr>
            <a:xfrm>
              <a:off x="3306341" y="3427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pt160"/>
            <p:cNvSpPr/>
            <p:nvPr/>
          </p:nvSpPr>
          <p:spPr>
            <a:xfrm>
              <a:off x="3306341" y="3427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pt161"/>
            <p:cNvSpPr/>
            <p:nvPr/>
          </p:nvSpPr>
          <p:spPr>
            <a:xfrm>
              <a:off x="3306341" y="39096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pt162"/>
            <p:cNvSpPr/>
            <p:nvPr/>
          </p:nvSpPr>
          <p:spPr>
            <a:xfrm>
              <a:off x="3306341" y="3274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pt163"/>
            <p:cNvSpPr/>
            <p:nvPr/>
          </p:nvSpPr>
          <p:spPr>
            <a:xfrm>
              <a:off x="3306341" y="3323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pt164"/>
            <p:cNvSpPr/>
            <p:nvPr/>
          </p:nvSpPr>
          <p:spPr>
            <a:xfrm>
              <a:off x="3306341" y="3884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pt165"/>
            <p:cNvSpPr/>
            <p:nvPr/>
          </p:nvSpPr>
          <p:spPr>
            <a:xfrm>
              <a:off x="3306341" y="3517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pt166"/>
            <p:cNvSpPr/>
            <p:nvPr/>
          </p:nvSpPr>
          <p:spPr>
            <a:xfrm>
              <a:off x="3306341" y="3533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pt167"/>
            <p:cNvSpPr/>
            <p:nvPr/>
          </p:nvSpPr>
          <p:spPr>
            <a:xfrm>
              <a:off x="3306341" y="3489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pt168"/>
            <p:cNvSpPr/>
            <p:nvPr/>
          </p:nvSpPr>
          <p:spPr>
            <a:xfrm>
              <a:off x="3306341" y="3851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pt169"/>
            <p:cNvSpPr/>
            <p:nvPr/>
          </p:nvSpPr>
          <p:spPr>
            <a:xfrm>
              <a:off x="3306341" y="28416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pt170"/>
            <p:cNvSpPr/>
            <p:nvPr/>
          </p:nvSpPr>
          <p:spPr>
            <a:xfrm>
              <a:off x="3306341" y="3673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pt171"/>
            <p:cNvSpPr/>
            <p:nvPr/>
          </p:nvSpPr>
          <p:spPr>
            <a:xfrm>
              <a:off x="3306341" y="3890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pt172"/>
            <p:cNvSpPr/>
            <p:nvPr/>
          </p:nvSpPr>
          <p:spPr>
            <a:xfrm>
              <a:off x="3306341" y="2686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t173"/>
            <p:cNvSpPr/>
            <p:nvPr/>
          </p:nvSpPr>
          <p:spPr>
            <a:xfrm>
              <a:off x="3306341" y="38018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pt174"/>
            <p:cNvSpPr/>
            <p:nvPr/>
          </p:nvSpPr>
          <p:spPr>
            <a:xfrm>
              <a:off x="3306341" y="29435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pt175"/>
            <p:cNvSpPr/>
            <p:nvPr/>
          </p:nvSpPr>
          <p:spPr>
            <a:xfrm>
              <a:off x="3306341" y="38523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pt176"/>
            <p:cNvSpPr/>
            <p:nvPr/>
          </p:nvSpPr>
          <p:spPr>
            <a:xfrm>
              <a:off x="3306341" y="3838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pt177"/>
            <p:cNvSpPr/>
            <p:nvPr/>
          </p:nvSpPr>
          <p:spPr>
            <a:xfrm>
              <a:off x="3306341" y="38735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pt178"/>
            <p:cNvSpPr/>
            <p:nvPr/>
          </p:nvSpPr>
          <p:spPr>
            <a:xfrm>
              <a:off x="3306341" y="3550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pt179"/>
            <p:cNvSpPr/>
            <p:nvPr/>
          </p:nvSpPr>
          <p:spPr>
            <a:xfrm>
              <a:off x="3306341" y="3112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pt180"/>
            <p:cNvSpPr/>
            <p:nvPr/>
          </p:nvSpPr>
          <p:spPr>
            <a:xfrm>
              <a:off x="3306341" y="2698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pt181"/>
            <p:cNvSpPr/>
            <p:nvPr/>
          </p:nvSpPr>
          <p:spPr>
            <a:xfrm>
              <a:off x="3306341" y="27164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pt182"/>
            <p:cNvSpPr/>
            <p:nvPr/>
          </p:nvSpPr>
          <p:spPr>
            <a:xfrm>
              <a:off x="3306341" y="2738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pt183"/>
            <p:cNvSpPr/>
            <p:nvPr/>
          </p:nvSpPr>
          <p:spPr>
            <a:xfrm>
              <a:off x="3306341" y="2520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pt184"/>
            <p:cNvSpPr/>
            <p:nvPr/>
          </p:nvSpPr>
          <p:spPr>
            <a:xfrm>
              <a:off x="3306341" y="3182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pt185"/>
            <p:cNvSpPr/>
            <p:nvPr/>
          </p:nvSpPr>
          <p:spPr>
            <a:xfrm>
              <a:off x="3306341" y="3889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pt186"/>
            <p:cNvSpPr/>
            <p:nvPr/>
          </p:nvSpPr>
          <p:spPr>
            <a:xfrm>
              <a:off x="3306341" y="3620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pt187"/>
            <p:cNvSpPr/>
            <p:nvPr/>
          </p:nvSpPr>
          <p:spPr>
            <a:xfrm>
              <a:off x="3306341" y="36819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pt188"/>
            <p:cNvSpPr/>
            <p:nvPr/>
          </p:nvSpPr>
          <p:spPr>
            <a:xfrm>
              <a:off x="3306341" y="2685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pt189"/>
            <p:cNvSpPr/>
            <p:nvPr/>
          </p:nvSpPr>
          <p:spPr>
            <a:xfrm>
              <a:off x="3306341" y="3176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pt190"/>
            <p:cNvSpPr/>
            <p:nvPr/>
          </p:nvSpPr>
          <p:spPr>
            <a:xfrm>
              <a:off x="3306341" y="3176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pt191"/>
            <p:cNvSpPr/>
            <p:nvPr/>
          </p:nvSpPr>
          <p:spPr>
            <a:xfrm>
              <a:off x="3306341" y="3734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pt192"/>
            <p:cNvSpPr/>
            <p:nvPr/>
          </p:nvSpPr>
          <p:spPr>
            <a:xfrm>
              <a:off x="3306341" y="30802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pt193"/>
            <p:cNvSpPr/>
            <p:nvPr/>
          </p:nvSpPr>
          <p:spPr>
            <a:xfrm>
              <a:off x="3306341" y="3744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pt194"/>
            <p:cNvSpPr/>
            <p:nvPr/>
          </p:nvSpPr>
          <p:spPr>
            <a:xfrm>
              <a:off x="3306341" y="36899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pt195"/>
            <p:cNvSpPr/>
            <p:nvPr/>
          </p:nvSpPr>
          <p:spPr>
            <a:xfrm>
              <a:off x="3306341" y="3641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pt196"/>
            <p:cNvSpPr/>
            <p:nvPr/>
          </p:nvSpPr>
          <p:spPr>
            <a:xfrm>
              <a:off x="3306341" y="1946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pt197"/>
            <p:cNvSpPr/>
            <p:nvPr/>
          </p:nvSpPr>
          <p:spPr>
            <a:xfrm>
              <a:off x="3306341" y="35815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pt198"/>
            <p:cNvSpPr/>
            <p:nvPr/>
          </p:nvSpPr>
          <p:spPr>
            <a:xfrm>
              <a:off x="3306341" y="3406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pt199"/>
            <p:cNvSpPr/>
            <p:nvPr/>
          </p:nvSpPr>
          <p:spPr>
            <a:xfrm>
              <a:off x="3306341" y="29446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pt200"/>
            <p:cNvSpPr/>
            <p:nvPr/>
          </p:nvSpPr>
          <p:spPr>
            <a:xfrm>
              <a:off x="3306341" y="3496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pt201"/>
            <p:cNvSpPr/>
            <p:nvPr/>
          </p:nvSpPr>
          <p:spPr>
            <a:xfrm>
              <a:off x="3306341" y="3177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pt202"/>
            <p:cNvSpPr/>
            <p:nvPr/>
          </p:nvSpPr>
          <p:spPr>
            <a:xfrm>
              <a:off x="3306341" y="3566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pt203"/>
            <p:cNvSpPr/>
            <p:nvPr/>
          </p:nvSpPr>
          <p:spPr>
            <a:xfrm>
              <a:off x="3306341" y="3760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pt204"/>
            <p:cNvSpPr/>
            <p:nvPr/>
          </p:nvSpPr>
          <p:spPr>
            <a:xfrm>
              <a:off x="3306341" y="2533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pt205"/>
            <p:cNvSpPr/>
            <p:nvPr/>
          </p:nvSpPr>
          <p:spPr>
            <a:xfrm>
              <a:off x="3306341" y="35719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pt206"/>
            <p:cNvSpPr/>
            <p:nvPr/>
          </p:nvSpPr>
          <p:spPr>
            <a:xfrm>
              <a:off x="3306341" y="2909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pt207"/>
            <p:cNvSpPr/>
            <p:nvPr/>
          </p:nvSpPr>
          <p:spPr>
            <a:xfrm>
              <a:off x="3306341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pt208"/>
            <p:cNvSpPr/>
            <p:nvPr/>
          </p:nvSpPr>
          <p:spPr>
            <a:xfrm>
              <a:off x="3306341" y="3539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pt209"/>
            <p:cNvSpPr/>
            <p:nvPr/>
          </p:nvSpPr>
          <p:spPr>
            <a:xfrm>
              <a:off x="3306341" y="2661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pt210"/>
            <p:cNvSpPr/>
            <p:nvPr/>
          </p:nvSpPr>
          <p:spPr>
            <a:xfrm>
              <a:off x="3306341" y="3441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pt211"/>
            <p:cNvSpPr/>
            <p:nvPr/>
          </p:nvSpPr>
          <p:spPr>
            <a:xfrm>
              <a:off x="3306341" y="3384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pt212"/>
            <p:cNvSpPr/>
            <p:nvPr/>
          </p:nvSpPr>
          <p:spPr>
            <a:xfrm>
              <a:off x="3306341" y="3871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pt213"/>
            <p:cNvSpPr/>
            <p:nvPr/>
          </p:nvSpPr>
          <p:spPr>
            <a:xfrm>
              <a:off x="3306341" y="3410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pt214"/>
            <p:cNvSpPr/>
            <p:nvPr/>
          </p:nvSpPr>
          <p:spPr>
            <a:xfrm>
              <a:off x="3306341" y="3763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pt215"/>
            <p:cNvSpPr/>
            <p:nvPr/>
          </p:nvSpPr>
          <p:spPr>
            <a:xfrm>
              <a:off x="3306341" y="36029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pt216"/>
            <p:cNvSpPr/>
            <p:nvPr/>
          </p:nvSpPr>
          <p:spPr>
            <a:xfrm>
              <a:off x="3306341" y="3716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pt217"/>
            <p:cNvSpPr/>
            <p:nvPr/>
          </p:nvSpPr>
          <p:spPr>
            <a:xfrm>
              <a:off x="3306341" y="385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pt218"/>
            <p:cNvSpPr/>
            <p:nvPr/>
          </p:nvSpPr>
          <p:spPr>
            <a:xfrm>
              <a:off x="3306341" y="2641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pt219"/>
            <p:cNvSpPr/>
            <p:nvPr/>
          </p:nvSpPr>
          <p:spPr>
            <a:xfrm>
              <a:off x="3306341" y="3082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pt220"/>
            <p:cNvSpPr/>
            <p:nvPr/>
          </p:nvSpPr>
          <p:spPr>
            <a:xfrm>
              <a:off x="3306341" y="3915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pt221"/>
            <p:cNvSpPr/>
            <p:nvPr/>
          </p:nvSpPr>
          <p:spPr>
            <a:xfrm>
              <a:off x="3306341" y="3750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pt222"/>
            <p:cNvSpPr/>
            <p:nvPr/>
          </p:nvSpPr>
          <p:spPr>
            <a:xfrm>
              <a:off x="3306341" y="39082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pt223"/>
            <p:cNvSpPr/>
            <p:nvPr/>
          </p:nvSpPr>
          <p:spPr>
            <a:xfrm>
              <a:off x="3306341" y="37669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pt224"/>
            <p:cNvSpPr/>
            <p:nvPr/>
          </p:nvSpPr>
          <p:spPr>
            <a:xfrm>
              <a:off x="3306341" y="38838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pt225"/>
            <p:cNvSpPr/>
            <p:nvPr/>
          </p:nvSpPr>
          <p:spPr>
            <a:xfrm>
              <a:off x="3306341" y="38861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pt226"/>
            <p:cNvSpPr/>
            <p:nvPr/>
          </p:nvSpPr>
          <p:spPr>
            <a:xfrm>
              <a:off x="3306341" y="2806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pt227"/>
            <p:cNvSpPr/>
            <p:nvPr/>
          </p:nvSpPr>
          <p:spPr>
            <a:xfrm>
              <a:off x="3306341" y="3383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pt228"/>
            <p:cNvSpPr/>
            <p:nvPr/>
          </p:nvSpPr>
          <p:spPr>
            <a:xfrm>
              <a:off x="3306341" y="37045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pt229"/>
            <p:cNvSpPr/>
            <p:nvPr/>
          </p:nvSpPr>
          <p:spPr>
            <a:xfrm>
              <a:off x="3306341" y="35834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pt230"/>
            <p:cNvSpPr/>
            <p:nvPr/>
          </p:nvSpPr>
          <p:spPr>
            <a:xfrm>
              <a:off x="3306341" y="33478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pt231"/>
            <p:cNvSpPr/>
            <p:nvPr/>
          </p:nvSpPr>
          <p:spPr>
            <a:xfrm>
              <a:off x="3306341" y="3815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pt232"/>
            <p:cNvSpPr/>
            <p:nvPr/>
          </p:nvSpPr>
          <p:spPr>
            <a:xfrm>
              <a:off x="3306341" y="3675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pt233"/>
            <p:cNvSpPr/>
            <p:nvPr/>
          </p:nvSpPr>
          <p:spPr>
            <a:xfrm>
              <a:off x="3306341" y="3581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pt234"/>
            <p:cNvSpPr/>
            <p:nvPr/>
          </p:nvSpPr>
          <p:spPr>
            <a:xfrm>
              <a:off x="3306341" y="3869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pt235"/>
            <p:cNvSpPr/>
            <p:nvPr/>
          </p:nvSpPr>
          <p:spPr>
            <a:xfrm>
              <a:off x="3306341" y="3028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pt236"/>
            <p:cNvSpPr/>
            <p:nvPr/>
          </p:nvSpPr>
          <p:spPr>
            <a:xfrm>
              <a:off x="3306341" y="37453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pt237"/>
            <p:cNvSpPr/>
            <p:nvPr/>
          </p:nvSpPr>
          <p:spPr>
            <a:xfrm>
              <a:off x="3306341" y="3725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pt238"/>
            <p:cNvSpPr/>
            <p:nvPr/>
          </p:nvSpPr>
          <p:spPr>
            <a:xfrm>
              <a:off x="3306341" y="3811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pt239"/>
            <p:cNvSpPr/>
            <p:nvPr/>
          </p:nvSpPr>
          <p:spPr>
            <a:xfrm>
              <a:off x="3306341" y="3768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pt240"/>
            <p:cNvSpPr/>
            <p:nvPr/>
          </p:nvSpPr>
          <p:spPr>
            <a:xfrm>
              <a:off x="3306341" y="3701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pt241"/>
            <p:cNvSpPr/>
            <p:nvPr/>
          </p:nvSpPr>
          <p:spPr>
            <a:xfrm>
              <a:off x="3306341" y="37850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pt242"/>
            <p:cNvSpPr/>
            <p:nvPr/>
          </p:nvSpPr>
          <p:spPr>
            <a:xfrm>
              <a:off x="3306341" y="38414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pt243"/>
            <p:cNvSpPr/>
            <p:nvPr/>
          </p:nvSpPr>
          <p:spPr>
            <a:xfrm>
              <a:off x="3306341" y="3641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pt244"/>
            <p:cNvSpPr/>
            <p:nvPr/>
          </p:nvSpPr>
          <p:spPr>
            <a:xfrm>
              <a:off x="3306341" y="3444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pt245"/>
            <p:cNvSpPr/>
            <p:nvPr/>
          </p:nvSpPr>
          <p:spPr>
            <a:xfrm>
              <a:off x="3306341" y="2330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pt246"/>
            <p:cNvSpPr/>
            <p:nvPr/>
          </p:nvSpPr>
          <p:spPr>
            <a:xfrm>
              <a:off x="3306341" y="3609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pt247"/>
            <p:cNvSpPr/>
            <p:nvPr/>
          </p:nvSpPr>
          <p:spPr>
            <a:xfrm>
              <a:off x="3306341" y="3827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pt248"/>
            <p:cNvSpPr/>
            <p:nvPr/>
          </p:nvSpPr>
          <p:spPr>
            <a:xfrm>
              <a:off x="3306341" y="3022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pt249"/>
            <p:cNvSpPr/>
            <p:nvPr/>
          </p:nvSpPr>
          <p:spPr>
            <a:xfrm>
              <a:off x="3306341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pt250"/>
            <p:cNvSpPr/>
            <p:nvPr/>
          </p:nvSpPr>
          <p:spPr>
            <a:xfrm>
              <a:off x="3306341" y="3743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pt251"/>
            <p:cNvSpPr/>
            <p:nvPr/>
          </p:nvSpPr>
          <p:spPr>
            <a:xfrm>
              <a:off x="3306341" y="3348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pt252"/>
            <p:cNvSpPr/>
            <p:nvPr/>
          </p:nvSpPr>
          <p:spPr>
            <a:xfrm>
              <a:off x="3306341" y="3594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pt253"/>
            <p:cNvSpPr/>
            <p:nvPr/>
          </p:nvSpPr>
          <p:spPr>
            <a:xfrm>
              <a:off x="3306341" y="3874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pt254"/>
            <p:cNvSpPr/>
            <p:nvPr/>
          </p:nvSpPr>
          <p:spPr>
            <a:xfrm>
              <a:off x="3306341" y="2212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pt255"/>
            <p:cNvSpPr/>
            <p:nvPr/>
          </p:nvSpPr>
          <p:spPr>
            <a:xfrm>
              <a:off x="3306341" y="3897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pt256"/>
            <p:cNvSpPr/>
            <p:nvPr/>
          </p:nvSpPr>
          <p:spPr>
            <a:xfrm>
              <a:off x="3306341" y="3650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pt257"/>
            <p:cNvSpPr/>
            <p:nvPr/>
          </p:nvSpPr>
          <p:spPr>
            <a:xfrm>
              <a:off x="3306341" y="38508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pt258"/>
            <p:cNvSpPr/>
            <p:nvPr/>
          </p:nvSpPr>
          <p:spPr>
            <a:xfrm>
              <a:off x="3306341" y="3894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pt259"/>
            <p:cNvSpPr/>
            <p:nvPr/>
          </p:nvSpPr>
          <p:spPr>
            <a:xfrm>
              <a:off x="3306341" y="3882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pt260"/>
            <p:cNvSpPr/>
            <p:nvPr/>
          </p:nvSpPr>
          <p:spPr>
            <a:xfrm>
              <a:off x="3306341" y="3664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pt261"/>
            <p:cNvSpPr/>
            <p:nvPr/>
          </p:nvSpPr>
          <p:spPr>
            <a:xfrm>
              <a:off x="3306341" y="3676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pt262"/>
            <p:cNvSpPr/>
            <p:nvPr/>
          </p:nvSpPr>
          <p:spPr>
            <a:xfrm>
              <a:off x="3306341" y="3702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pt263"/>
            <p:cNvSpPr/>
            <p:nvPr/>
          </p:nvSpPr>
          <p:spPr>
            <a:xfrm>
              <a:off x="3306341" y="3458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pt264"/>
            <p:cNvSpPr/>
            <p:nvPr/>
          </p:nvSpPr>
          <p:spPr>
            <a:xfrm>
              <a:off x="3306341" y="3736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pt265"/>
            <p:cNvSpPr/>
            <p:nvPr/>
          </p:nvSpPr>
          <p:spPr>
            <a:xfrm>
              <a:off x="3306341" y="3707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pt266"/>
            <p:cNvSpPr/>
            <p:nvPr/>
          </p:nvSpPr>
          <p:spPr>
            <a:xfrm>
              <a:off x="3306341" y="2895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pt267"/>
            <p:cNvSpPr/>
            <p:nvPr/>
          </p:nvSpPr>
          <p:spPr>
            <a:xfrm>
              <a:off x="3306341" y="3854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pt268"/>
            <p:cNvSpPr/>
            <p:nvPr/>
          </p:nvSpPr>
          <p:spPr>
            <a:xfrm>
              <a:off x="3306341" y="3690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pt269"/>
            <p:cNvSpPr/>
            <p:nvPr/>
          </p:nvSpPr>
          <p:spPr>
            <a:xfrm>
              <a:off x="3306341" y="3817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pt270"/>
            <p:cNvSpPr/>
            <p:nvPr/>
          </p:nvSpPr>
          <p:spPr>
            <a:xfrm>
              <a:off x="3306341" y="38060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pt271"/>
            <p:cNvSpPr/>
            <p:nvPr/>
          </p:nvSpPr>
          <p:spPr>
            <a:xfrm>
              <a:off x="3306341" y="3554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pt272"/>
            <p:cNvSpPr/>
            <p:nvPr/>
          </p:nvSpPr>
          <p:spPr>
            <a:xfrm>
              <a:off x="3306341" y="3901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pt273"/>
            <p:cNvSpPr/>
            <p:nvPr/>
          </p:nvSpPr>
          <p:spPr>
            <a:xfrm>
              <a:off x="3306341" y="3178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pt274"/>
            <p:cNvSpPr/>
            <p:nvPr/>
          </p:nvSpPr>
          <p:spPr>
            <a:xfrm>
              <a:off x="3306341" y="33617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pt275"/>
            <p:cNvSpPr/>
            <p:nvPr/>
          </p:nvSpPr>
          <p:spPr>
            <a:xfrm>
              <a:off x="3306341" y="3087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pt276"/>
            <p:cNvSpPr/>
            <p:nvPr/>
          </p:nvSpPr>
          <p:spPr>
            <a:xfrm>
              <a:off x="3306341" y="3884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pt277"/>
            <p:cNvSpPr/>
            <p:nvPr/>
          </p:nvSpPr>
          <p:spPr>
            <a:xfrm>
              <a:off x="3306341" y="39089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pt278"/>
            <p:cNvSpPr/>
            <p:nvPr/>
          </p:nvSpPr>
          <p:spPr>
            <a:xfrm>
              <a:off x="3306341" y="35733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pt279"/>
            <p:cNvSpPr/>
            <p:nvPr/>
          </p:nvSpPr>
          <p:spPr>
            <a:xfrm>
              <a:off x="3306341" y="2521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pt280"/>
            <p:cNvSpPr/>
            <p:nvPr/>
          </p:nvSpPr>
          <p:spPr>
            <a:xfrm>
              <a:off x="3306341" y="3234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pt281"/>
            <p:cNvSpPr/>
            <p:nvPr/>
          </p:nvSpPr>
          <p:spPr>
            <a:xfrm>
              <a:off x="3306341" y="3793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pt282"/>
            <p:cNvSpPr/>
            <p:nvPr/>
          </p:nvSpPr>
          <p:spPr>
            <a:xfrm>
              <a:off x="3306341" y="35343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pt283"/>
            <p:cNvSpPr/>
            <p:nvPr/>
          </p:nvSpPr>
          <p:spPr>
            <a:xfrm>
              <a:off x="3306341" y="3370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pt284"/>
            <p:cNvSpPr/>
            <p:nvPr/>
          </p:nvSpPr>
          <p:spPr>
            <a:xfrm>
              <a:off x="3306341" y="3838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pt285"/>
            <p:cNvSpPr/>
            <p:nvPr/>
          </p:nvSpPr>
          <p:spPr>
            <a:xfrm>
              <a:off x="3306341" y="38069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pt286"/>
            <p:cNvSpPr/>
            <p:nvPr/>
          </p:nvSpPr>
          <p:spPr>
            <a:xfrm>
              <a:off x="3306341" y="3633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pt287"/>
            <p:cNvSpPr/>
            <p:nvPr/>
          </p:nvSpPr>
          <p:spPr>
            <a:xfrm>
              <a:off x="3306341" y="3310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pt288"/>
            <p:cNvSpPr/>
            <p:nvPr/>
          </p:nvSpPr>
          <p:spPr>
            <a:xfrm>
              <a:off x="3306341" y="3298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pt289"/>
            <p:cNvSpPr/>
            <p:nvPr/>
          </p:nvSpPr>
          <p:spPr>
            <a:xfrm>
              <a:off x="3306341" y="3909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pt290"/>
            <p:cNvSpPr/>
            <p:nvPr/>
          </p:nvSpPr>
          <p:spPr>
            <a:xfrm>
              <a:off x="3306341" y="3427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pt291"/>
            <p:cNvSpPr/>
            <p:nvPr/>
          </p:nvSpPr>
          <p:spPr>
            <a:xfrm>
              <a:off x="3306341" y="3013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pt292"/>
            <p:cNvSpPr/>
            <p:nvPr/>
          </p:nvSpPr>
          <p:spPr>
            <a:xfrm>
              <a:off x="3306341" y="3452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" name="pt293"/>
            <p:cNvSpPr/>
            <p:nvPr/>
          </p:nvSpPr>
          <p:spPr>
            <a:xfrm>
              <a:off x="3306341" y="3490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pt294"/>
            <p:cNvSpPr/>
            <p:nvPr/>
          </p:nvSpPr>
          <p:spPr>
            <a:xfrm>
              <a:off x="3306341" y="36593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pt295"/>
            <p:cNvSpPr/>
            <p:nvPr/>
          </p:nvSpPr>
          <p:spPr>
            <a:xfrm>
              <a:off x="3306341" y="29361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pt296"/>
            <p:cNvSpPr/>
            <p:nvPr/>
          </p:nvSpPr>
          <p:spPr>
            <a:xfrm>
              <a:off x="3306341" y="3617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pt297"/>
            <p:cNvSpPr/>
            <p:nvPr/>
          </p:nvSpPr>
          <p:spPr>
            <a:xfrm>
              <a:off x="3306341" y="3411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pt298"/>
            <p:cNvSpPr/>
            <p:nvPr/>
          </p:nvSpPr>
          <p:spPr>
            <a:xfrm>
              <a:off x="3306341" y="3572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pt299"/>
            <p:cNvSpPr/>
            <p:nvPr/>
          </p:nvSpPr>
          <p:spPr>
            <a:xfrm>
              <a:off x="3306341" y="2960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pl300"/>
            <p:cNvSpPr/>
            <p:nvPr/>
          </p:nvSpPr>
          <p:spPr>
            <a:xfrm>
              <a:off x="3331167" y="3947442"/>
              <a:ext cx="0" cy="729357"/>
            </a:xfrm>
            <a:custGeom>
              <a:avLst/>
              <a:gdLst/>
              <a:ahLst/>
              <a:cxnLst/>
              <a:rect l="0" t="0" r="0" b="0"/>
              <a:pathLst>
                <a:path h="729357">
                  <a:moveTo>
                    <a:pt x="0" y="729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pl301"/>
            <p:cNvSpPr/>
            <p:nvPr/>
          </p:nvSpPr>
          <p:spPr>
            <a:xfrm>
              <a:off x="3331167" y="5165898"/>
              <a:ext cx="0" cy="216911"/>
            </a:xfrm>
            <a:custGeom>
              <a:avLst/>
              <a:gdLst/>
              <a:ahLst/>
              <a:cxnLst/>
              <a:rect l="0" t="0" r="0" b="0"/>
              <a:pathLst>
                <a:path h="216911">
                  <a:moveTo>
                    <a:pt x="0" y="0"/>
                  </a:moveTo>
                  <a:lnTo>
                    <a:pt x="0" y="21691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pg302"/>
            <p:cNvSpPr/>
            <p:nvPr/>
          </p:nvSpPr>
          <p:spPr>
            <a:xfrm>
              <a:off x="2925248" y="4676799"/>
              <a:ext cx="811837" cy="489098"/>
            </a:xfrm>
            <a:custGeom>
              <a:avLst/>
              <a:gdLst/>
              <a:ahLst/>
              <a:cxnLst/>
              <a:rect l="0" t="0" r="0" b="0"/>
              <a:pathLst>
                <a:path w="811837" h="489098">
                  <a:moveTo>
                    <a:pt x="0" y="0"/>
                  </a:moveTo>
                  <a:lnTo>
                    <a:pt x="0" y="489098"/>
                  </a:lnTo>
                  <a:lnTo>
                    <a:pt x="811837" y="489098"/>
                  </a:lnTo>
                  <a:lnTo>
                    <a:pt x="811837" y="0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pl303"/>
            <p:cNvSpPr/>
            <p:nvPr/>
          </p:nvSpPr>
          <p:spPr>
            <a:xfrm>
              <a:off x="2925248" y="4970717"/>
              <a:ext cx="811837" cy="0"/>
            </a:xfrm>
            <a:custGeom>
              <a:avLst/>
              <a:gdLst/>
              <a:ahLst/>
              <a:cxnLst/>
              <a:rect l="0" t="0" r="0" b="0"/>
              <a:pathLst>
                <a:path w="811837">
                  <a:moveTo>
                    <a:pt x="0" y="0"/>
                  </a:moveTo>
                  <a:lnTo>
                    <a:pt x="811837" y="0"/>
                  </a:lnTo>
                </a:path>
              </a:pathLst>
            </a:custGeom>
            <a:ln w="5420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pt304"/>
            <p:cNvSpPr/>
            <p:nvPr/>
          </p:nvSpPr>
          <p:spPr>
            <a:xfrm>
              <a:off x="4466109" y="3462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pt305"/>
            <p:cNvSpPr/>
            <p:nvPr/>
          </p:nvSpPr>
          <p:spPr>
            <a:xfrm>
              <a:off x="4466109" y="26475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pt306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pt307"/>
            <p:cNvSpPr/>
            <p:nvPr/>
          </p:nvSpPr>
          <p:spPr>
            <a:xfrm>
              <a:off x="4466109" y="3320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pt308"/>
            <p:cNvSpPr/>
            <p:nvPr/>
          </p:nvSpPr>
          <p:spPr>
            <a:xfrm>
              <a:off x="4466109" y="3426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pt309"/>
            <p:cNvSpPr/>
            <p:nvPr/>
          </p:nvSpPr>
          <p:spPr>
            <a:xfrm>
              <a:off x="4466109" y="3126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pt310"/>
            <p:cNvSpPr/>
            <p:nvPr/>
          </p:nvSpPr>
          <p:spPr>
            <a:xfrm>
              <a:off x="4466109" y="3367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pt311"/>
            <p:cNvSpPr/>
            <p:nvPr/>
          </p:nvSpPr>
          <p:spPr>
            <a:xfrm>
              <a:off x="4466109" y="3513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pt312"/>
            <p:cNvSpPr/>
            <p:nvPr/>
          </p:nvSpPr>
          <p:spPr>
            <a:xfrm>
              <a:off x="4466109" y="2969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pt313"/>
            <p:cNvSpPr/>
            <p:nvPr/>
          </p:nvSpPr>
          <p:spPr>
            <a:xfrm>
              <a:off x="4466109" y="22738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4" name="pt314"/>
            <p:cNvSpPr/>
            <p:nvPr/>
          </p:nvSpPr>
          <p:spPr>
            <a:xfrm>
              <a:off x="4466109" y="360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pt315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pt316"/>
            <p:cNvSpPr/>
            <p:nvPr/>
          </p:nvSpPr>
          <p:spPr>
            <a:xfrm>
              <a:off x="4466109" y="22707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pt317"/>
            <p:cNvSpPr/>
            <p:nvPr/>
          </p:nvSpPr>
          <p:spPr>
            <a:xfrm>
              <a:off x="4466109" y="30471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pt318"/>
            <p:cNvSpPr/>
            <p:nvPr/>
          </p:nvSpPr>
          <p:spPr>
            <a:xfrm>
              <a:off x="4466109" y="2585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pt319"/>
            <p:cNvSpPr/>
            <p:nvPr/>
          </p:nvSpPr>
          <p:spPr>
            <a:xfrm>
              <a:off x="4466109" y="32809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pt320"/>
            <p:cNvSpPr/>
            <p:nvPr/>
          </p:nvSpPr>
          <p:spPr>
            <a:xfrm>
              <a:off x="4466109" y="3367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pt321"/>
            <p:cNvSpPr/>
            <p:nvPr/>
          </p:nvSpPr>
          <p:spPr>
            <a:xfrm>
              <a:off x="4466109" y="3462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pt322"/>
            <p:cNvSpPr/>
            <p:nvPr/>
          </p:nvSpPr>
          <p:spPr>
            <a:xfrm>
              <a:off x="4466109" y="3367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pt323"/>
            <p:cNvSpPr/>
            <p:nvPr/>
          </p:nvSpPr>
          <p:spPr>
            <a:xfrm>
              <a:off x="4466109" y="3603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pt324"/>
            <p:cNvSpPr/>
            <p:nvPr/>
          </p:nvSpPr>
          <p:spPr>
            <a:xfrm>
              <a:off x="4466109" y="3379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pt325"/>
            <p:cNvSpPr/>
            <p:nvPr/>
          </p:nvSpPr>
          <p:spPr>
            <a:xfrm>
              <a:off x="4466109" y="33824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pt326"/>
            <p:cNvSpPr/>
            <p:nvPr/>
          </p:nvSpPr>
          <p:spPr>
            <a:xfrm>
              <a:off x="4466109" y="3175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pt327"/>
            <p:cNvSpPr/>
            <p:nvPr/>
          </p:nvSpPr>
          <p:spPr>
            <a:xfrm>
              <a:off x="4466109" y="31992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pt328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pt329"/>
            <p:cNvSpPr/>
            <p:nvPr/>
          </p:nvSpPr>
          <p:spPr>
            <a:xfrm>
              <a:off x="4466109" y="3108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" name="pt330"/>
            <p:cNvSpPr/>
            <p:nvPr/>
          </p:nvSpPr>
          <p:spPr>
            <a:xfrm>
              <a:off x="4466109" y="3565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pt331"/>
            <p:cNvSpPr/>
            <p:nvPr/>
          </p:nvSpPr>
          <p:spPr>
            <a:xfrm>
              <a:off x="4466109" y="2893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pt332"/>
            <p:cNvSpPr/>
            <p:nvPr/>
          </p:nvSpPr>
          <p:spPr>
            <a:xfrm>
              <a:off x="4466109" y="2676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pt333"/>
            <p:cNvSpPr/>
            <p:nvPr/>
          </p:nvSpPr>
          <p:spPr>
            <a:xfrm>
              <a:off x="4466109" y="2984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pt334"/>
            <p:cNvSpPr/>
            <p:nvPr/>
          </p:nvSpPr>
          <p:spPr>
            <a:xfrm>
              <a:off x="4466109" y="3343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pt335"/>
            <p:cNvSpPr/>
            <p:nvPr/>
          </p:nvSpPr>
          <p:spPr>
            <a:xfrm>
              <a:off x="4466109" y="35813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pt336"/>
            <p:cNvSpPr/>
            <p:nvPr/>
          </p:nvSpPr>
          <p:spPr>
            <a:xfrm>
              <a:off x="4466109" y="3579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pt337"/>
            <p:cNvSpPr/>
            <p:nvPr/>
          </p:nvSpPr>
          <p:spPr>
            <a:xfrm>
              <a:off x="4466109" y="2704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pt338"/>
            <p:cNvSpPr/>
            <p:nvPr/>
          </p:nvSpPr>
          <p:spPr>
            <a:xfrm>
              <a:off x="4466109" y="33893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pt339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pt340"/>
            <p:cNvSpPr/>
            <p:nvPr/>
          </p:nvSpPr>
          <p:spPr>
            <a:xfrm>
              <a:off x="4466109" y="3336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pt341"/>
            <p:cNvSpPr/>
            <p:nvPr/>
          </p:nvSpPr>
          <p:spPr>
            <a:xfrm>
              <a:off x="4466109" y="3438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pt342"/>
            <p:cNvSpPr/>
            <p:nvPr/>
          </p:nvSpPr>
          <p:spPr>
            <a:xfrm>
              <a:off x="4466109" y="2624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pt343"/>
            <p:cNvSpPr/>
            <p:nvPr/>
          </p:nvSpPr>
          <p:spPr>
            <a:xfrm>
              <a:off x="4466109" y="3318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pt344"/>
            <p:cNvSpPr/>
            <p:nvPr/>
          </p:nvSpPr>
          <p:spPr>
            <a:xfrm>
              <a:off x="4466109" y="1957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5" name="pt345"/>
            <p:cNvSpPr/>
            <p:nvPr/>
          </p:nvSpPr>
          <p:spPr>
            <a:xfrm>
              <a:off x="4466109" y="294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pt346"/>
            <p:cNvSpPr/>
            <p:nvPr/>
          </p:nvSpPr>
          <p:spPr>
            <a:xfrm>
              <a:off x="4466109" y="3496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7" name="pt347"/>
            <p:cNvSpPr/>
            <p:nvPr/>
          </p:nvSpPr>
          <p:spPr>
            <a:xfrm>
              <a:off x="4466109" y="2824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" name="pt348"/>
            <p:cNvSpPr/>
            <p:nvPr/>
          </p:nvSpPr>
          <p:spPr>
            <a:xfrm>
              <a:off x="4466109" y="2810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9" name="pt349"/>
            <p:cNvSpPr/>
            <p:nvPr/>
          </p:nvSpPr>
          <p:spPr>
            <a:xfrm>
              <a:off x="4466109" y="2204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0" name="pt350"/>
            <p:cNvSpPr/>
            <p:nvPr/>
          </p:nvSpPr>
          <p:spPr>
            <a:xfrm>
              <a:off x="4466109" y="2982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1" name="pt351"/>
            <p:cNvSpPr/>
            <p:nvPr/>
          </p:nvSpPr>
          <p:spPr>
            <a:xfrm>
              <a:off x="4466109" y="2945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2" name="pt352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3" name="pt353"/>
            <p:cNvSpPr/>
            <p:nvPr/>
          </p:nvSpPr>
          <p:spPr>
            <a:xfrm>
              <a:off x="4466109" y="26566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pt354"/>
            <p:cNvSpPr/>
            <p:nvPr/>
          </p:nvSpPr>
          <p:spPr>
            <a:xfrm>
              <a:off x="4466109" y="3486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pt355"/>
            <p:cNvSpPr/>
            <p:nvPr/>
          </p:nvSpPr>
          <p:spPr>
            <a:xfrm>
              <a:off x="4466109" y="3488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pt356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pt357"/>
            <p:cNvSpPr/>
            <p:nvPr/>
          </p:nvSpPr>
          <p:spPr>
            <a:xfrm>
              <a:off x="4466109" y="2798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pt358"/>
            <p:cNvSpPr/>
            <p:nvPr/>
          </p:nvSpPr>
          <p:spPr>
            <a:xfrm>
              <a:off x="4466109" y="3310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pt359"/>
            <p:cNvSpPr/>
            <p:nvPr/>
          </p:nvSpPr>
          <p:spPr>
            <a:xfrm>
              <a:off x="4466109" y="3289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pt360"/>
            <p:cNvSpPr/>
            <p:nvPr/>
          </p:nvSpPr>
          <p:spPr>
            <a:xfrm>
              <a:off x="4466109" y="3583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pt361"/>
            <p:cNvSpPr/>
            <p:nvPr/>
          </p:nvSpPr>
          <p:spPr>
            <a:xfrm>
              <a:off x="4466109" y="3577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pt362"/>
            <p:cNvSpPr/>
            <p:nvPr/>
          </p:nvSpPr>
          <p:spPr>
            <a:xfrm>
              <a:off x="4466109" y="2952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pt363"/>
            <p:cNvSpPr/>
            <p:nvPr/>
          </p:nvSpPr>
          <p:spPr>
            <a:xfrm>
              <a:off x="4466109" y="3434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pt364"/>
            <p:cNvSpPr/>
            <p:nvPr/>
          </p:nvSpPr>
          <p:spPr>
            <a:xfrm>
              <a:off x="4466109" y="2514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pt365"/>
            <p:cNvSpPr/>
            <p:nvPr/>
          </p:nvSpPr>
          <p:spPr>
            <a:xfrm>
              <a:off x="4466109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pt366"/>
            <p:cNvSpPr/>
            <p:nvPr/>
          </p:nvSpPr>
          <p:spPr>
            <a:xfrm>
              <a:off x="4466109" y="3462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pt367"/>
            <p:cNvSpPr/>
            <p:nvPr/>
          </p:nvSpPr>
          <p:spPr>
            <a:xfrm>
              <a:off x="4466109" y="3597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pt368"/>
            <p:cNvSpPr/>
            <p:nvPr/>
          </p:nvSpPr>
          <p:spPr>
            <a:xfrm>
              <a:off x="4466109" y="3340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pt369"/>
            <p:cNvSpPr/>
            <p:nvPr/>
          </p:nvSpPr>
          <p:spPr>
            <a:xfrm>
              <a:off x="4466109" y="3602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pt370"/>
            <p:cNvSpPr/>
            <p:nvPr/>
          </p:nvSpPr>
          <p:spPr>
            <a:xfrm>
              <a:off x="4466109" y="3367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pt371"/>
            <p:cNvSpPr/>
            <p:nvPr/>
          </p:nvSpPr>
          <p:spPr>
            <a:xfrm>
              <a:off x="4466109" y="3282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pt372"/>
            <p:cNvSpPr/>
            <p:nvPr/>
          </p:nvSpPr>
          <p:spPr>
            <a:xfrm>
              <a:off x="4466109" y="3596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pt373"/>
            <p:cNvSpPr/>
            <p:nvPr/>
          </p:nvSpPr>
          <p:spPr>
            <a:xfrm>
              <a:off x="4466109" y="3520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pt374"/>
            <p:cNvSpPr/>
            <p:nvPr/>
          </p:nvSpPr>
          <p:spPr>
            <a:xfrm>
              <a:off x="4466109" y="3620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pt375"/>
            <p:cNvSpPr/>
            <p:nvPr/>
          </p:nvSpPr>
          <p:spPr>
            <a:xfrm>
              <a:off x="4466109" y="3375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pt376"/>
            <p:cNvSpPr/>
            <p:nvPr/>
          </p:nvSpPr>
          <p:spPr>
            <a:xfrm>
              <a:off x="4466109" y="2546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pt377"/>
            <p:cNvSpPr/>
            <p:nvPr/>
          </p:nvSpPr>
          <p:spPr>
            <a:xfrm>
              <a:off x="4466109" y="3538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pt378"/>
            <p:cNvSpPr/>
            <p:nvPr/>
          </p:nvSpPr>
          <p:spPr>
            <a:xfrm>
              <a:off x="4466109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pt379"/>
            <p:cNvSpPr/>
            <p:nvPr/>
          </p:nvSpPr>
          <p:spPr>
            <a:xfrm>
              <a:off x="4466109" y="30073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pt380"/>
            <p:cNvSpPr/>
            <p:nvPr/>
          </p:nvSpPr>
          <p:spPr>
            <a:xfrm>
              <a:off x="4466109" y="3520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pt381"/>
            <p:cNvSpPr/>
            <p:nvPr/>
          </p:nvSpPr>
          <p:spPr>
            <a:xfrm>
              <a:off x="4466109" y="3027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pt382"/>
            <p:cNvSpPr/>
            <p:nvPr/>
          </p:nvSpPr>
          <p:spPr>
            <a:xfrm>
              <a:off x="4466109" y="3496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pt383"/>
            <p:cNvSpPr/>
            <p:nvPr/>
          </p:nvSpPr>
          <p:spPr>
            <a:xfrm>
              <a:off x="4466109" y="3297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4" name="pt384"/>
            <p:cNvSpPr/>
            <p:nvPr/>
          </p:nvSpPr>
          <p:spPr>
            <a:xfrm>
              <a:off x="4466109" y="3310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pt385"/>
            <p:cNvSpPr/>
            <p:nvPr/>
          </p:nvSpPr>
          <p:spPr>
            <a:xfrm>
              <a:off x="4466109" y="2633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pt386"/>
            <p:cNvSpPr/>
            <p:nvPr/>
          </p:nvSpPr>
          <p:spPr>
            <a:xfrm>
              <a:off x="4466109" y="357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pt387"/>
            <p:cNvSpPr/>
            <p:nvPr/>
          </p:nvSpPr>
          <p:spPr>
            <a:xfrm>
              <a:off x="4466109" y="3367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pt388"/>
            <p:cNvSpPr/>
            <p:nvPr/>
          </p:nvSpPr>
          <p:spPr>
            <a:xfrm>
              <a:off x="4466109" y="2206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pt389"/>
            <p:cNvSpPr/>
            <p:nvPr/>
          </p:nvSpPr>
          <p:spPr>
            <a:xfrm>
              <a:off x="4466109" y="3520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pt390"/>
            <p:cNvSpPr/>
            <p:nvPr/>
          </p:nvSpPr>
          <p:spPr>
            <a:xfrm>
              <a:off x="4466109" y="3142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pt391"/>
            <p:cNvSpPr/>
            <p:nvPr/>
          </p:nvSpPr>
          <p:spPr>
            <a:xfrm>
              <a:off x="4466109" y="2764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pt392"/>
            <p:cNvSpPr/>
            <p:nvPr/>
          </p:nvSpPr>
          <p:spPr>
            <a:xfrm>
              <a:off x="4466109" y="2509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pt393"/>
            <p:cNvSpPr/>
            <p:nvPr/>
          </p:nvSpPr>
          <p:spPr>
            <a:xfrm>
              <a:off x="4466109" y="3186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pt394"/>
            <p:cNvSpPr/>
            <p:nvPr/>
          </p:nvSpPr>
          <p:spPr>
            <a:xfrm>
              <a:off x="4466109" y="2664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pt395"/>
            <p:cNvSpPr/>
            <p:nvPr/>
          </p:nvSpPr>
          <p:spPr>
            <a:xfrm>
              <a:off x="4466109" y="3367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pt396"/>
            <p:cNvSpPr/>
            <p:nvPr/>
          </p:nvSpPr>
          <p:spPr>
            <a:xfrm>
              <a:off x="4466109" y="34293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pt397"/>
            <p:cNvSpPr/>
            <p:nvPr/>
          </p:nvSpPr>
          <p:spPr>
            <a:xfrm>
              <a:off x="4466109" y="29363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pt398"/>
            <p:cNvSpPr/>
            <p:nvPr/>
          </p:nvSpPr>
          <p:spPr>
            <a:xfrm>
              <a:off x="4466109" y="3595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pt399"/>
            <p:cNvSpPr/>
            <p:nvPr/>
          </p:nvSpPr>
          <p:spPr>
            <a:xfrm>
              <a:off x="4466109" y="34182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pt400"/>
            <p:cNvSpPr/>
            <p:nvPr/>
          </p:nvSpPr>
          <p:spPr>
            <a:xfrm>
              <a:off x="4466109" y="3310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pt401"/>
            <p:cNvSpPr/>
            <p:nvPr/>
          </p:nvSpPr>
          <p:spPr>
            <a:xfrm>
              <a:off x="4466109" y="35514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pt402"/>
            <p:cNvSpPr/>
            <p:nvPr/>
          </p:nvSpPr>
          <p:spPr>
            <a:xfrm>
              <a:off x="4466109" y="31335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pt403"/>
            <p:cNvSpPr/>
            <p:nvPr/>
          </p:nvSpPr>
          <p:spPr>
            <a:xfrm>
              <a:off x="4466109" y="30692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pt404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pt405"/>
            <p:cNvSpPr/>
            <p:nvPr/>
          </p:nvSpPr>
          <p:spPr>
            <a:xfrm>
              <a:off x="4466109" y="2798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pt406"/>
            <p:cNvSpPr/>
            <p:nvPr/>
          </p:nvSpPr>
          <p:spPr>
            <a:xfrm>
              <a:off x="4466109" y="27419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pt407"/>
            <p:cNvSpPr/>
            <p:nvPr/>
          </p:nvSpPr>
          <p:spPr>
            <a:xfrm>
              <a:off x="4466109" y="31643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pt408"/>
            <p:cNvSpPr/>
            <p:nvPr/>
          </p:nvSpPr>
          <p:spPr>
            <a:xfrm>
              <a:off x="4466109" y="2514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pt409"/>
            <p:cNvSpPr/>
            <p:nvPr/>
          </p:nvSpPr>
          <p:spPr>
            <a:xfrm>
              <a:off x="4466109" y="3501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pt410"/>
            <p:cNvSpPr/>
            <p:nvPr/>
          </p:nvSpPr>
          <p:spPr>
            <a:xfrm>
              <a:off x="4466109" y="3462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" name="pt411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pt412"/>
            <p:cNvSpPr/>
            <p:nvPr/>
          </p:nvSpPr>
          <p:spPr>
            <a:xfrm>
              <a:off x="4466109" y="3274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pt413"/>
            <p:cNvSpPr/>
            <p:nvPr/>
          </p:nvSpPr>
          <p:spPr>
            <a:xfrm>
              <a:off x="4466109" y="3553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pt414"/>
            <p:cNvSpPr/>
            <p:nvPr/>
          </p:nvSpPr>
          <p:spPr>
            <a:xfrm>
              <a:off x="4466109" y="3298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pt415"/>
            <p:cNvSpPr/>
            <p:nvPr/>
          </p:nvSpPr>
          <p:spPr>
            <a:xfrm>
              <a:off x="4466109" y="3496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pt416"/>
            <p:cNvSpPr/>
            <p:nvPr/>
          </p:nvSpPr>
          <p:spPr>
            <a:xfrm>
              <a:off x="4466109" y="2893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7" name="pt417"/>
            <p:cNvSpPr/>
            <p:nvPr/>
          </p:nvSpPr>
          <p:spPr>
            <a:xfrm>
              <a:off x="4466109" y="2992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8" name="pt418"/>
            <p:cNvSpPr/>
            <p:nvPr/>
          </p:nvSpPr>
          <p:spPr>
            <a:xfrm>
              <a:off x="4466109" y="2953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9" name="pt419"/>
            <p:cNvSpPr/>
            <p:nvPr/>
          </p:nvSpPr>
          <p:spPr>
            <a:xfrm>
              <a:off x="4466109" y="3395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pt420"/>
            <p:cNvSpPr/>
            <p:nvPr/>
          </p:nvSpPr>
          <p:spPr>
            <a:xfrm>
              <a:off x="4466109" y="3187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1" name="pt421"/>
            <p:cNvSpPr/>
            <p:nvPr/>
          </p:nvSpPr>
          <p:spPr>
            <a:xfrm>
              <a:off x="4466109" y="34243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pt422"/>
            <p:cNvSpPr/>
            <p:nvPr/>
          </p:nvSpPr>
          <p:spPr>
            <a:xfrm>
              <a:off x="4466109" y="3469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3" name="pt423"/>
            <p:cNvSpPr/>
            <p:nvPr/>
          </p:nvSpPr>
          <p:spPr>
            <a:xfrm>
              <a:off x="4466109" y="26115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4" name="pt424"/>
            <p:cNvSpPr/>
            <p:nvPr/>
          </p:nvSpPr>
          <p:spPr>
            <a:xfrm>
              <a:off x="4466109" y="3505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5" name="pt425"/>
            <p:cNvSpPr/>
            <p:nvPr/>
          </p:nvSpPr>
          <p:spPr>
            <a:xfrm>
              <a:off x="4466109" y="3046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pt426"/>
            <p:cNvSpPr/>
            <p:nvPr/>
          </p:nvSpPr>
          <p:spPr>
            <a:xfrm>
              <a:off x="4466109" y="31542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7" name="pt427"/>
            <p:cNvSpPr/>
            <p:nvPr/>
          </p:nvSpPr>
          <p:spPr>
            <a:xfrm>
              <a:off x="4466109" y="3250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pt428"/>
            <p:cNvSpPr/>
            <p:nvPr/>
          </p:nvSpPr>
          <p:spPr>
            <a:xfrm>
              <a:off x="4466109" y="3209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pt429"/>
            <p:cNvSpPr/>
            <p:nvPr/>
          </p:nvSpPr>
          <p:spPr>
            <a:xfrm>
              <a:off x="4466109" y="33030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pt430"/>
            <p:cNvSpPr/>
            <p:nvPr/>
          </p:nvSpPr>
          <p:spPr>
            <a:xfrm>
              <a:off x="4466109" y="3577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pt431"/>
            <p:cNvSpPr/>
            <p:nvPr/>
          </p:nvSpPr>
          <p:spPr>
            <a:xfrm>
              <a:off x="4466109" y="3462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pt432"/>
            <p:cNvSpPr/>
            <p:nvPr/>
          </p:nvSpPr>
          <p:spPr>
            <a:xfrm>
              <a:off x="4466109" y="3258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pt433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pt434"/>
            <p:cNvSpPr/>
            <p:nvPr/>
          </p:nvSpPr>
          <p:spPr>
            <a:xfrm>
              <a:off x="4466109" y="3331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pt435"/>
            <p:cNvSpPr/>
            <p:nvPr/>
          </p:nvSpPr>
          <p:spPr>
            <a:xfrm>
              <a:off x="4466109" y="3484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pt436"/>
            <p:cNvSpPr/>
            <p:nvPr/>
          </p:nvSpPr>
          <p:spPr>
            <a:xfrm>
              <a:off x="4466109" y="32196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pt437"/>
            <p:cNvSpPr/>
            <p:nvPr/>
          </p:nvSpPr>
          <p:spPr>
            <a:xfrm>
              <a:off x="4466109" y="3071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pt438"/>
            <p:cNvSpPr/>
            <p:nvPr/>
          </p:nvSpPr>
          <p:spPr>
            <a:xfrm>
              <a:off x="4466109" y="3052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pt439"/>
            <p:cNvSpPr/>
            <p:nvPr/>
          </p:nvSpPr>
          <p:spPr>
            <a:xfrm>
              <a:off x="4466109" y="31223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pt440"/>
            <p:cNvSpPr/>
            <p:nvPr/>
          </p:nvSpPr>
          <p:spPr>
            <a:xfrm>
              <a:off x="4466109" y="31325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pt441"/>
            <p:cNvSpPr/>
            <p:nvPr/>
          </p:nvSpPr>
          <p:spPr>
            <a:xfrm>
              <a:off x="4466109" y="3462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pt442"/>
            <p:cNvSpPr/>
            <p:nvPr/>
          </p:nvSpPr>
          <p:spPr>
            <a:xfrm>
              <a:off x="4466109" y="3310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pt443"/>
            <p:cNvSpPr/>
            <p:nvPr/>
          </p:nvSpPr>
          <p:spPr>
            <a:xfrm>
              <a:off x="4466109" y="3496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pt444"/>
            <p:cNvSpPr/>
            <p:nvPr/>
          </p:nvSpPr>
          <p:spPr>
            <a:xfrm>
              <a:off x="4466109" y="27117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pt445"/>
            <p:cNvSpPr/>
            <p:nvPr/>
          </p:nvSpPr>
          <p:spPr>
            <a:xfrm>
              <a:off x="4466109" y="3271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pt446"/>
            <p:cNvSpPr/>
            <p:nvPr/>
          </p:nvSpPr>
          <p:spPr>
            <a:xfrm>
              <a:off x="4466109" y="3496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pt447"/>
            <p:cNvSpPr/>
            <p:nvPr/>
          </p:nvSpPr>
          <p:spPr>
            <a:xfrm>
              <a:off x="4466109" y="2823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pt448"/>
            <p:cNvSpPr/>
            <p:nvPr/>
          </p:nvSpPr>
          <p:spPr>
            <a:xfrm>
              <a:off x="4466109" y="3513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pt449"/>
            <p:cNvSpPr/>
            <p:nvPr/>
          </p:nvSpPr>
          <p:spPr>
            <a:xfrm>
              <a:off x="4466109" y="297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pt450"/>
            <p:cNvSpPr/>
            <p:nvPr/>
          </p:nvSpPr>
          <p:spPr>
            <a:xfrm>
              <a:off x="4466109" y="3413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pt451"/>
            <p:cNvSpPr/>
            <p:nvPr/>
          </p:nvSpPr>
          <p:spPr>
            <a:xfrm>
              <a:off x="4466109" y="3327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pt452"/>
            <p:cNvSpPr/>
            <p:nvPr/>
          </p:nvSpPr>
          <p:spPr>
            <a:xfrm>
              <a:off x="4466109" y="32698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pt453"/>
            <p:cNvSpPr/>
            <p:nvPr/>
          </p:nvSpPr>
          <p:spPr>
            <a:xfrm>
              <a:off x="4466109" y="3418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pt454"/>
            <p:cNvSpPr/>
            <p:nvPr/>
          </p:nvSpPr>
          <p:spPr>
            <a:xfrm>
              <a:off x="4466109" y="2811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pt455"/>
            <p:cNvSpPr/>
            <p:nvPr/>
          </p:nvSpPr>
          <p:spPr>
            <a:xfrm>
              <a:off x="4466109" y="2686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pt456"/>
            <p:cNvSpPr/>
            <p:nvPr/>
          </p:nvSpPr>
          <p:spPr>
            <a:xfrm>
              <a:off x="4466109" y="33774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pt457"/>
            <p:cNvSpPr/>
            <p:nvPr/>
          </p:nvSpPr>
          <p:spPr>
            <a:xfrm>
              <a:off x="4466109" y="2210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pt458"/>
            <p:cNvSpPr/>
            <p:nvPr/>
          </p:nvSpPr>
          <p:spPr>
            <a:xfrm>
              <a:off x="4466109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pt459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pt460"/>
            <p:cNvSpPr/>
            <p:nvPr/>
          </p:nvSpPr>
          <p:spPr>
            <a:xfrm>
              <a:off x="4466109" y="35206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pt461"/>
            <p:cNvSpPr/>
            <p:nvPr/>
          </p:nvSpPr>
          <p:spPr>
            <a:xfrm>
              <a:off x="4466109" y="33263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pt462"/>
            <p:cNvSpPr/>
            <p:nvPr/>
          </p:nvSpPr>
          <p:spPr>
            <a:xfrm>
              <a:off x="4466109" y="3462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pt463"/>
            <p:cNvSpPr/>
            <p:nvPr/>
          </p:nvSpPr>
          <p:spPr>
            <a:xfrm>
              <a:off x="4466109" y="3569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pt464"/>
            <p:cNvSpPr/>
            <p:nvPr/>
          </p:nvSpPr>
          <p:spPr>
            <a:xfrm>
              <a:off x="4466109" y="243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pt465"/>
            <p:cNvSpPr/>
            <p:nvPr/>
          </p:nvSpPr>
          <p:spPr>
            <a:xfrm>
              <a:off x="4466109" y="28935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pt466"/>
            <p:cNvSpPr/>
            <p:nvPr/>
          </p:nvSpPr>
          <p:spPr>
            <a:xfrm>
              <a:off x="4466109" y="3360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pt467"/>
            <p:cNvSpPr/>
            <p:nvPr/>
          </p:nvSpPr>
          <p:spPr>
            <a:xfrm>
              <a:off x="4466109" y="3570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pt468"/>
            <p:cNvSpPr/>
            <p:nvPr/>
          </p:nvSpPr>
          <p:spPr>
            <a:xfrm>
              <a:off x="4466109" y="24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pt469"/>
            <p:cNvSpPr/>
            <p:nvPr/>
          </p:nvSpPr>
          <p:spPr>
            <a:xfrm>
              <a:off x="4466109" y="2853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pt470"/>
            <p:cNvSpPr/>
            <p:nvPr/>
          </p:nvSpPr>
          <p:spPr>
            <a:xfrm>
              <a:off x="4466109" y="3350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pt471"/>
            <p:cNvSpPr/>
            <p:nvPr/>
          </p:nvSpPr>
          <p:spPr>
            <a:xfrm>
              <a:off x="4466109" y="1947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pt472"/>
            <p:cNvSpPr/>
            <p:nvPr/>
          </p:nvSpPr>
          <p:spPr>
            <a:xfrm>
              <a:off x="4466109" y="2984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pt473"/>
            <p:cNvSpPr/>
            <p:nvPr/>
          </p:nvSpPr>
          <p:spPr>
            <a:xfrm>
              <a:off x="4466109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pt474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pt475"/>
            <p:cNvSpPr/>
            <p:nvPr/>
          </p:nvSpPr>
          <p:spPr>
            <a:xfrm>
              <a:off x="4466109" y="25012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pt476"/>
            <p:cNvSpPr/>
            <p:nvPr/>
          </p:nvSpPr>
          <p:spPr>
            <a:xfrm>
              <a:off x="4466109" y="29125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pt477"/>
            <p:cNvSpPr/>
            <p:nvPr/>
          </p:nvSpPr>
          <p:spPr>
            <a:xfrm>
              <a:off x="4466109" y="3454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pt478"/>
            <p:cNvSpPr/>
            <p:nvPr/>
          </p:nvSpPr>
          <p:spPr>
            <a:xfrm>
              <a:off x="4466109" y="2940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pt479"/>
            <p:cNvSpPr/>
            <p:nvPr/>
          </p:nvSpPr>
          <p:spPr>
            <a:xfrm>
              <a:off x="4466109" y="2401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pt480"/>
            <p:cNvSpPr/>
            <p:nvPr/>
          </p:nvSpPr>
          <p:spPr>
            <a:xfrm>
              <a:off x="4466109" y="3291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pt481"/>
            <p:cNvSpPr/>
            <p:nvPr/>
          </p:nvSpPr>
          <p:spPr>
            <a:xfrm>
              <a:off x="4466109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pt482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pt483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pt484"/>
            <p:cNvSpPr/>
            <p:nvPr/>
          </p:nvSpPr>
          <p:spPr>
            <a:xfrm>
              <a:off x="4466109" y="35862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pt485"/>
            <p:cNvSpPr/>
            <p:nvPr/>
          </p:nvSpPr>
          <p:spPr>
            <a:xfrm>
              <a:off x="4466109" y="33526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pt486"/>
            <p:cNvSpPr/>
            <p:nvPr/>
          </p:nvSpPr>
          <p:spPr>
            <a:xfrm>
              <a:off x="4466109" y="3227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pt487"/>
            <p:cNvSpPr/>
            <p:nvPr/>
          </p:nvSpPr>
          <p:spPr>
            <a:xfrm>
              <a:off x="4466109" y="3225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pt488"/>
            <p:cNvSpPr/>
            <p:nvPr/>
          </p:nvSpPr>
          <p:spPr>
            <a:xfrm>
              <a:off x="4466109" y="3469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pt489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pt490"/>
            <p:cNvSpPr/>
            <p:nvPr/>
          </p:nvSpPr>
          <p:spPr>
            <a:xfrm>
              <a:off x="4466109" y="2808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pt491"/>
            <p:cNvSpPr/>
            <p:nvPr/>
          </p:nvSpPr>
          <p:spPr>
            <a:xfrm>
              <a:off x="4466109" y="31223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" name="pt492"/>
            <p:cNvSpPr/>
            <p:nvPr/>
          </p:nvSpPr>
          <p:spPr>
            <a:xfrm>
              <a:off x="4466109" y="3413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pt493"/>
            <p:cNvSpPr/>
            <p:nvPr/>
          </p:nvSpPr>
          <p:spPr>
            <a:xfrm>
              <a:off x="4466109" y="3393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pt494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pt495"/>
            <p:cNvSpPr/>
            <p:nvPr/>
          </p:nvSpPr>
          <p:spPr>
            <a:xfrm>
              <a:off x="4466109" y="3186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pt496"/>
            <p:cNvSpPr/>
            <p:nvPr/>
          </p:nvSpPr>
          <p:spPr>
            <a:xfrm>
              <a:off x="4466109" y="3205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pt497"/>
            <p:cNvSpPr/>
            <p:nvPr/>
          </p:nvSpPr>
          <p:spPr>
            <a:xfrm>
              <a:off x="4466109" y="3554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8" name="pt498"/>
            <p:cNvSpPr/>
            <p:nvPr/>
          </p:nvSpPr>
          <p:spPr>
            <a:xfrm>
              <a:off x="4466109" y="348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pt499"/>
            <p:cNvSpPr/>
            <p:nvPr/>
          </p:nvSpPr>
          <p:spPr>
            <a:xfrm>
              <a:off x="4466109" y="36027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pt500"/>
            <p:cNvSpPr/>
            <p:nvPr/>
          </p:nvSpPr>
          <p:spPr>
            <a:xfrm>
              <a:off x="4466109" y="3562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pt501"/>
            <p:cNvSpPr/>
            <p:nvPr/>
          </p:nvSpPr>
          <p:spPr>
            <a:xfrm>
              <a:off x="4466109" y="30393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pt502"/>
            <p:cNvSpPr/>
            <p:nvPr/>
          </p:nvSpPr>
          <p:spPr>
            <a:xfrm>
              <a:off x="4466109" y="2855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pt503"/>
            <p:cNvSpPr/>
            <p:nvPr/>
          </p:nvSpPr>
          <p:spPr>
            <a:xfrm>
              <a:off x="4466109" y="35116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pt504"/>
            <p:cNvSpPr/>
            <p:nvPr/>
          </p:nvSpPr>
          <p:spPr>
            <a:xfrm>
              <a:off x="4466109" y="348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pt505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pt506"/>
            <p:cNvSpPr/>
            <p:nvPr/>
          </p:nvSpPr>
          <p:spPr>
            <a:xfrm>
              <a:off x="4466109" y="35275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pt507"/>
            <p:cNvSpPr/>
            <p:nvPr/>
          </p:nvSpPr>
          <p:spPr>
            <a:xfrm>
              <a:off x="4466109" y="348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pt508"/>
            <p:cNvSpPr/>
            <p:nvPr/>
          </p:nvSpPr>
          <p:spPr>
            <a:xfrm>
              <a:off x="4466109" y="3310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9" name="pt509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pt510"/>
            <p:cNvSpPr/>
            <p:nvPr/>
          </p:nvSpPr>
          <p:spPr>
            <a:xfrm>
              <a:off x="4466109" y="2466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pt511"/>
            <p:cNvSpPr/>
            <p:nvPr/>
          </p:nvSpPr>
          <p:spPr>
            <a:xfrm>
              <a:off x="4466109" y="3367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pt512"/>
            <p:cNvSpPr/>
            <p:nvPr/>
          </p:nvSpPr>
          <p:spPr>
            <a:xfrm>
              <a:off x="4466109" y="33766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pt513"/>
            <p:cNvSpPr/>
            <p:nvPr/>
          </p:nvSpPr>
          <p:spPr>
            <a:xfrm>
              <a:off x="4466109" y="32666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pt514"/>
            <p:cNvSpPr/>
            <p:nvPr/>
          </p:nvSpPr>
          <p:spPr>
            <a:xfrm>
              <a:off x="4466109" y="3594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pt515"/>
            <p:cNvSpPr/>
            <p:nvPr/>
          </p:nvSpPr>
          <p:spPr>
            <a:xfrm>
              <a:off x="4466109" y="3408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pt516"/>
            <p:cNvSpPr/>
            <p:nvPr/>
          </p:nvSpPr>
          <p:spPr>
            <a:xfrm>
              <a:off x="4466109" y="3225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pt517"/>
            <p:cNvSpPr/>
            <p:nvPr/>
          </p:nvSpPr>
          <p:spPr>
            <a:xfrm>
              <a:off x="4466109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pt518"/>
            <p:cNvSpPr/>
            <p:nvPr/>
          </p:nvSpPr>
          <p:spPr>
            <a:xfrm>
              <a:off x="4466109" y="3462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pt519"/>
            <p:cNvSpPr/>
            <p:nvPr/>
          </p:nvSpPr>
          <p:spPr>
            <a:xfrm>
              <a:off x="4466109" y="3273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pt520"/>
            <p:cNvSpPr/>
            <p:nvPr/>
          </p:nvSpPr>
          <p:spPr>
            <a:xfrm>
              <a:off x="4466109" y="3590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pt521"/>
            <p:cNvSpPr/>
            <p:nvPr/>
          </p:nvSpPr>
          <p:spPr>
            <a:xfrm>
              <a:off x="4466109" y="33106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" name="pt522"/>
            <p:cNvSpPr/>
            <p:nvPr/>
          </p:nvSpPr>
          <p:spPr>
            <a:xfrm>
              <a:off x="4466109" y="3525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3" name="pt523"/>
            <p:cNvSpPr/>
            <p:nvPr/>
          </p:nvSpPr>
          <p:spPr>
            <a:xfrm>
              <a:off x="4466109" y="2149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4" name="pt524"/>
            <p:cNvSpPr/>
            <p:nvPr/>
          </p:nvSpPr>
          <p:spPr>
            <a:xfrm>
              <a:off x="4466109" y="33416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5" name="pt525"/>
            <p:cNvSpPr/>
            <p:nvPr/>
          </p:nvSpPr>
          <p:spPr>
            <a:xfrm>
              <a:off x="4466109" y="3570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pt526"/>
            <p:cNvSpPr/>
            <p:nvPr/>
          </p:nvSpPr>
          <p:spPr>
            <a:xfrm>
              <a:off x="4466109" y="35171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pt527"/>
            <p:cNvSpPr/>
            <p:nvPr/>
          </p:nvSpPr>
          <p:spPr>
            <a:xfrm>
              <a:off x="4466109" y="3246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8" name="pt528"/>
            <p:cNvSpPr/>
            <p:nvPr/>
          </p:nvSpPr>
          <p:spPr>
            <a:xfrm>
              <a:off x="4466109" y="3225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9" name="pt529"/>
            <p:cNvSpPr/>
            <p:nvPr/>
          </p:nvSpPr>
          <p:spPr>
            <a:xfrm>
              <a:off x="4466109" y="2969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pt530"/>
            <p:cNvSpPr/>
            <p:nvPr/>
          </p:nvSpPr>
          <p:spPr>
            <a:xfrm>
              <a:off x="4466109" y="3522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pt531"/>
            <p:cNvSpPr/>
            <p:nvPr/>
          </p:nvSpPr>
          <p:spPr>
            <a:xfrm>
              <a:off x="4466109" y="3063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" name="pt532"/>
            <p:cNvSpPr/>
            <p:nvPr/>
          </p:nvSpPr>
          <p:spPr>
            <a:xfrm>
              <a:off x="4466109" y="30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pt533"/>
            <p:cNvSpPr/>
            <p:nvPr/>
          </p:nvSpPr>
          <p:spPr>
            <a:xfrm>
              <a:off x="4466109" y="3541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pt534"/>
            <p:cNvSpPr/>
            <p:nvPr/>
          </p:nvSpPr>
          <p:spPr>
            <a:xfrm>
              <a:off x="4466109" y="30501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5" name="pt535"/>
            <p:cNvSpPr/>
            <p:nvPr/>
          </p:nvSpPr>
          <p:spPr>
            <a:xfrm>
              <a:off x="4466109" y="3184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6" name="pt536"/>
            <p:cNvSpPr/>
            <p:nvPr/>
          </p:nvSpPr>
          <p:spPr>
            <a:xfrm>
              <a:off x="4466109" y="36170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7" name="pt537"/>
            <p:cNvSpPr/>
            <p:nvPr/>
          </p:nvSpPr>
          <p:spPr>
            <a:xfrm>
              <a:off x="4466109" y="3457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8" name="pt538"/>
            <p:cNvSpPr/>
            <p:nvPr/>
          </p:nvSpPr>
          <p:spPr>
            <a:xfrm>
              <a:off x="4466109" y="24704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9" name="pt539"/>
            <p:cNvSpPr/>
            <p:nvPr/>
          </p:nvSpPr>
          <p:spPr>
            <a:xfrm>
              <a:off x="4466109" y="2690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0" name="pt540"/>
            <p:cNvSpPr/>
            <p:nvPr/>
          </p:nvSpPr>
          <p:spPr>
            <a:xfrm>
              <a:off x="4466109" y="35886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1" name="pt541"/>
            <p:cNvSpPr/>
            <p:nvPr/>
          </p:nvSpPr>
          <p:spPr>
            <a:xfrm>
              <a:off x="4466109" y="3506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2" name="pt542"/>
            <p:cNvSpPr/>
            <p:nvPr/>
          </p:nvSpPr>
          <p:spPr>
            <a:xfrm>
              <a:off x="4466109" y="30425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" name="pt543"/>
            <p:cNvSpPr/>
            <p:nvPr/>
          </p:nvSpPr>
          <p:spPr>
            <a:xfrm>
              <a:off x="4466109" y="3056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4" name="pt544"/>
            <p:cNvSpPr/>
            <p:nvPr/>
          </p:nvSpPr>
          <p:spPr>
            <a:xfrm>
              <a:off x="4466109" y="2907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5" name="pt545"/>
            <p:cNvSpPr/>
            <p:nvPr/>
          </p:nvSpPr>
          <p:spPr>
            <a:xfrm>
              <a:off x="4466109" y="344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pt546"/>
            <p:cNvSpPr/>
            <p:nvPr/>
          </p:nvSpPr>
          <p:spPr>
            <a:xfrm>
              <a:off x="4466109" y="35438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7" name="pt547"/>
            <p:cNvSpPr/>
            <p:nvPr/>
          </p:nvSpPr>
          <p:spPr>
            <a:xfrm>
              <a:off x="4466109" y="3383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pt548"/>
            <p:cNvSpPr/>
            <p:nvPr/>
          </p:nvSpPr>
          <p:spPr>
            <a:xfrm>
              <a:off x="4466109" y="2787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pt549"/>
            <p:cNvSpPr/>
            <p:nvPr/>
          </p:nvSpPr>
          <p:spPr>
            <a:xfrm>
              <a:off x="4466109" y="3458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pt550"/>
            <p:cNvSpPr/>
            <p:nvPr/>
          </p:nvSpPr>
          <p:spPr>
            <a:xfrm>
              <a:off x="4466109" y="2956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pl551"/>
            <p:cNvSpPr/>
            <p:nvPr/>
          </p:nvSpPr>
          <p:spPr>
            <a:xfrm>
              <a:off x="4490935" y="3647763"/>
              <a:ext cx="0" cy="860351"/>
            </a:xfrm>
            <a:custGeom>
              <a:avLst/>
              <a:gdLst/>
              <a:ahLst/>
              <a:cxnLst/>
              <a:rect l="0" t="0" r="0" b="0"/>
              <a:pathLst>
                <a:path h="860351">
                  <a:moveTo>
                    <a:pt x="0" y="86035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2" name="pl552"/>
            <p:cNvSpPr/>
            <p:nvPr/>
          </p:nvSpPr>
          <p:spPr>
            <a:xfrm>
              <a:off x="4490935" y="5081840"/>
              <a:ext cx="0" cy="300969"/>
            </a:xfrm>
            <a:custGeom>
              <a:avLst/>
              <a:gdLst/>
              <a:ahLst/>
              <a:cxnLst/>
              <a:rect l="0" t="0" r="0" b="0"/>
              <a:pathLst>
                <a:path h="300969">
                  <a:moveTo>
                    <a:pt x="0" y="0"/>
                  </a:moveTo>
                  <a:lnTo>
                    <a:pt x="0" y="30096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pg553"/>
            <p:cNvSpPr/>
            <p:nvPr/>
          </p:nvSpPr>
          <p:spPr>
            <a:xfrm>
              <a:off x="4085016" y="4508115"/>
              <a:ext cx="811837" cy="573724"/>
            </a:xfrm>
            <a:custGeom>
              <a:avLst/>
              <a:gdLst/>
              <a:ahLst/>
              <a:cxnLst/>
              <a:rect l="0" t="0" r="0" b="0"/>
              <a:pathLst>
                <a:path w="811837" h="573724">
                  <a:moveTo>
                    <a:pt x="0" y="0"/>
                  </a:moveTo>
                  <a:lnTo>
                    <a:pt x="0" y="573724"/>
                  </a:lnTo>
                  <a:lnTo>
                    <a:pt x="811837" y="573724"/>
                  </a:lnTo>
                  <a:lnTo>
                    <a:pt x="811837" y="0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4" name="pl554"/>
            <p:cNvSpPr/>
            <p:nvPr/>
          </p:nvSpPr>
          <p:spPr>
            <a:xfrm>
              <a:off x="4085016" y="4849644"/>
              <a:ext cx="811837" cy="0"/>
            </a:xfrm>
            <a:custGeom>
              <a:avLst/>
              <a:gdLst/>
              <a:ahLst/>
              <a:cxnLst/>
              <a:rect l="0" t="0" r="0" b="0"/>
              <a:pathLst>
                <a:path w="811837">
                  <a:moveTo>
                    <a:pt x="0" y="0"/>
                  </a:moveTo>
                  <a:lnTo>
                    <a:pt x="811837" y="0"/>
                  </a:lnTo>
                </a:path>
              </a:pathLst>
            </a:custGeom>
            <a:ln w="5420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pt555"/>
            <p:cNvSpPr/>
            <p:nvPr/>
          </p:nvSpPr>
          <p:spPr>
            <a:xfrm>
              <a:off x="5625877" y="22412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" name="pt556"/>
            <p:cNvSpPr/>
            <p:nvPr/>
          </p:nvSpPr>
          <p:spPr>
            <a:xfrm>
              <a:off x="5625877" y="2372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7" name="pt557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8" name="pt558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9" name="pt55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0" name="pt56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pt56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2" name="pt56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pt56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" name="pt56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pt56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6" name="pt566"/>
            <p:cNvSpPr/>
            <p:nvPr/>
          </p:nvSpPr>
          <p:spPr>
            <a:xfrm>
              <a:off x="5625877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pt567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8" name="pt568"/>
            <p:cNvSpPr/>
            <p:nvPr/>
          </p:nvSpPr>
          <p:spPr>
            <a:xfrm>
              <a:off x="5625877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9" name="pt56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0" name="pt570"/>
            <p:cNvSpPr/>
            <p:nvPr/>
          </p:nvSpPr>
          <p:spPr>
            <a:xfrm>
              <a:off x="5625877" y="2372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" name="pt57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2" name="pt57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" name="pt57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4" name="pt57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5" name="pt57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6" name="pt576"/>
            <p:cNvSpPr/>
            <p:nvPr/>
          </p:nvSpPr>
          <p:spPr>
            <a:xfrm>
              <a:off x="5625877" y="2372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7" name="pt577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8" name="pt578"/>
            <p:cNvSpPr/>
            <p:nvPr/>
          </p:nvSpPr>
          <p:spPr>
            <a:xfrm>
              <a:off x="5625877" y="2067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9" name="pt579"/>
            <p:cNvSpPr/>
            <p:nvPr/>
          </p:nvSpPr>
          <p:spPr>
            <a:xfrm>
              <a:off x="5625877" y="1993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0" name="pt58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1" name="pt58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2" name="pt58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" name="pt583"/>
            <p:cNvSpPr/>
            <p:nvPr/>
          </p:nvSpPr>
          <p:spPr>
            <a:xfrm>
              <a:off x="5625877" y="2390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" name="pt58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5" name="pt58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6" name="pt586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7" name="pt587"/>
            <p:cNvSpPr/>
            <p:nvPr/>
          </p:nvSpPr>
          <p:spPr>
            <a:xfrm>
              <a:off x="5625877" y="23919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8" name="pt588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9" name="pt58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0" name="pt590"/>
            <p:cNvSpPr/>
            <p:nvPr/>
          </p:nvSpPr>
          <p:spPr>
            <a:xfrm>
              <a:off x="5625877" y="22300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1" name="pt591"/>
            <p:cNvSpPr/>
            <p:nvPr/>
          </p:nvSpPr>
          <p:spPr>
            <a:xfrm>
              <a:off x="5625877" y="23947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2" name="pt59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3" name="pt59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4" name="pt59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5" name="pt59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6" name="pt596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7" name="pt597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8" name="pt598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9" name="pt59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0" name="pt60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1" name="pt601"/>
            <p:cNvSpPr/>
            <p:nvPr/>
          </p:nvSpPr>
          <p:spPr>
            <a:xfrm>
              <a:off x="5625877" y="2039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2" name="pt60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pt60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" name="pt60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pt605"/>
            <p:cNvSpPr/>
            <p:nvPr/>
          </p:nvSpPr>
          <p:spPr>
            <a:xfrm>
              <a:off x="5625877" y="2416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6" name="pt606"/>
            <p:cNvSpPr/>
            <p:nvPr/>
          </p:nvSpPr>
          <p:spPr>
            <a:xfrm>
              <a:off x="5625877" y="22559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pt607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8" name="pt608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9" name="pt60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0" name="pt61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1" name="pt611"/>
            <p:cNvSpPr/>
            <p:nvPr/>
          </p:nvSpPr>
          <p:spPr>
            <a:xfrm>
              <a:off x="5625877" y="2372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2" name="pt61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3" name="pt61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pt614"/>
            <p:cNvSpPr/>
            <p:nvPr/>
          </p:nvSpPr>
          <p:spPr>
            <a:xfrm>
              <a:off x="5625877" y="2372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pt61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6" name="pt616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7" name="pt617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8" name="pt618"/>
            <p:cNvSpPr/>
            <p:nvPr/>
          </p:nvSpPr>
          <p:spPr>
            <a:xfrm>
              <a:off x="5625877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9" name="pt61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0" name="pt62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1" name="pt62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2" name="pt62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3" name="pt62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4" name="pt62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" name="pt625"/>
            <p:cNvSpPr/>
            <p:nvPr/>
          </p:nvSpPr>
          <p:spPr>
            <a:xfrm>
              <a:off x="5625877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6" name="pt626"/>
            <p:cNvSpPr/>
            <p:nvPr/>
          </p:nvSpPr>
          <p:spPr>
            <a:xfrm>
              <a:off x="5625877" y="2372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pt627"/>
            <p:cNvSpPr/>
            <p:nvPr/>
          </p:nvSpPr>
          <p:spPr>
            <a:xfrm>
              <a:off x="5625877" y="2219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pt628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pt629"/>
            <p:cNvSpPr/>
            <p:nvPr/>
          </p:nvSpPr>
          <p:spPr>
            <a:xfrm>
              <a:off x="5625877" y="23493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pt63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pt63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pt63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pt63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pt63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pt63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pt636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pt637"/>
            <p:cNvSpPr/>
            <p:nvPr/>
          </p:nvSpPr>
          <p:spPr>
            <a:xfrm>
              <a:off x="5625877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pt638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pt63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pt640"/>
            <p:cNvSpPr/>
            <p:nvPr/>
          </p:nvSpPr>
          <p:spPr>
            <a:xfrm>
              <a:off x="5625877" y="2304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pt64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pt64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pt643"/>
            <p:cNvSpPr/>
            <p:nvPr/>
          </p:nvSpPr>
          <p:spPr>
            <a:xfrm>
              <a:off x="5625877" y="2381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4" name="pt64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" name="pt64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pt646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7" name="pt647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8" name="pt648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9" name="pt64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0" name="pt65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pt65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pt652"/>
            <p:cNvSpPr/>
            <p:nvPr/>
          </p:nvSpPr>
          <p:spPr>
            <a:xfrm>
              <a:off x="5625877" y="2372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pt653"/>
            <p:cNvSpPr/>
            <p:nvPr/>
          </p:nvSpPr>
          <p:spPr>
            <a:xfrm>
              <a:off x="5625877" y="2304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pt654"/>
            <p:cNvSpPr/>
            <p:nvPr/>
          </p:nvSpPr>
          <p:spPr>
            <a:xfrm>
              <a:off x="5625877" y="22668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pt65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pt656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7" name="pt657"/>
            <p:cNvSpPr/>
            <p:nvPr/>
          </p:nvSpPr>
          <p:spPr>
            <a:xfrm>
              <a:off x="5625877" y="23248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8" name="pt658"/>
            <p:cNvSpPr/>
            <p:nvPr/>
          </p:nvSpPr>
          <p:spPr>
            <a:xfrm>
              <a:off x="5625877" y="1973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9" name="pt659"/>
            <p:cNvSpPr/>
            <p:nvPr/>
          </p:nvSpPr>
          <p:spPr>
            <a:xfrm>
              <a:off x="5625877" y="22707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0" name="pt66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1" name="pt66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2" name="pt662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3" name="pt66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pt66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" name="pt665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6" name="pt666"/>
            <p:cNvSpPr/>
            <p:nvPr/>
          </p:nvSpPr>
          <p:spPr>
            <a:xfrm>
              <a:off x="5625877" y="2325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7" name="pt667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8" name="pt668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9" name="pt669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0" name="pt670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1" name="pt671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2" name="pt672"/>
            <p:cNvSpPr/>
            <p:nvPr/>
          </p:nvSpPr>
          <p:spPr>
            <a:xfrm>
              <a:off x="5625877" y="2286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3" name="pt673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4" name="pt674"/>
            <p:cNvSpPr/>
            <p:nvPr/>
          </p:nvSpPr>
          <p:spPr>
            <a:xfrm>
              <a:off x="5625877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5" name="pt675"/>
            <p:cNvSpPr/>
            <p:nvPr/>
          </p:nvSpPr>
          <p:spPr>
            <a:xfrm>
              <a:off x="5625877" y="2308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pl676"/>
            <p:cNvSpPr/>
            <p:nvPr/>
          </p:nvSpPr>
          <p:spPr>
            <a:xfrm>
              <a:off x="5650703" y="2458018"/>
              <a:ext cx="0" cy="1493165"/>
            </a:xfrm>
            <a:custGeom>
              <a:avLst/>
              <a:gdLst/>
              <a:ahLst/>
              <a:cxnLst/>
              <a:rect l="0" t="0" r="0" b="0"/>
              <a:pathLst>
                <a:path h="1493165">
                  <a:moveTo>
                    <a:pt x="0" y="1493165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7" name="pl677"/>
            <p:cNvSpPr/>
            <p:nvPr/>
          </p:nvSpPr>
          <p:spPr>
            <a:xfrm>
              <a:off x="5650703" y="4956277"/>
              <a:ext cx="0" cy="426532"/>
            </a:xfrm>
            <a:custGeom>
              <a:avLst/>
              <a:gdLst/>
              <a:ahLst/>
              <a:cxnLst/>
              <a:rect l="0" t="0" r="0" b="0"/>
              <a:pathLst>
                <a:path h="426532">
                  <a:moveTo>
                    <a:pt x="0" y="0"/>
                  </a:moveTo>
                  <a:lnTo>
                    <a:pt x="0" y="42653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8" name="pg678"/>
            <p:cNvSpPr/>
            <p:nvPr/>
          </p:nvSpPr>
          <p:spPr>
            <a:xfrm>
              <a:off x="5244784" y="3951183"/>
              <a:ext cx="811837" cy="1005093"/>
            </a:xfrm>
            <a:custGeom>
              <a:avLst/>
              <a:gdLst/>
              <a:ahLst/>
              <a:cxnLst/>
              <a:rect l="0" t="0" r="0" b="0"/>
              <a:pathLst>
                <a:path w="811837" h="1005093">
                  <a:moveTo>
                    <a:pt x="0" y="0"/>
                  </a:moveTo>
                  <a:lnTo>
                    <a:pt x="0" y="1005093"/>
                  </a:lnTo>
                  <a:lnTo>
                    <a:pt x="811837" y="1005093"/>
                  </a:lnTo>
                  <a:lnTo>
                    <a:pt x="811837" y="0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pl679"/>
            <p:cNvSpPr/>
            <p:nvPr/>
          </p:nvSpPr>
          <p:spPr>
            <a:xfrm>
              <a:off x="5244784" y="4529745"/>
              <a:ext cx="811837" cy="0"/>
            </a:xfrm>
            <a:custGeom>
              <a:avLst/>
              <a:gdLst/>
              <a:ahLst/>
              <a:cxnLst/>
              <a:rect l="0" t="0" r="0" b="0"/>
              <a:pathLst>
                <a:path w="811837">
                  <a:moveTo>
                    <a:pt x="0" y="0"/>
                  </a:moveTo>
                  <a:lnTo>
                    <a:pt x="811837" y="0"/>
                  </a:lnTo>
                </a:path>
              </a:pathLst>
            </a:custGeom>
            <a:ln w="5420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0" name="pt680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1" name="pt681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2" name="pt682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pt683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4" name="pt684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5" name="pt685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" name="pt686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pt687"/>
            <p:cNvSpPr/>
            <p:nvPr/>
          </p:nvSpPr>
          <p:spPr>
            <a:xfrm>
              <a:off x="6785645" y="1950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" name="pt688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9" name="pt689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0" name="pt690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1" name="pt691"/>
            <p:cNvSpPr/>
            <p:nvPr/>
          </p:nvSpPr>
          <p:spPr>
            <a:xfrm>
              <a:off x="6785645" y="1945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2" name="pl692"/>
            <p:cNvSpPr/>
            <p:nvPr/>
          </p:nvSpPr>
          <p:spPr>
            <a:xfrm>
              <a:off x="6810471" y="2012614"/>
              <a:ext cx="0" cy="1571083"/>
            </a:xfrm>
            <a:custGeom>
              <a:avLst/>
              <a:gdLst/>
              <a:ahLst/>
              <a:cxnLst/>
              <a:rect l="0" t="0" r="0" b="0"/>
              <a:pathLst>
                <a:path h="1571083">
                  <a:moveTo>
                    <a:pt x="0" y="1571083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pl693"/>
            <p:cNvSpPr/>
            <p:nvPr/>
          </p:nvSpPr>
          <p:spPr>
            <a:xfrm>
              <a:off x="6810471" y="4631723"/>
              <a:ext cx="0" cy="751086"/>
            </a:xfrm>
            <a:custGeom>
              <a:avLst/>
              <a:gdLst/>
              <a:ahLst/>
              <a:cxnLst/>
              <a:rect l="0" t="0" r="0" b="0"/>
              <a:pathLst>
                <a:path h="751086">
                  <a:moveTo>
                    <a:pt x="0" y="0"/>
                  </a:moveTo>
                  <a:lnTo>
                    <a:pt x="0" y="75108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pg694"/>
            <p:cNvSpPr/>
            <p:nvPr/>
          </p:nvSpPr>
          <p:spPr>
            <a:xfrm>
              <a:off x="6404552" y="3583698"/>
              <a:ext cx="811837" cy="1048025"/>
            </a:xfrm>
            <a:custGeom>
              <a:avLst/>
              <a:gdLst/>
              <a:ahLst/>
              <a:cxnLst/>
              <a:rect l="0" t="0" r="0" b="0"/>
              <a:pathLst>
                <a:path w="811837" h="1048025">
                  <a:moveTo>
                    <a:pt x="0" y="0"/>
                  </a:moveTo>
                  <a:lnTo>
                    <a:pt x="0" y="1048025"/>
                  </a:lnTo>
                  <a:lnTo>
                    <a:pt x="811837" y="1048025"/>
                  </a:lnTo>
                  <a:lnTo>
                    <a:pt x="811837" y="0"/>
                  </a:lnTo>
                  <a:close/>
                </a:path>
              </a:pathLst>
            </a:custGeom>
            <a:solidFill>
              <a:srgbClr val="3C5488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5" name="pl695"/>
            <p:cNvSpPr/>
            <p:nvPr/>
          </p:nvSpPr>
          <p:spPr>
            <a:xfrm>
              <a:off x="6404552" y="4148589"/>
              <a:ext cx="811837" cy="0"/>
            </a:xfrm>
            <a:custGeom>
              <a:avLst/>
              <a:gdLst/>
              <a:ahLst/>
              <a:cxnLst/>
              <a:rect l="0" t="0" r="0" b="0"/>
              <a:pathLst>
                <a:path w="811837">
                  <a:moveTo>
                    <a:pt x="0" y="0"/>
                  </a:moveTo>
                  <a:lnTo>
                    <a:pt x="811837" y="0"/>
                  </a:lnTo>
                </a:path>
              </a:pathLst>
            </a:custGeom>
            <a:ln w="5420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6" name="pl696"/>
            <p:cNvSpPr/>
            <p:nvPr/>
          </p:nvSpPr>
          <p:spPr>
            <a:xfrm>
              <a:off x="2635304" y="1819488"/>
              <a:ext cx="0" cy="3753482"/>
            </a:xfrm>
            <a:custGeom>
              <a:avLst/>
              <a:gdLst/>
              <a:ahLst/>
              <a:cxnLst/>
              <a:rect l="0" t="0" r="0" b="0"/>
              <a:pathLst>
                <a:path h="3753482">
                  <a:moveTo>
                    <a:pt x="0" y="3753482"/>
                  </a:moveTo>
                  <a:lnTo>
                    <a:pt x="0" y="0"/>
                  </a:lnTo>
                </a:path>
              </a:pathLst>
            </a:custGeom>
            <a:ln w="381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7" name="tx697"/>
            <p:cNvSpPr/>
            <p:nvPr/>
          </p:nvSpPr>
          <p:spPr>
            <a:xfrm>
              <a:off x="2239457" y="5380604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698" name="tx698"/>
            <p:cNvSpPr/>
            <p:nvPr/>
          </p:nvSpPr>
          <p:spPr>
            <a:xfrm>
              <a:off x="2239457" y="4527540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0.25</a:t>
              </a:r>
            </a:p>
          </p:txBody>
        </p:sp>
        <p:sp>
          <p:nvSpPr>
            <p:cNvPr id="699" name="tx699"/>
            <p:cNvSpPr/>
            <p:nvPr/>
          </p:nvSpPr>
          <p:spPr>
            <a:xfrm>
              <a:off x="2239457" y="3674476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0.50</a:t>
              </a:r>
            </a:p>
          </p:txBody>
        </p:sp>
        <p:sp>
          <p:nvSpPr>
            <p:cNvPr id="700" name="tx700"/>
            <p:cNvSpPr/>
            <p:nvPr/>
          </p:nvSpPr>
          <p:spPr>
            <a:xfrm>
              <a:off x="2239457" y="2821411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0.75</a:t>
              </a:r>
            </a:p>
          </p:txBody>
        </p:sp>
        <p:sp>
          <p:nvSpPr>
            <p:cNvPr id="701" name="tx701"/>
            <p:cNvSpPr/>
            <p:nvPr/>
          </p:nvSpPr>
          <p:spPr>
            <a:xfrm>
              <a:off x="2239457" y="1968347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1.00</a:t>
              </a:r>
            </a:p>
          </p:txBody>
        </p:sp>
        <p:sp>
          <p:nvSpPr>
            <p:cNvPr id="702" name="pl702"/>
            <p:cNvSpPr/>
            <p:nvPr/>
          </p:nvSpPr>
          <p:spPr>
            <a:xfrm>
              <a:off x="2597348" y="5382809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pl703"/>
            <p:cNvSpPr/>
            <p:nvPr/>
          </p:nvSpPr>
          <p:spPr>
            <a:xfrm>
              <a:off x="2597348" y="452974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pl704"/>
            <p:cNvSpPr/>
            <p:nvPr/>
          </p:nvSpPr>
          <p:spPr>
            <a:xfrm>
              <a:off x="2597348" y="3676681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pl705"/>
            <p:cNvSpPr/>
            <p:nvPr/>
          </p:nvSpPr>
          <p:spPr>
            <a:xfrm>
              <a:off x="2597348" y="2823617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pl706"/>
            <p:cNvSpPr/>
            <p:nvPr/>
          </p:nvSpPr>
          <p:spPr>
            <a:xfrm>
              <a:off x="2597348" y="197055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pl707"/>
            <p:cNvSpPr/>
            <p:nvPr/>
          </p:nvSpPr>
          <p:spPr>
            <a:xfrm>
              <a:off x="2635304" y="5553422"/>
              <a:ext cx="4871026" cy="0"/>
            </a:xfrm>
            <a:custGeom>
              <a:avLst/>
              <a:gdLst/>
              <a:ahLst/>
              <a:cxnLst/>
              <a:rect l="0" t="0" r="0" b="0"/>
              <a:pathLst>
                <a:path w="4871026">
                  <a:moveTo>
                    <a:pt x="0" y="0"/>
                  </a:moveTo>
                  <a:lnTo>
                    <a:pt x="4871026" y="0"/>
                  </a:lnTo>
                </a:path>
              </a:pathLst>
            </a:custGeom>
            <a:ln w="381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pl708"/>
            <p:cNvSpPr/>
            <p:nvPr/>
          </p:nvSpPr>
          <p:spPr>
            <a:xfrm>
              <a:off x="3331167" y="5553422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pl709"/>
            <p:cNvSpPr/>
            <p:nvPr/>
          </p:nvSpPr>
          <p:spPr>
            <a:xfrm>
              <a:off x="4490935" y="5553422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0" name="pl710"/>
            <p:cNvSpPr/>
            <p:nvPr/>
          </p:nvSpPr>
          <p:spPr>
            <a:xfrm>
              <a:off x="5650703" y="5553422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1" name="pl711"/>
            <p:cNvSpPr/>
            <p:nvPr/>
          </p:nvSpPr>
          <p:spPr>
            <a:xfrm>
              <a:off x="6810471" y="5553422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tx712"/>
            <p:cNvSpPr/>
            <p:nvPr/>
          </p:nvSpPr>
          <p:spPr>
            <a:xfrm>
              <a:off x="3111470" y="5680563"/>
              <a:ext cx="457200" cy="1128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DMSO</a:t>
              </a:r>
            </a:p>
          </p:txBody>
        </p:sp>
        <p:sp>
          <p:nvSpPr>
            <p:cNvPr id="713" name="tx713"/>
            <p:cNvSpPr/>
            <p:nvPr/>
          </p:nvSpPr>
          <p:spPr>
            <a:xfrm>
              <a:off x="4186369" y="5681976"/>
              <a:ext cx="626938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RocA003</a:t>
              </a:r>
            </a:p>
          </p:txBody>
        </p:sp>
        <p:sp>
          <p:nvSpPr>
            <p:cNvPr id="714" name="tx714"/>
            <p:cNvSpPr/>
            <p:nvPr/>
          </p:nvSpPr>
          <p:spPr>
            <a:xfrm>
              <a:off x="5388516" y="5681976"/>
              <a:ext cx="542180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RocA03</a:t>
              </a:r>
            </a:p>
          </p:txBody>
        </p:sp>
        <p:sp>
          <p:nvSpPr>
            <p:cNvPr id="715" name="tx715"/>
            <p:cNvSpPr/>
            <p:nvPr/>
          </p:nvSpPr>
          <p:spPr>
            <a:xfrm>
              <a:off x="6590663" y="5681976"/>
              <a:ext cx="457423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RocA3</a:t>
              </a:r>
            </a:p>
          </p:txBody>
        </p:sp>
        <p:sp>
          <p:nvSpPr>
            <p:cNvPr id="716" name="tx716"/>
            <p:cNvSpPr/>
            <p:nvPr/>
          </p:nvSpPr>
          <p:spPr>
            <a:xfrm rot="16200000">
              <a:off x="394474" y="3439858"/>
              <a:ext cx="3080657" cy="6208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Counts ratio of the first 75 codons</a:t>
              </a:r>
            </a:p>
          </p:txBody>
        </p:sp>
        <p:sp>
          <p:nvSpPr>
            <p:cNvPr id="717" name="rc717"/>
            <p:cNvSpPr/>
            <p:nvPr/>
          </p:nvSpPr>
          <p:spPr>
            <a:xfrm>
              <a:off x="7658163" y="3053314"/>
              <a:ext cx="948752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tx718"/>
            <p:cNvSpPr/>
            <p:nvPr/>
          </p:nvSpPr>
          <p:spPr>
            <a:xfrm>
              <a:off x="7734078" y="3113119"/>
              <a:ext cx="592931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Samples</a:t>
              </a:r>
            </a:p>
          </p:txBody>
        </p:sp>
        <p:sp>
          <p:nvSpPr>
            <p:cNvPr id="719" name="pl719"/>
            <p:cNvSpPr/>
            <p:nvPr/>
          </p:nvSpPr>
          <p:spPr>
            <a:xfrm>
              <a:off x="7843806" y="3510900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" name="pl720"/>
            <p:cNvSpPr/>
            <p:nvPr/>
          </p:nvSpPr>
          <p:spPr>
            <a:xfrm>
              <a:off x="7843806" y="3368254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" name="rc721"/>
            <p:cNvSpPr/>
            <p:nvPr/>
          </p:nvSpPr>
          <p:spPr>
            <a:xfrm>
              <a:off x="7761510" y="3401172"/>
              <a:ext cx="164592" cy="109727"/>
            </a:xfrm>
            <a:prstGeom prst="rect">
              <a:avLst/>
            </a:prstGeom>
            <a:solidFill>
              <a:srgbClr val="E64B35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" name="pl722"/>
            <p:cNvSpPr/>
            <p:nvPr/>
          </p:nvSpPr>
          <p:spPr>
            <a:xfrm>
              <a:off x="7761510" y="3456036"/>
              <a:ext cx="164592" cy="0"/>
            </a:xfrm>
            <a:custGeom>
              <a:avLst/>
              <a:gdLst/>
              <a:ahLst/>
              <a:cxnLst/>
              <a:rect l="0" t="0" r="0" b="0"/>
              <a:pathLst>
                <a:path w="164592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pl723"/>
            <p:cNvSpPr/>
            <p:nvPr/>
          </p:nvSpPr>
          <p:spPr>
            <a:xfrm>
              <a:off x="7843806" y="3730356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4" name="pl724"/>
            <p:cNvSpPr/>
            <p:nvPr/>
          </p:nvSpPr>
          <p:spPr>
            <a:xfrm>
              <a:off x="7843806" y="3587710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rc725"/>
            <p:cNvSpPr/>
            <p:nvPr/>
          </p:nvSpPr>
          <p:spPr>
            <a:xfrm>
              <a:off x="7761510" y="3620628"/>
              <a:ext cx="164592" cy="109727"/>
            </a:xfrm>
            <a:prstGeom prst="rect">
              <a:avLst/>
            </a:prstGeom>
            <a:solidFill>
              <a:srgbClr val="4DBBD5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pl726"/>
            <p:cNvSpPr/>
            <p:nvPr/>
          </p:nvSpPr>
          <p:spPr>
            <a:xfrm>
              <a:off x="7761510" y="3675492"/>
              <a:ext cx="164592" cy="0"/>
            </a:xfrm>
            <a:custGeom>
              <a:avLst/>
              <a:gdLst/>
              <a:ahLst/>
              <a:cxnLst/>
              <a:rect l="0" t="0" r="0" b="0"/>
              <a:pathLst>
                <a:path w="164592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" name="pl727"/>
            <p:cNvSpPr/>
            <p:nvPr/>
          </p:nvSpPr>
          <p:spPr>
            <a:xfrm>
              <a:off x="7843806" y="3949812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8" name="pl728"/>
            <p:cNvSpPr/>
            <p:nvPr/>
          </p:nvSpPr>
          <p:spPr>
            <a:xfrm>
              <a:off x="7843806" y="3807166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9" name="rc729"/>
            <p:cNvSpPr/>
            <p:nvPr/>
          </p:nvSpPr>
          <p:spPr>
            <a:xfrm>
              <a:off x="7761510" y="3840084"/>
              <a:ext cx="164592" cy="109727"/>
            </a:xfrm>
            <a:prstGeom prst="rect">
              <a:avLst/>
            </a:prstGeom>
            <a:solidFill>
              <a:srgbClr val="00A087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0" name="pl730"/>
            <p:cNvSpPr/>
            <p:nvPr/>
          </p:nvSpPr>
          <p:spPr>
            <a:xfrm>
              <a:off x="7761510" y="3894948"/>
              <a:ext cx="164592" cy="0"/>
            </a:xfrm>
            <a:custGeom>
              <a:avLst/>
              <a:gdLst/>
              <a:ahLst/>
              <a:cxnLst/>
              <a:rect l="0" t="0" r="0" b="0"/>
              <a:pathLst>
                <a:path w="164592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1" name="pl731"/>
            <p:cNvSpPr/>
            <p:nvPr/>
          </p:nvSpPr>
          <p:spPr>
            <a:xfrm>
              <a:off x="7843806" y="4169268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2" name="pl732"/>
            <p:cNvSpPr/>
            <p:nvPr/>
          </p:nvSpPr>
          <p:spPr>
            <a:xfrm>
              <a:off x="7843806" y="4026622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3" name="rc733"/>
            <p:cNvSpPr/>
            <p:nvPr/>
          </p:nvSpPr>
          <p:spPr>
            <a:xfrm>
              <a:off x="7761510" y="4059540"/>
              <a:ext cx="164592" cy="109727"/>
            </a:xfrm>
            <a:prstGeom prst="rect">
              <a:avLst/>
            </a:prstGeom>
            <a:solidFill>
              <a:srgbClr val="3C5488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4" name="pl734"/>
            <p:cNvSpPr/>
            <p:nvPr/>
          </p:nvSpPr>
          <p:spPr>
            <a:xfrm>
              <a:off x="7761510" y="4114404"/>
              <a:ext cx="164592" cy="0"/>
            </a:xfrm>
            <a:custGeom>
              <a:avLst/>
              <a:gdLst/>
              <a:ahLst/>
              <a:cxnLst/>
              <a:rect l="0" t="0" r="0" b="0"/>
              <a:pathLst>
                <a:path w="164592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5" name="tx735"/>
            <p:cNvSpPr/>
            <p:nvPr/>
          </p:nvSpPr>
          <p:spPr>
            <a:xfrm>
              <a:off x="8097855" y="3454697"/>
              <a:ext cx="365760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DMSO</a:t>
              </a:r>
            </a:p>
          </p:txBody>
        </p:sp>
        <p:sp>
          <p:nvSpPr>
            <p:cNvPr id="736" name="tx736"/>
            <p:cNvSpPr/>
            <p:nvPr/>
          </p:nvSpPr>
          <p:spPr>
            <a:xfrm>
              <a:off x="8143324" y="3681523"/>
              <a:ext cx="501550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RocA003</a:t>
              </a:r>
            </a:p>
          </p:txBody>
        </p:sp>
        <p:sp>
          <p:nvSpPr>
            <p:cNvPr id="737" name="tx737"/>
            <p:cNvSpPr/>
            <p:nvPr/>
          </p:nvSpPr>
          <p:spPr>
            <a:xfrm>
              <a:off x="8090832" y="3858492"/>
              <a:ext cx="501549" cy="184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RocA03</a:t>
              </a:r>
            </a:p>
          </p:txBody>
        </p:sp>
        <p:sp>
          <p:nvSpPr>
            <p:cNvPr id="738" name="tx738"/>
            <p:cNvSpPr/>
            <p:nvPr/>
          </p:nvSpPr>
          <p:spPr>
            <a:xfrm>
              <a:off x="8118258" y="4126975"/>
              <a:ext cx="36593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RocA3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Lee Sherking</cp:lastModifiedBy>
  <cp:revision>7</cp:revision>
  <dcterms:created xsi:type="dcterms:W3CDTF">2015-07-14T21:05:00Z</dcterms:created>
  <dcterms:modified xsi:type="dcterms:W3CDTF">2019-12-18T07:10:36Z</dcterms:modified>
</cp:coreProperties>
</file>