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BB"/>
    <a:srgbClr val="BB3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518" y="78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8" name="组合 3987">
            <a:extLst>
              <a:ext uri="{FF2B5EF4-FFF2-40B4-BE49-F238E27FC236}">
                <a16:creationId xmlns:a16="http://schemas.microsoft.com/office/drawing/2014/main" id="{CF25C0D1-4783-42C9-A0DD-65F4E0A8906B}"/>
              </a:ext>
            </a:extLst>
          </p:cNvPr>
          <p:cNvGrpSpPr/>
          <p:nvPr/>
        </p:nvGrpSpPr>
        <p:grpSpPr>
          <a:xfrm>
            <a:off x="1134990" y="1917989"/>
            <a:ext cx="4720864" cy="4114800"/>
            <a:chOff x="1134990" y="1917989"/>
            <a:chExt cx="4720864" cy="4114800"/>
          </a:xfrm>
        </p:grpSpPr>
        <p:grpSp>
          <p:nvGrpSpPr>
            <p:cNvPr id="3989" name="组合 3988">
              <a:extLst>
                <a:ext uri="{FF2B5EF4-FFF2-40B4-BE49-F238E27FC236}">
                  <a16:creationId xmlns:a16="http://schemas.microsoft.com/office/drawing/2014/main" id="{05528BDA-3AA8-421B-B260-AFBB32A3AEF8}"/>
                </a:ext>
              </a:extLst>
            </p:cNvPr>
            <p:cNvGrpSpPr/>
            <p:nvPr/>
          </p:nvGrpSpPr>
          <p:grpSpPr>
            <a:xfrm>
              <a:off x="1134990" y="1917989"/>
              <a:ext cx="4571999" cy="4114800"/>
              <a:chOff x="1920082" y="1724025"/>
              <a:chExt cx="4571999" cy="4114800"/>
            </a:xfrm>
          </p:grpSpPr>
          <p:grpSp>
            <p:nvGrpSpPr>
              <p:cNvPr id="3991" name="grp1">
                <a:extLst>
                  <a:ext uri="{FF2B5EF4-FFF2-40B4-BE49-F238E27FC236}">
                    <a16:creationId xmlns:a16="http://schemas.microsoft.com/office/drawing/2014/main" id="{61AD4837-3A91-4E62-9085-0080DBF73767}"/>
                  </a:ext>
                </a:extLst>
              </p:cNvPr>
              <p:cNvGrpSpPr/>
              <p:nvPr/>
            </p:nvGrpSpPr>
            <p:grpSpPr>
              <a:xfrm>
                <a:off x="1920082" y="1724025"/>
                <a:ext cx="4571999" cy="4114800"/>
                <a:chOff x="1873471" y="1724025"/>
                <a:chExt cx="6809360" cy="4114800"/>
              </a:xfrm>
            </p:grpSpPr>
            <p:sp>
              <p:nvSpPr>
                <p:cNvPr id="3994" name="rc3">
                  <a:extLst>
                    <a:ext uri="{FF2B5EF4-FFF2-40B4-BE49-F238E27FC236}">
                      <a16:creationId xmlns:a16="http://schemas.microsoft.com/office/drawing/2014/main" id="{4EDF66B0-C0A6-4E4D-8438-6607CBD0BEC5}"/>
                    </a:ext>
                  </a:extLst>
                </p:cNvPr>
                <p:cNvSpPr/>
                <p:nvPr/>
              </p:nvSpPr>
              <p:spPr>
                <a:xfrm>
                  <a:off x="2015331" y="1724025"/>
                  <a:ext cx="6667500" cy="4114800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95" name="rc4">
                  <a:extLst>
                    <a:ext uri="{FF2B5EF4-FFF2-40B4-BE49-F238E27FC236}">
                      <a16:creationId xmlns:a16="http://schemas.microsoft.com/office/drawing/2014/main" id="{50CE7B76-C023-4EBB-B4E6-A0BA9BF8E904}"/>
                    </a:ext>
                  </a:extLst>
                </p:cNvPr>
                <p:cNvSpPr/>
                <p:nvPr/>
              </p:nvSpPr>
              <p:spPr>
                <a:xfrm>
                  <a:off x="2015331" y="1724025"/>
                  <a:ext cx="6667500" cy="4114800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13550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96" name="rc5">
                  <a:extLst>
                    <a:ext uri="{FF2B5EF4-FFF2-40B4-BE49-F238E27FC236}">
                      <a16:creationId xmlns:a16="http://schemas.microsoft.com/office/drawing/2014/main" id="{C7D4CEE4-673F-4E1B-AFF6-709244C99DCA}"/>
                    </a:ext>
                  </a:extLst>
                </p:cNvPr>
                <p:cNvSpPr/>
                <p:nvPr/>
              </p:nvSpPr>
              <p:spPr>
                <a:xfrm>
                  <a:off x="2700143" y="1793614"/>
                  <a:ext cx="5913099" cy="3407652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97" name="pt6">
                  <a:extLst>
                    <a:ext uri="{FF2B5EF4-FFF2-40B4-BE49-F238E27FC236}">
                      <a16:creationId xmlns:a16="http://schemas.microsoft.com/office/drawing/2014/main" id="{BA200F12-A45C-48C6-951F-75D6BBC31CBD}"/>
                    </a:ext>
                  </a:extLst>
                </p:cNvPr>
                <p:cNvSpPr/>
                <p:nvPr/>
              </p:nvSpPr>
              <p:spPr>
                <a:xfrm>
                  <a:off x="3761116" y="205302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98" name="pt7">
                  <a:extLst>
                    <a:ext uri="{FF2B5EF4-FFF2-40B4-BE49-F238E27FC236}">
                      <a16:creationId xmlns:a16="http://schemas.microsoft.com/office/drawing/2014/main" id="{846EAD26-D0E4-4A74-B3EA-05386A105229}"/>
                    </a:ext>
                  </a:extLst>
                </p:cNvPr>
                <p:cNvSpPr/>
                <p:nvPr/>
              </p:nvSpPr>
              <p:spPr>
                <a:xfrm>
                  <a:off x="4117601" y="212572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99" name="pt8">
                  <a:extLst>
                    <a:ext uri="{FF2B5EF4-FFF2-40B4-BE49-F238E27FC236}">
                      <a16:creationId xmlns:a16="http://schemas.microsoft.com/office/drawing/2014/main" id="{C1976F0B-4408-45B9-AD85-5BDEDEB70AAD}"/>
                    </a:ext>
                  </a:extLst>
                </p:cNvPr>
                <p:cNvSpPr/>
                <p:nvPr/>
              </p:nvSpPr>
              <p:spPr>
                <a:xfrm>
                  <a:off x="6697255" y="213473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0" name="pt9">
                  <a:extLst>
                    <a:ext uri="{FF2B5EF4-FFF2-40B4-BE49-F238E27FC236}">
                      <a16:creationId xmlns:a16="http://schemas.microsoft.com/office/drawing/2014/main" id="{5E58DB1B-8175-456B-9003-4BA9A7F81991}"/>
                    </a:ext>
                  </a:extLst>
                </p:cNvPr>
                <p:cNvSpPr/>
                <p:nvPr/>
              </p:nvSpPr>
              <p:spPr>
                <a:xfrm>
                  <a:off x="3852622" y="216046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1" name="pt10">
                  <a:extLst>
                    <a:ext uri="{FF2B5EF4-FFF2-40B4-BE49-F238E27FC236}">
                      <a16:creationId xmlns:a16="http://schemas.microsoft.com/office/drawing/2014/main" id="{309FE0DF-64D7-4CDA-BA05-20D82C4C18BE}"/>
                    </a:ext>
                  </a:extLst>
                </p:cNvPr>
                <p:cNvSpPr/>
                <p:nvPr/>
              </p:nvSpPr>
              <p:spPr>
                <a:xfrm>
                  <a:off x="3976524" y="217873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2" name="pt11">
                  <a:extLst>
                    <a:ext uri="{FF2B5EF4-FFF2-40B4-BE49-F238E27FC236}">
                      <a16:creationId xmlns:a16="http://schemas.microsoft.com/office/drawing/2014/main" id="{E1C8B88C-4334-4352-910C-BE70ED8E1084}"/>
                    </a:ext>
                  </a:extLst>
                </p:cNvPr>
                <p:cNvSpPr/>
                <p:nvPr/>
              </p:nvSpPr>
              <p:spPr>
                <a:xfrm>
                  <a:off x="4249646" y="218460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3" name="pt12">
                  <a:extLst>
                    <a:ext uri="{FF2B5EF4-FFF2-40B4-BE49-F238E27FC236}">
                      <a16:creationId xmlns:a16="http://schemas.microsoft.com/office/drawing/2014/main" id="{3A5E7CE8-214D-4523-8273-13F3D157E77D}"/>
                    </a:ext>
                  </a:extLst>
                </p:cNvPr>
                <p:cNvSpPr/>
                <p:nvPr/>
              </p:nvSpPr>
              <p:spPr>
                <a:xfrm>
                  <a:off x="4114771" y="219593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4" name="pt13">
                  <a:extLst>
                    <a:ext uri="{FF2B5EF4-FFF2-40B4-BE49-F238E27FC236}">
                      <a16:creationId xmlns:a16="http://schemas.microsoft.com/office/drawing/2014/main" id="{77DC107B-531D-457F-94D6-37CCE48E1C65}"/>
                    </a:ext>
                  </a:extLst>
                </p:cNvPr>
                <p:cNvSpPr/>
                <p:nvPr/>
              </p:nvSpPr>
              <p:spPr>
                <a:xfrm>
                  <a:off x="4714536" y="223697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5" name="pt14">
                  <a:extLst>
                    <a:ext uri="{FF2B5EF4-FFF2-40B4-BE49-F238E27FC236}">
                      <a16:creationId xmlns:a16="http://schemas.microsoft.com/office/drawing/2014/main" id="{C18B19EE-352A-4891-822A-CC6DD10F24D0}"/>
                    </a:ext>
                  </a:extLst>
                </p:cNvPr>
                <p:cNvSpPr/>
                <p:nvPr/>
              </p:nvSpPr>
              <p:spPr>
                <a:xfrm>
                  <a:off x="3501622" y="229625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6" name="pt15">
                  <a:extLst>
                    <a:ext uri="{FF2B5EF4-FFF2-40B4-BE49-F238E27FC236}">
                      <a16:creationId xmlns:a16="http://schemas.microsoft.com/office/drawing/2014/main" id="{0F327FE9-A0C5-4440-83EF-C072988290A9}"/>
                    </a:ext>
                  </a:extLst>
                </p:cNvPr>
                <p:cNvSpPr/>
                <p:nvPr/>
              </p:nvSpPr>
              <p:spPr>
                <a:xfrm>
                  <a:off x="4297148" y="229625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7" name="pt16">
                  <a:extLst>
                    <a:ext uri="{FF2B5EF4-FFF2-40B4-BE49-F238E27FC236}">
                      <a16:creationId xmlns:a16="http://schemas.microsoft.com/office/drawing/2014/main" id="{94CDF8F1-EB1D-4145-8819-64A1D4A62B22}"/>
                    </a:ext>
                  </a:extLst>
                </p:cNvPr>
                <p:cNvSpPr/>
                <p:nvPr/>
              </p:nvSpPr>
              <p:spPr>
                <a:xfrm>
                  <a:off x="4650673" y="232059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8" name="pt17">
                  <a:extLst>
                    <a:ext uri="{FF2B5EF4-FFF2-40B4-BE49-F238E27FC236}">
                      <a16:creationId xmlns:a16="http://schemas.microsoft.com/office/drawing/2014/main" id="{36D684E1-BD81-48D9-806E-8B0325AA828D}"/>
                    </a:ext>
                  </a:extLst>
                </p:cNvPr>
                <p:cNvSpPr/>
                <p:nvPr/>
              </p:nvSpPr>
              <p:spPr>
                <a:xfrm>
                  <a:off x="4338504" y="233350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9" name="pt18">
                  <a:extLst>
                    <a:ext uri="{FF2B5EF4-FFF2-40B4-BE49-F238E27FC236}">
                      <a16:creationId xmlns:a16="http://schemas.microsoft.com/office/drawing/2014/main" id="{241E0108-216E-4242-9591-663EA24016DC}"/>
                    </a:ext>
                  </a:extLst>
                </p:cNvPr>
                <p:cNvSpPr/>
                <p:nvPr/>
              </p:nvSpPr>
              <p:spPr>
                <a:xfrm>
                  <a:off x="4664813" y="234608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0" name="pt19">
                  <a:extLst>
                    <a:ext uri="{FF2B5EF4-FFF2-40B4-BE49-F238E27FC236}">
                      <a16:creationId xmlns:a16="http://schemas.microsoft.com/office/drawing/2014/main" id="{30A71806-1851-4F4F-8DCD-4904CD070B6F}"/>
                    </a:ext>
                  </a:extLst>
                </p:cNvPr>
                <p:cNvSpPr/>
                <p:nvPr/>
              </p:nvSpPr>
              <p:spPr>
                <a:xfrm>
                  <a:off x="3866774" y="242157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1" name="pt20">
                  <a:extLst>
                    <a:ext uri="{FF2B5EF4-FFF2-40B4-BE49-F238E27FC236}">
                      <a16:creationId xmlns:a16="http://schemas.microsoft.com/office/drawing/2014/main" id="{C76817EA-D81C-43F8-BFAC-3829C2446BAE}"/>
                    </a:ext>
                  </a:extLst>
                </p:cNvPr>
                <p:cNvSpPr/>
                <p:nvPr/>
              </p:nvSpPr>
              <p:spPr>
                <a:xfrm>
                  <a:off x="4839488" y="242479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2" name="pt21">
                  <a:extLst>
                    <a:ext uri="{FF2B5EF4-FFF2-40B4-BE49-F238E27FC236}">
                      <a16:creationId xmlns:a16="http://schemas.microsoft.com/office/drawing/2014/main" id="{1F9F1DAA-C064-4776-8543-29D416672D01}"/>
                    </a:ext>
                  </a:extLst>
                </p:cNvPr>
                <p:cNvSpPr/>
                <p:nvPr/>
              </p:nvSpPr>
              <p:spPr>
                <a:xfrm>
                  <a:off x="6585849" y="244707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3" name="pt22">
                  <a:extLst>
                    <a:ext uri="{FF2B5EF4-FFF2-40B4-BE49-F238E27FC236}">
                      <a16:creationId xmlns:a16="http://schemas.microsoft.com/office/drawing/2014/main" id="{ACD3EDDE-DE22-4C8F-8617-FB9E7E86C66C}"/>
                    </a:ext>
                  </a:extLst>
                </p:cNvPr>
                <p:cNvSpPr/>
                <p:nvPr/>
              </p:nvSpPr>
              <p:spPr>
                <a:xfrm>
                  <a:off x="4238070" y="246623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4" name="pt23">
                  <a:extLst>
                    <a:ext uri="{FF2B5EF4-FFF2-40B4-BE49-F238E27FC236}">
                      <a16:creationId xmlns:a16="http://schemas.microsoft.com/office/drawing/2014/main" id="{4A37E246-38E1-4A90-AF08-1A6097F24F6D}"/>
                    </a:ext>
                  </a:extLst>
                </p:cNvPr>
                <p:cNvSpPr/>
                <p:nvPr/>
              </p:nvSpPr>
              <p:spPr>
                <a:xfrm>
                  <a:off x="6635709" y="246778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5" name="pt24">
                  <a:extLst>
                    <a:ext uri="{FF2B5EF4-FFF2-40B4-BE49-F238E27FC236}">
                      <a16:creationId xmlns:a16="http://schemas.microsoft.com/office/drawing/2014/main" id="{F659CB54-EA43-46FB-9B0B-044BB21C5ACC}"/>
                    </a:ext>
                  </a:extLst>
                </p:cNvPr>
                <p:cNvSpPr/>
                <p:nvPr/>
              </p:nvSpPr>
              <p:spPr>
                <a:xfrm>
                  <a:off x="4285476" y="248834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6" name="pt25">
                  <a:extLst>
                    <a:ext uri="{FF2B5EF4-FFF2-40B4-BE49-F238E27FC236}">
                      <a16:creationId xmlns:a16="http://schemas.microsoft.com/office/drawing/2014/main" id="{99F3CBA4-A5DB-494C-9AF4-8DD7EC82C632}"/>
                    </a:ext>
                  </a:extLst>
                </p:cNvPr>
                <p:cNvSpPr/>
                <p:nvPr/>
              </p:nvSpPr>
              <p:spPr>
                <a:xfrm>
                  <a:off x="6732486" y="252833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7" name="pt26">
                  <a:extLst>
                    <a:ext uri="{FF2B5EF4-FFF2-40B4-BE49-F238E27FC236}">
                      <a16:creationId xmlns:a16="http://schemas.microsoft.com/office/drawing/2014/main" id="{45973257-E892-4FDE-A0F1-80362E3837A6}"/>
                    </a:ext>
                  </a:extLst>
                </p:cNvPr>
                <p:cNvSpPr/>
                <p:nvPr/>
              </p:nvSpPr>
              <p:spPr>
                <a:xfrm>
                  <a:off x="3848791" y="256955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8" name="pt27">
                  <a:extLst>
                    <a:ext uri="{FF2B5EF4-FFF2-40B4-BE49-F238E27FC236}">
                      <a16:creationId xmlns:a16="http://schemas.microsoft.com/office/drawing/2014/main" id="{F2141D94-E001-448A-9795-4F6F30A3CCB3}"/>
                    </a:ext>
                  </a:extLst>
                </p:cNvPr>
                <p:cNvSpPr/>
                <p:nvPr/>
              </p:nvSpPr>
              <p:spPr>
                <a:xfrm>
                  <a:off x="4231028" y="257971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9" name="pt28">
                  <a:extLst>
                    <a:ext uri="{FF2B5EF4-FFF2-40B4-BE49-F238E27FC236}">
                      <a16:creationId xmlns:a16="http://schemas.microsoft.com/office/drawing/2014/main" id="{A3B1EF4E-D7A7-4F12-862F-192C338D6720}"/>
                    </a:ext>
                  </a:extLst>
                </p:cNvPr>
                <p:cNvSpPr/>
                <p:nvPr/>
              </p:nvSpPr>
              <p:spPr>
                <a:xfrm>
                  <a:off x="4045885" y="262363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0" name="pt29">
                  <a:extLst>
                    <a:ext uri="{FF2B5EF4-FFF2-40B4-BE49-F238E27FC236}">
                      <a16:creationId xmlns:a16="http://schemas.microsoft.com/office/drawing/2014/main" id="{5C1401AA-89CB-401F-95CA-E867AE80DD48}"/>
                    </a:ext>
                  </a:extLst>
                </p:cNvPr>
                <p:cNvSpPr/>
                <p:nvPr/>
              </p:nvSpPr>
              <p:spPr>
                <a:xfrm>
                  <a:off x="6364804" y="265673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1" name="pt30">
                  <a:extLst>
                    <a:ext uri="{FF2B5EF4-FFF2-40B4-BE49-F238E27FC236}">
                      <a16:creationId xmlns:a16="http://schemas.microsoft.com/office/drawing/2014/main" id="{21E140E1-1F05-4B68-891C-D557DD493DFC}"/>
                    </a:ext>
                  </a:extLst>
                </p:cNvPr>
                <p:cNvSpPr/>
                <p:nvPr/>
              </p:nvSpPr>
              <p:spPr>
                <a:xfrm>
                  <a:off x="4681386" y="266704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2" name="pt31">
                  <a:extLst>
                    <a:ext uri="{FF2B5EF4-FFF2-40B4-BE49-F238E27FC236}">
                      <a16:creationId xmlns:a16="http://schemas.microsoft.com/office/drawing/2014/main" id="{9E296A79-370A-46CC-8AD0-790D156D88B6}"/>
                    </a:ext>
                  </a:extLst>
                </p:cNvPr>
                <p:cNvSpPr/>
                <p:nvPr/>
              </p:nvSpPr>
              <p:spPr>
                <a:xfrm>
                  <a:off x="4146203" y="267271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3" name="pt32">
                  <a:extLst>
                    <a:ext uri="{FF2B5EF4-FFF2-40B4-BE49-F238E27FC236}">
                      <a16:creationId xmlns:a16="http://schemas.microsoft.com/office/drawing/2014/main" id="{737AFE51-274D-4132-AF3C-DBDA9C103E93}"/>
                    </a:ext>
                  </a:extLst>
                </p:cNvPr>
                <p:cNvSpPr/>
                <p:nvPr/>
              </p:nvSpPr>
              <p:spPr>
                <a:xfrm>
                  <a:off x="3853535" y="268513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4" name="pt33">
                  <a:extLst>
                    <a:ext uri="{FF2B5EF4-FFF2-40B4-BE49-F238E27FC236}">
                      <a16:creationId xmlns:a16="http://schemas.microsoft.com/office/drawing/2014/main" id="{7AA998CD-9FCA-475C-B58B-FD16AB4500A5}"/>
                    </a:ext>
                  </a:extLst>
                </p:cNvPr>
                <p:cNvSpPr/>
                <p:nvPr/>
              </p:nvSpPr>
              <p:spPr>
                <a:xfrm>
                  <a:off x="6459116" y="270757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5" name="pt34">
                  <a:extLst>
                    <a:ext uri="{FF2B5EF4-FFF2-40B4-BE49-F238E27FC236}">
                      <a16:creationId xmlns:a16="http://schemas.microsoft.com/office/drawing/2014/main" id="{06FDC3E1-2F1C-469B-9283-859424CD864F}"/>
                    </a:ext>
                  </a:extLst>
                </p:cNvPr>
                <p:cNvSpPr/>
                <p:nvPr/>
              </p:nvSpPr>
              <p:spPr>
                <a:xfrm>
                  <a:off x="3262037" y="271611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6" name="pt35">
                  <a:extLst>
                    <a:ext uri="{FF2B5EF4-FFF2-40B4-BE49-F238E27FC236}">
                      <a16:creationId xmlns:a16="http://schemas.microsoft.com/office/drawing/2014/main" id="{9711ADFC-3A54-458D-9C68-C79AE53869F7}"/>
                    </a:ext>
                  </a:extLst>
                </p:cNvPr>
                <p:cNvSpPr/>
                <p:nvPr/>
              </p:nvSpPr>
              <p:spPr>
                <a:xfrm>
                  <a:off x="4816767" y="272937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7" name="pt36">
                  <a:extLst>
                    <a:ext uri="{FF2B5EF4-FFF2-40B4-BE49-F238E27FC236}">
                      <a16:creationId xmlns:a16="http://schemas.microsoft.com/office/drawing/2014/main" id="{99E1AF73-3C34-4E6F-95BE-62DFA9DB815C}"/>
                    </a:ext>
                  </a:extLst>
                </p:cNvPr>
                <p:cNvSpPr/>
                <p:nvPr/>
              </p:nvSpPr>
              <p:spPr>
                <a:xfrm>
                  <a:off x="6320227" y="281738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8" name="pt37">
                  <a:extLst>
                    <a:ext uri="{FF2B5EF4-FFF2-40B4-BE49-F238E27FC236}">
                      <a16:creationId xmlns:a16="http://schemas.microsoft.com/office/drawing/2014/main" id="{073D834D-37D1-45E3-A1AB-039B0CC9A1A1}"/>
                    </a:ext>
                  </a:extLst>
                </p:cNvPr>
                <p:cNvSpPr/>
                <p:nvPr/>
              </p:nvSpPr>
              <p:spPr>
                <a:xfrm>
                  <a:off x="3742448" y="281921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9" name="pt38">
                  <a:extLst>
                    <a:ext uri="{FF2B5EF4-FFF2-40B4-BE49-F238E27FC236}">
                      <a16:creationId xmlns:a16="http://schemas.microsoft.com/office/drawing/2014/main" id="{A9DC047E-8AF7-453D-A260-5888FE6EEE92}"/>
                    </a:ext>
                  </a:extLst>
                </p:cNvPr>
                <p:cNvSpPr/>
                <p:nvPr/>
              </p:nvSpPr>
              <p:spPr>
                <a:xfrm>
                  <a:off x="6642568" y="283427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0" name="pt39">
                  <a:extLst>
                    <a:ext uri="{FF2B5EF4-FFF2-40B4-BE49-F238E27FC236}">
                      <a16:creationId xmlns:a16="http://schemas.microsoft.com/office/drawing/2014/main" id="{CB52C07E-45C4-4AD2-8C28-33A9DE86D40D}"/>
                    </a:ext>
                  </a:extLst>
                </p:cNvPr>
                <p:cNvSpPr/>
                <p:nvPr/>
              </p:nvSpPr>
              <p:spPr>
                <a:xfrm>
                  <a:off x="6811418" y="284831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1" name="pt40">
                  <a:extLst>
                    <a:ext uri="{FF2B5EF4-FFF2-40B4-BE49-F238E27FC236}">
                      <a16:creationId xmlns:a16="http://schemas.microsoft.com/office/drawing/2014/main" id="{10722A26-0180-4157-8C1D-22622AE70C91}"/>
                    </a:ext>
                  </a:extLst>
                </p:cNvPr>
                <p:cNvSpPr/>
                <p:nvPr/>
              </p:nvSpPr>
              <p:spPr>
                <a:xfrm>
                  <a:off x="6473612" y="285980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2" name="pt41">
                  <a:extLst>
                    <a:ext uri="{FF2B5EF4-FFF2-40B4-BE49-F238E27FC236}">
                      <a16:creationId xmlns:a16="http://schemas.microsoft.com/office/drawing/2014/main" id="{F97434B9-013A-47D5-9566-BEA7E11A0D7F}"/>
                    </a:ext>
                  </a:extLst>
                </p:cNvPr>
                <p:cNvSpPr/>
                <p:nvPr/>
              </p:nvSpPr>
              <p:spPr>
                <a:xfrm>
                  <a:off x="4279189" y="287916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3" name="pt42">
                  <a:extLst>
                    <a:ext uri="{FF2B5EF4-FFF2-40B4-BE49-F238E27FC236}">
                      <a16:creationId xmlns:a16="http://schemas.microsoft.com/office/drawing/2014/main" id="{AF5F59DD-3F99-4083-AD59-5C51B0109A07}"/>
                    </a:ext>
                  </a:extLst>
                </p:cNvPr>
                <p:cNvSpPr/>
                <p:nvPr/>
              </p:nvSpPr>
              <p:spPr>
                <a:xfrm>
                  <a:off x="6651742" y="290923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4" name="pt43">
                  <a:extLst>
                    <a:ext uri="{FF2B5EF4-FFF2-40B4-BE49-F238E27FC236}">
                      <a16:creationId xmlns:a16="http://schemas.microsoft.com/office/drawing/2014/main" id="{81E77559-8536-4F53-8163-251F29B5F750}"/>
                    </a:ext>
                  </a:extLst>
                </p:cNvPr>
                <p:cNvSpPr/>
                <p:nvPr/>
              </p:nvSpPr>
              <p:spPr>
                <a:xfrm>
                  <a:off x="4382442" y="290971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5" name="pt44">
                  <a:extLst>
                    <a:ext uri="{FF2B5EF4-FFF2-40B4-BE49-F238E27FC236}">
                      <a16:creationId xmlns:a16="http://schemas.microsoft.com/office/drawing/2014/main" id="{BDC99DE6-402F-484C-B75C-5299C2BD9E10}"/>
                    </a:ext>
                  </a:extLst>
                </p:cNvPr>
                <p:cNvSpPr/>
                <p:nvPr/>
              </p:nvSpPr>
              <p:spPr>
                <a:xfrm>
                  <a:off x="3626376" y="291080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6" name="pt45">
                  <a:extLst>
                    <a:ext uri="{FF2B5EF4-FFF2-40B4-BE49-F238E27FC236}">
                      <a16:creationId xmlns:a16="http://schemas.microsoft.com/office/drawing/2014/main" id="{67BD39B4-1023-4EB0-97BC-ECF2E2E7B939}"/>
                    </a:ext>
                  </a:extLst>
                </p:cNvPr>
                <p:cNvSpPr/>
                <p:nvPr/>
              </p:nvSpPr>
              <p:spPr>
                <a:xfrm>
                  <a:off x="3182187" y="292726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7" name="pt46">
                  <a:extLst>
                    <a:ext uri="{FF2B5EF4-FFF2-40B4-BE49-F238E27FC236}">
                      <a16:creationId xmlns:a16="http://schemas.microsoft.com/office/drawing/2014/main" id="{AAFC1A2A-1B1B-4F48-AC29-74FB51EBB29F}"/>
                    </a:ext>
                  </a:extLst>
                </p:cNvPr>
                <p:cNvSpPr/>
                <p:nvPr/>
              </p:nvSpPr>
              <p:spPr>
                <a:xfrm>
                  <a:off x="3631477" y="292726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8" name="pt47">
                  <a:extLst>
                    <a:ext uri="{FF2B5EF4-FFF2-40B4-BE49-F238E27FC236}">
                      <a16:creationId xmlns:a16="http://schemas.microsoft.com/office/drawing/2014/main" id="{3FF93D89-A60E-4A2A-8426-5EE476A6D208}"/>
                    </a:ext>
                  </a:extLst>
                </p:cNvPr>
                <p:cNvSpPr/>
                <p:nvPr/>
              </p:nvSpPr>
              <p:spPr>
                <a:xfrm>
                  <a:off x="3639396" y="292900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9" name="pt48">
                  <a:extLst>
                    <a:ext uri="{FF2B5EF4-FFF2-40B4-BE49-F238E27FC236}">
                      <a16:creationId xmlns:a16="http://schemas.microsoft.com/office/drawing/2014/main" id="{889530DC-F6DB-41FA-83C6-2BC7F26B05F4}"/>
                    </a:ext>
                  </a:extLst>
                </p:cNvPr>
                <p:cNvSpPr/>
                <p:nvPr/>
              </p:nvSpPr>
              <p:spPr>
                <a:xfrm>
                  <a:off x="6435450" y="292900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0" name="pt49">
                  <a:extLst>
                    <a:ext uri="{FF2B5EF4-FFF2-40B4-BE49-F238E27FC236}">
                      <a16:creationId xmlns:a16="http://schemas.microsoft.com/office/drawing/2014/main" id="{5354E832-E10D-47D5-AB39-8E7F35F4DAF6}"/>
                    </a:ext>
                  </a:extLst>
                </p:cNvPr>
                <p:cNvSpPr/>
                <p:nvPr/>
              </p:nvSpPr>
              <p:spPr>
                <a:xfrm>
                  <a:off x="4838222" y="292900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1" name="pt50">
                  <a:extLst>
                    <a:ext uri="{FF2B5EF4-FFF2-40B4-BE49-F238E27FC236}">
                      <a16:creationId xmlns:a16="http://schemas.microsoft.com/office/drawing/2014/main" id="{5834AA0D-E2C6-49B2-90CA-75ECA433D51F}"/>
                    </a:ext>
                  </a:extLst>
                </p:cNvPr>
                <p:cNvSpPr/>
                <p:nvPr/>
              </p:nvSpPr>
              <p:spPr>
                <a:xfrm>
                  <a:off x="3853216" y="293397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2" name="pt51">
                  <a:extLst>
                    <a:ext uri="{FF2B5EF4-FFF2-40B4-BE49-F238E27FC236}">
                      <a16:creationId xmlns:a16="http://schemas.microsoft.com/office/drawing/2014/main" id="{0D5FBC60-1011-42B6-8752-E5EE8C10AD20}"/>
                    </a:ext>
                  </a:extLst>
                </p:cNvPr>
                <p:cNvSpPr/>
                <p:nvPr/>
              </p:nvSpPr>
              <p:spPr>
                <a:xfrm>
                  <a:off x="6618938" y="296145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3" name="pt52">
                  <a:extLst>
                    <a:ext uri="{FF2B5EF4-FFF2-40B4-BE49-F238E27FC236}">
                      <a16:creationId xmlns:a16="http://schemas.microsoft.com/office/drawing/2014/main" id="{1C28B8F4-BC9B-428A-9924-5DDCF065F31E}"/>
                    </a:ext>
                  </a:extLst>
                </p:cNvPr>
                <p:cNvSpPr/>
                <p:nvPr/>
              </p:nvSpPr>
              <p:spPr>
                <a:xfrm>
                  <a:off x="6535218" y="296439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4" name="pt53">
                  <a:extLst>
                    <a:ext uri="{FF2B5EF4-FFF2-40B4-BE49-F238E27FC236}">
                      <a16:creationId xmlns:a16="http://schemas.microsoft.com/office/drawing/2014/main" id="{A81622C2-CB3D-472C-A4DE-2749D6250309}"/>
                    </a:ext>
                  </a:extLst>
                </p:cNvPr>
                <p:cNvSpPr/>
                <p:nvPr/>
              </p:nvSpPr>
              <p:spPr>
                <a:xfrm>
                  <a:off x="6390148" y="299268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5" name="pt54">
                  <a:extLst>
                    <a:ext uri="{FF2B5EF4-FFF2-40B4-BE49-F238E27FC236}">
                      <a16:creationId xmlns:a16="http://schemas.microsoft.com/office/drawing/2014/main" id="{D46DD935-3B51-40BC-A0EC-41C777C121CA}"/>
                    </a:ext>
                  </a:extLst>
                </p:cNvPr>
                <p:cNvSpPr/>
                <p:nvPr/>
              </p:nvSpPr>
              <p:spPr>
                <a:xfrm>
                  <a:off x="6716600" y="299503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6" name="pt55">
                  <a:extLst>
                    <a:ext uri="{FF2B5EF4-FFF2-40B4-BE49-F238E27FC236}">
                      <a16:creationId xmlns:a16="http://schemas.microsoft.com/office/drawing/2014/main" id="{A666ACDC-A7A4-45CE-B3EA-2334BD66374F}"/>
                    </a:ext>
                  </a:extLst>
                </p:cNvPr>
                <p:cNvSpPr/>
                <p:nvPr/>
              </p:nvSpPr>
              <p:spPr>
                <a:xfrm>
                  <a:off x="4545418" y="303163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7" name="pt56">
                  <a:extLst>
                    <a:ext uri="{FF2B5EF4-FFF2-40B4-BE49-F238E27FC236}">
                      <a16:creationId xmlns:a16="http://schemas.microsoft.com/office/drawing/2014/main" id="{90F4C108-A167-4766-BE8C-747858796F63}"/>
                    </a:ext>
                  </a:extLst>
                </p:cNvPr>
                <p:cNvSpPr/>
                <p:nvPr/>
              </p:nvSpPr>
              <p:spPr>
                <a:xfrm>
                  <a:off x="3406582" y="304185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8" name="pt57">
                  <a:extLst>
                    <a:ext uri="{FF2B5EF4-FFF2-40B4-BE49-F238E27FC236}">
                      <a16:creationId xmlns:a16="http://schemas.microsoft.com/office/drawing/2014/main" id="{B599641B-56BE-4314-89C0-47690AEF5F04}"/>
                    </a:ext>
                  </a:extLst>
                </p:cNvPr>
                <p:cNvSpPr/>
                <p:nvPr/>
              </p:nvSpPr>
              <p:spPr>
                <a:xfrm>
                  <a:off x="6442413" y="304185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9" name="pt58">
                  <a:extLst>
                    <a:ext uri="{FF2B5EF4-FFF2-40B4-BE49-F238E27FC236}">
                      <a16:creationId xmlns:a16="http://schemas.microsoft.com/office/drawing/2014/main" id="{36C1E6F0-E4F1-4EB0-95E2-B716682207CC}"/>
                    </a:ext>
                  </a:extLst>
                </p:cNvPr>
                <p:cNvSpPr/>
                <p:nvPr/>
              </p:nvSpPr>
              <p:spPr>
                <a:xfrm>
                  <a:off x="6387568" y="305567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0" name="pt59">
                  <a:extLst>
                    <a:ext uri="{FF2B5EF4-FFF2-40B4-BE49-F238E27FC236}">
                      <a16:creationId xmlns:a16="http://schemas.microsoft.com/office/drawing/2014/main" id="{F193F1E2-F53F-4181-99E8-4298F124CEFC}"/>
                    </a:ext>
                  </a:extLst>
                </p:cNvPr>
                <p:cNvSpPr/>
                <p:nvPr/>
              </p:nvSpPr>
              <p:spPr>
                <a:xfrm>
                  <a:off x="6511009" y="306435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1" name="pt60">
                  <a:extLst>
                    <a:ext uri="{FF2B5EF4-FFF2-40B4-BE49-F238E27FC236}">
                      <a16:creationId xmlns:a16="http://schemas.microsoft.com/office/drawing/2014/main" id="{B4B69430-A652-42E5-A782-C94EA22D839B}"/>
                    </a:ext>
                  </a:extLst>
                </p:cNvPr>
                <p:cNvSpPr/>
                <p:nvPr/>
              </p:nvSpPr>
              <p:spPr>
                <a:xfrm>
                  <a:off x="3606037" y="307262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2" name="pt61">
                  <a:extLst>
                    <a:ext uri="{FF2B5EF4-FFF2-40B4-BE49-F238E27FC236}">
                      <a16:creationId xmlns:a16="http://schemas.microsoft.com/office/drawing/2014/main" id="{07D32AA6-E10F-4D70-9C28-638BB092119C}"/>
                    </a:ext>
                  </a:extLst>
                </p:cNvPr>
                <p:cNvSpPr/>
                <p:nvPr/>
              </p:nvSpPr>
              <p:spPr>
                <a:xfrm>
                  <a:off x="6421528" y="308047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3" name="pt62">
                  <a:extLst>
                    <a:ext uri="{FF2B5EF4-FFF2-40B4-BE49-F238E27FC236}">
                      <a16:creationId xmlns:a16="http://schemas.microsoft.com/office/drawing/2014/main" id="{0FB76850-827F-49D5-AE0C-4ABEA1EF3D49}"/>
                    </a:ext>
                  </a:extLst>
                </p:cNvPr>
                <p:cNvSpPr/>
                <p:nvPr/>
              </p:nvSpPr>
              <p:spPr>
                <a:xfrm>
                  <a:off x="6433234" y="311061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4" name="pt63">
                  <a:extLst>
                    <a:ext uri="{FF2B5EF4-FFF2-40B4-BE49-F238E27FC236}">
                      <a16:creationId xmlns:a16="http://schemas.microsoft.com/office/drawing/2014/main" id="{44EC1D9D-E45E-42B0-BE19-6C50DBFE092F}"/>
                    </a:ext>
                  </a:extLst>
                </p:cNvPr>
                <p:cNvSpPr/>
                <p:nvPr/>
              </p:nvSpPr>
              <p:spPr>
                <a:xfrm>
                  <a:off x="4311708" y="312194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5" name="pt64">
                  <a:extLst>
                    <a:ext uri="{FF2B5EF4-FFF2-40B4-BE49-F238E27FC236}">
                      <a16:creationId xmlns:a16="http://schemas.microsoft.com/office/drawing/2014/main" id="{4074E9F3-E2D9-49E5-B2F5-3B2F7CE2E2BD}"/>
                    </a:ext>
                  </a:extLst>
                </p:cNvPr>
                <p:cNvSpPr/>
                <p:nvPr/>
              </p:nvSpPr>
              <p:spPr>
                <a:xfrm>
                  <a:off x="6675795" y="312940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6" name="pt65">
                  <a:extLst>
                    <a:ext uri="{FF2B5EF4-FFF2-40B4-BE49-F238E27FC236}">
                      <a16:creationId xmlns:a16="http://schemas.microsoft.com/office/drawing/2014/main" id="{D2FF0ACC-3FCD-4221-B5DF-20C0751F08DD}"/>
                    </a:ext>
                  </a:extLst>
                </p:cNvPr>
                <p:cNvSpPr/>
                <p:nvPr/>
              </p:nvSpPr>
              <p:spPr>
                <a:xfrm>
                  <a:off x="6498738" y="312940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7" name="pt66">
                  <a:extLst>
                    <a:ext uri="{FF2B5EF4-FFF2-40B4-BE49-F238E27FC236}">
                      <a16:creationId xmlns:a16="http://schemas.microsoft.com/office/drawing/2014/main" id="{9F207747-D45E-4F31-94DE-F838DE31E121}"/>
                    </a:ext>
                  </a:extLst>
                </p:cNvPr>
                <p:cNvSpPr/>
                <p:nvPr/>
              </p:nvSpPr>
              <p:spPr>
                <a:xfrm>
                  <a:off x="4623939" y="313987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8" name="pt67">
                  <a:extLst>
                    <a:ext uri="{FF2B5EF4-FFF2-40B4-BE49-F238E27FC236}">
                      <a16:creationId xmlns:a16="http://schemas.microsoft.com/office/drawing/2014/main" id="{8342201F-6CB7-47F6-8B43-3A84CDF0440C}"/>
                    </a:ext>
                  </a:extLst>
                </p:cNvPr>
                <p:cNvSpPr/>
                <p:nvPr/>
              </p:nvSpPr>
              <p:spPr>
                <a:xfrm>
                  <a:off x="6809154" y="315287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9" name="pt68">
                  <a:extLst>
                    <a:ext uri="{FF2B5EF4-FFF2-40B4-BE49-F238E27FC236}">
                      <a16:creationId xmlns:a16="http://schemas.microsoft.com/office/drawing/2014/main" id="{6F2631BE-CF2D-42B7-9E9C-E19960F59620}"/>
                    </a:ext>
                  </a:extLst>
                </p:cNvPr>
                <p:cNvSpPr/>
                <p:nvPr/>
              </p:nvSpPr>
              <p:spPr>
                <a:xfrm>
                  <a:off x="6602637" y="315807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0" name="pt69">
                  <a:extLst>
                    <a:ext uri="{FF2B5EF4-FFF2-40B4-BE49-F238E27FC236}">
                      <a16:creationId xmlns:a16="http://schemas.microsoft.com/office/drawing/2014/main" id="{300EB435-FB2E-4954-B79D-8971B2A9F8BE}"/>
                    </a:ext>
                  </a:extLst>
                </p:cNvPr>
                <p:cNvSpPr/>
                <p:nvPr/>
              </p:nvSpPr>
              <p:spPr>
                <a:xfrm>
                  <a:off x="3883174" y="316353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1" name="pt70">
                  <a:extLst>
                    <a:ext uri="{FF2B5EF4-FFF2-40B4-BE49-F238E27FC236}">
                      <a16:creationId xmlns:a16="http://schemas.microsoft.com/office/drawing/2014/main" id="{CC69EA1C-0738-4253-8261-475E511DE684}"/>
                    </a:ext>
                  </a:extLst>
                </p:cNvPr>
                <p:cNvSpPr/>
                <p:nvPr/>
              </p:nvSpPr>
              <p:spPr>
                <a:xfrm>
                  <a:off x="4583170" y="316813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2" name="pt71">
                  <a:extLst>
                    <a:ext uri="{FF2B5EF4-FFF2-40B4-BE49-F238E27FC236}">
                      <a16:creationId xmlns:a16="http://schemas.microsoft.com/office/drawing/2014/main" id="{97041E4A-6C5E-4C7C-BE7B-CFF2F617A4A7}"/>
                    </a:ext>
                  </a:extLst>
                </p:cNvPr>
                <p:cNvSpPr/>
                <p:nvPr/>
              </p:nvSpPr>
              <p:spPr>
                <a:xfrm>
                  <a:off x="6380666" y="317863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3" name="pt72">
                  <a:extLst>
                    <a:ext uri="{FF2B5EF4-FFF2-40B4-BE49-F238E27FC236}">
                      <a16:creationId xmlns:a16="http://schemas.microsoft.com/office/drawing/2014/main" id="{81EAFC2B-C69A-4FD3-B826-816D5C97EE1D}"/>
                    </a:ext>
                  </a:extLst>
                </p:cNvPr>
                <p:cNvSpPr/>
                <p:nvPr/>
              </p:nvSpPr>
              <p:spPr>
                <a:xfrm>
                  <a:off x="6366915" y="318842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4" name="pt73">
                  <a:extLst>
                    <a:ext uri="{FF2B5EF4-FFF2-40B4-BE49-F238E27FC236}">
                      <a16:creationId xmlns:a16="http://schemas.microsoft.com/office/drawing/2014/main" id="{BBA20555-26A9-4D7C-88A2-8E62FA67CF72}"/>
                    </a:ext>
                  </a:extLst>
                </p:cNvPr>
                <p:cNvSpPr/>
                <p:nvPr/>
              </p:nvSpPr>
              <p:spPr>
                <a:xfrm>
                  <a:off x="6409592" y="319876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5" name="pt74">
                  <a:extLst>
                    <a:ext uri="{FF2B5EF4-FFF2-40B4-BE49-F238E27FC236}">
                      <a16:creationId xmlns:a16="http://schemas.microsoft.com/office/drawing/2014/main" id="{206BF336-DD92-46E9-BF1F-C17E508130F4}"/>
                    </a:ext>
                  </a:extLst>
                </p:cNvPr>
                <p:cNvSpPr/>
                <p:nvPr/>
              </p:nvSpPr>
              <p:spPr>
                <a:xfrm>
                  <a:off x="3710720" y="321630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6" name="pt75">
                  <a:extLst>
                    <a:ext uri="{FF2B5EF4-FFF2-40B4-BE49-F238E27FC236}">
                      <a16:creationId xmlns:a16="http://schemas.microsoft.com/office/drawing/2014/main" id="{02A4E76F-DEE7-417C-B745-1F0014986931}"/>
                    </a:ext>
                  </a:extLst>
                </p:cNvPr>
                <p:cNvSpPr/>
                <p:nvPr/>
              </p:nvSpPr>
              <p:spPr>
                <a:xfrm>
                  <a:off x="4439247" y="324008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7" name="pt76">
                  <a:extLst>
                    <a:ext uri="{FF2B5EF4-FFF2-40B4-BE49-F238E27FC236}">
                      <a16:creationId xmlns:a16="http://schemas.microsoft.com/office/drawing/2014/main" id="{29235552-55CD-48A5-B514-ADE8ACC20E7D}"/>
                    </a:ext>
                  </a:extLst>
                </p:cNvPr>
                <p:cNvSpPr/>
                <p:nvPr/>
              </p:nvSpPr>
              <p:spPr>
                <a:xfrm>
                  <a:off x="6792106" y="324008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8" name="pt77">
                  <a:extLst>
                    <a:ext uri="{FF2B5EF4-FFF2-40B4-BE49-F238E27FC236}">
                      <a16:creationId xmlns:a16="http://schemas.microsoft.com/office/drawing/2014/main" id="{0045BA54-D753-44DD-9D22-D96BDFB7AA37}"/>
                    </a:ext>
                  </a:extLst>
                </p:cNvPr>
                <p:cNvSpPr/>
                <p:nvPr/>
              </p:nvSpPr>
              <p:spPr>
                <a:xfrm>
                  <a:off x="4136677" y="324571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9" name="pt78">
                  <a:extLst>
                    <a:ext uri="{FF2B5EF4-FFF2-40B4-BE49-F238E27FC236}">
                      <a16:creationId xmlns:a16="http://schemas.microsoft.com/office/drawing/2014/main" id="{1C7180D2-64B2-4A00-A6CD-828887624EFE}"/>
                    </a:ext>
                  </a:extLst>
                </p:cNvPr>
                <p:cNvSpPr/>
                <p:nvPr/>
              </p:nvSpPr>
              <p:spPr>
                <a:xfrm>
                  <a:off x="6275401" y="32531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0" name="pt79">
                  <a:extLst>
                    <a:ext uri="{FF2B5EF4-FFF2-40B4-BE49-F238E27FC236}">
                      <a16:creationId xmlns:a16="http://schemas.microsoft.com/office/drawing/2014/main" id="{B55EF1EE-6914-4F18-89CB-F5A468664858}"/>
                    </a:ext>
                  </a:extLst>
                </p:cNvPr>
                <p:cNvSpPr/>
                <p:nvPr/>
              </p:nvSpPr>
              <p:spPr>
                <a:xfrm>
                  <a:off x="4474488" y="325358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1" name="pt80">
                  <a:extLst>
                    <a:ext uri="{FF2B5EF4-FFF2-40B4-BE49-F238E27FC236}">
                      <a16:creationId xmlns:a16="http://schemas.microsoft.com/office/drawing/2014/main" id="{1224601B-6B6C-42EE-9771-E2AD626822B8}"/>
                    </a:ext>
                  </a:extLst>
                </p:cNvPr>
                <p:cNvSpPr/>
                <p:nvPr/>
              </p:nvSpPr>
              <p:spPr>
                <a:xfrm>
                  <a:off x="4179690" y="326327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2" name="pt81">
                  <a:extLst>
                    <a:ext uri="{FF2B5EF4-FFF2-40B4-BE49-F238E27FC236}">
                      <a16:creationId xmlns:a16="http://schemas.microsoft.com/office/drawing/2014/main" id="{A390E9D4-E9E0-4F54-A09A-EE6EAC3B1461}"/>
                    </a:ext>
                  </a:extLst>
                </p:cNvPr>
                <p:cNvSpPr/>
                <p:nvPr/>
              </p:nvSpPr>
              <p:spPr>
                <a:xfrm>
                  <a:off x="4201847" y="326933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3" name="pt82">
                  <a:extLst>
                    <a:ext uri="{FF2B5EF4-FFF2-40B4-BE49-F238E27FC236}">
                      <a16:creationId xmlns:a16="http://schemas.microsoft.com/office/drawing/2014/main" id="{79461E2B-7E02-45D4-AE49-C45D4908D133}"/>
                    </a:ext>
                  </a:extLst>
                </p:cNvPr>
                <p:cNvSpPr/>
                <p:nvPr/>
              </p:nvSpPr>
              <p:spPr>
                <a:xfrm>
                  <a:off x="6880307" y="328147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4" name="pt83">
                  <a:extLst>
                    <a:ext uri="{FF2B5EF4-FFF2-40B4-BE49-F238E27FC236}">
                      <a16:creationId xmlns:a16="http://schemas.microsoft.com/office/drawing/2014/main" id="{43DA69CC-3DB0-42CC-BE66-FE2726233D03}"/>
                    </a:ext>
                  </a:extLst>
                </p:cNvPr>
                <p:cNvSpPr/>
                <p:nvPr/>
              </p:nvSpPr>
              <p:spPr>
                <a:xfrm>
                  <a:off x="3650244" y="328751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5" name="pt84">
                  <a:extLst>
                    <a:ext uri="{FF2B5EF4-FFF2-40B4-BE49-F238E27FC236}">
                      <a16:creationId xmlns:a16="http://schemas.microsoft.com/office/drawing/2014/main" id="{1230BAA6-20A3-4BD1-8BC5-FC0D0DA2CCBE}"/>
                    </a:ext>
                  </a:extLst>
                </p:cNvPr>
                <p:cNvSpPr/>
                <p:nvPr/>
              </p:nvSpPr>
              <p:spPr>
                <a:xfrm>
                  <a:off x="6938470" y="328853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6" name="pt85">
                  <a:extLst>
                    <a:ext uri="{FF2B5EF4-FFF2-40B4-BE49-F238E27FC236}">
                      <a16:creationId xmlns:a16="http://schemas.microsoft.com/office/drawing/2014/main" id="{5F44528D-3346-4B9C-B664-0BDBA00023AC}"/>
                    </a:ext>
                  </a:extLst>
                </p:cNvPr>
                <p:cNvSpPr/>
                <p:nvPr/>
              </p:nvSpPr>
              <p:spPr>
                <a:xfrm>
                  <a:off x="7581899" y="328853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7" name="pt86">
                  <a:extLst>
                    <a:ext uri="{FF2B5EF4-FFF2-40B4-BE49-F238E27FC236}">
                      <a16:creationId xmlns:a16="http://schemas.microsoft.com/office/drawing/2014/main" id="{9F11CA50-F54C-485D-ACED-BA21BDD54BC9}"/>
                    </a:ext>
                  </a:extLst>
                </p:cNvPr>
                <p:cNvSpPr/>
                <p:nvPr/>
              </p:nvSpPr>
              <p:spPr>
                <a:xfrm>
                  <a:off x="3895348" y="329250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8" name="pt87">
                  <a:extLst>
                    <a:ext uri="{FF2B5EF4-FFF2-40B4-BE49-F238E27FC236}">
                      <a16:creationId xmlns:a16="http://schemas.microsoft.com/office/drawing/2014/main" id="{CFBB163C-F264-41CA-9E7B-14EEEB61B3C7}"/>
                    </a:ext>
                  </a:extLst>
                </p:cNvPr>
                <p:cNvSpPr/>
                <p:nvPr/>
              </p:nvSpPr>
              <p:spPr>
                <a:xfrm>
                  <a:off x="4167080" y="331100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9" name="pt88">
                  <a:extLst>
                    <a:ext uri="{FF2B5EF4-FFF2-40B4-BE49-F238E27FC236}">
                      <a16:creationId xmlns:a16="http://schemas.microsoft.com/office/drawing/2014/main" id="{412F68E0-737C-449D-A6D9-C9BED3990D24}"/>
                    </a:ext>
                  </a:extLst>
                </p:cNvPr>
                <p:cNvSpPr/>
                <p:nvPr/>
              </p:nvSpPr>
              <p:spPr>
                <a:xfrm>
                  <a:off x="6673997" y="331100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0" name="pt89">
                  <a:extLst>
                    <a:ext uri="{FF2B5EF4-FFF2-40B4-BE49-F238E27FC236}">
                      <a16:creationId xmlns:a16="http://schemas.microsoft.com/office/drawing/2014/main" id="{4F2C08BA-CD35-4AB9-84BA-D0BE23289A2E}"/>
                    </a:ext>
                  </a:extLst>
                </p:cNvPr>
                <p:cNvSpPr/>
                <p:nvPr/>
              </p:nvSpPr>
              <p:spPr>
                <a:xfrm>
                  <a:off x="6941508" y="332601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1" name="pt90">
                  <a:extLst>
                    <a:ext uri="{FF2B5EF4-FFF2-40B4-BE49-F238E27FC236}">
                      <a16:creationId xmlns:a16="http://schemas.microsoft.com/office/drawing/2014/main" id="{FEF5BCEE-AF76-46EE-83EB-0813FF3AB53A}"/>
                    </a:ext>
                  </a:extLst>
                </p:cNvPr>
                <p:cNvSpPr/>
                <p:nvPr/>
              </p:nvSpPr>
              <p:spPr>
                <a:xfrm>
                  <a:off x="4138577" y="333368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2" name="pt91">
                  <a:extLst>
                    <a:ext uri="{FF2B5EF4-FFF2-40B4-BE49-F238E27FC236}">
                      <a16:creationId xmlns:a16="http://schemas.microsoft.com/office/drawing/2014/main" id="{D2A38B0C-836D-4761-974E-C4308C10F63D}"/>
                    </a:ext>
                  </a:extLst>
                </p:cNvPr>
                <p:cNvSpPr/>
                <p:nvPr/>
              </p:nvSpPr>
              <p:spPr>
                <a:xfrm>
                  <a:off x="3675460" y="334061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3" name="pt92">
                  <a:extLst>
                    <a:ext uri="{FF2B5EF4-FFF2-40B4-BE49-F238E27FC236}">
                      <a16:creationId xmlns:a16="http://schemas.microsoft.com/office/drawing/2014/main" id="{8EFD28B0-76FC-40D3-9C3A-58B16627DAA2}"/>
                    </a:ext>
                  </a:extLst>
                </p:cNvPr>
                <p:cNvSpPr/>
                <p:nvPr/>
              </p:nvSpPr>
              <p:spPr>
                <a:xfrm>
                  <a:off x="6720270" y="334419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4" name="pt93">
                  <a:extLst>
                    <a:ext uri="{FF2B5EF4-FFF2-40B4-BE49-F238E27FC236}">
                      <a16:creationId xmlns:a16="http://schemas.microsoft.com/office/drawing/2014/main" id="{A1B0217F-AF0C-4A29-8FBE-EBF51CBEF849}"/>
                    </a:ext>
                  </a:extLst>
                </p:cNvPr>
                <p:cNvSpPr/>
                <p:nvPr/>
              </p:nvSpPr>
              <p:spPr>
                <a:xfrm>
                  <a:off x="6397620" y="335579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5" name="pt94">
                  <a:extLst>
                    <a:ext uri="{FF2B5EF4-FFF2-40B4-BE49-F238E27FC236}">
                      <a16:creationId xmlns:a16="http://schemas.microsoft.com/office/drawing/2014/main" id="{AC6033F5-C4AC-4D54-A9D6-C37A7F6910D6}"/>
                    </a:ext>
                  </a:extLst>
                </p:cNvPr>
                <p:cNvSpPr/>
                <p:nvPr/>
              </p:nvSpPr>
              <p:spPr>
                <a:xfrm>
                  <a:off x="4088827" y="335579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6" name="pt95">
                  <a:extLst>
                    <a:ext uri="{FF2B5EF4-FFF2-40B4-BE49-F238E27FC236}">
                      <a16:creationId xmlns:a16="http://schemas.microsoft.com/office/drawing/2014/main" id="{79382F61-B79E-4261-814C-C6B2F0404986}"/>
                    </a:ext>
                  </a:extLst>
                </p:cNvPr>
                <p:cNvSpPr/>
                <p:nvPr/>
              </p:nvSpPr>
              <p:spPr>
                <a:xfrm>
                  <a:off x="3411535" y="336760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7" name="pt96">
                  <a:extLst>
                    <a:ext uri="{FF2B5EF4-FFF2-40B4-BE49-F238E27FC236}">
                      <a16:creationId xmlns:a16="http://schemas.microsoft.com/office/drawing/2014/main" id="{D50A2319-3B04-4BFF-95C6-AE08845CAD7D}"/>
                    </a:ext>
                  </a:extLst>
                </p:cNvPr>
                <p:cNvSpPr/>
                <p:nvPr/>
              </p:nvSpPr>
              <p:spPr>
                <a:xfrm>
                  <a:off x="6782259" y="336991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8" name="pt97">
                  <a:extLst>
                    <a:ext uri="{FF2B5EF4-FFF2-40B4-BE49-F238E27FC236}">
                      <a16:creationId xmlns:a16="http://schemas.microsoft.com/office/drawing/2014/main" id="{5487BB7B-44D6-43C2-A6E5-67F0B056557A}"/>
                    </a:ext>
                  </a:extLst>
                </p:cNvPr>
                <p:cNvSpPr/>
                <p:nvPr/>
              </p:nvSpPr>
              <p:spPr>
                <a:xfrm>
                  <a:off x="6258806" y="33827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9" name="pt98">
                  <a:extLst>
                    <a:ext uri="{FF2B5EF4-FFF2-40B4-BE49-F238E27FC236}">
                      <a16:creationId xmlns:a16="http://schemas.microsoft.com/office/drawing/2014/main" id="{50B3BC5E-1646-4F0E-AC42-84FB28344D64}"/>
                    </a:ext>
                  </a:extLst>
                </p:cNvPr>
                <p:cNvSpPr/>
                <p:nvPr/>
              </p:nvSpPr>
              <p:spPr>
                <a:xfrm>
                  <a:off x="4047201" y="33888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0" name="pt99">
                  <a:extLst>
                    <a:ext uri="{FF2B5EF4-FFF2-40B4-BE49-F238E27FC236}">
                      <a16:creationId xmlns:a16="http://schemas.microsoft.com/office/drawing/2014/main" id="{6C3A2EDB-F2FC-44B9-8A97-A96C16239779}"/>
                    </a:ext>
                  </a:extLst>
                </p:cNvPr>
                <p:cNvSpPr/>
                <p:nvPr/>
              </p:nvSpPr>
              <p:spPr>
                <a:xfrm>
                  <a:off x="3506391" y="33888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1" name="pt100">
                  <a:extLst>
                    <a:ext uri="{FF2B5EF4-FFF2-40B4-BE49-F238E27FC236}">
                      <a16:creationId xmlns:a16="http://schemas.microsoft.com/office/drawing/2014/main" id="{E815CC88-177B-45FD-9903-C8D10B3434EB}"/>
                    </a:ext>
                  </a:extLst>
                </p:cNvPr>
                <p:cNvSpPr/>
                <p:nvPr/>
              </p:nvSpPr>
              <p:spPr>
                <a:xfrm>
                  <a:off x="3835086" y="338894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2" name="pt101">
                  <a:extLst>
                    <a:ext uri="{FF2B5EF4-FFF2-40B4-BE49-F238E27FC236}">
                      <a16:creationId xmlns:a16="http://schemas.microsoft.com/office/drawing/2014/main" id="{1CBB37B6-C0CC-453A-9F66-19598AD24E38}"/>
                    </a:ext>
                  </a:extLst>
                </p:cNvPr>
                <p:cNvSpPr/>
                <p:nvPr/>
              </p:nvSpPr>
              <p:spPr>
                <a:xfrm>
                  <a:off x="3701986" y="339317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3" name="pt102">
                  <a:extLst>
                    <a:ext uri="{FF2B5EF4-FFF2-40B4-BE49-F238E27FC236}">
                      <a16:creationId xmlns:a16="http://schemas.microsoft.com/office/drawing/2014/main" id="{62792105-945D-48C0-BF7E-EB87D106F716}"/>
                    </a:ext>
                  </a:extLst>
                </p:cNvPr>
                <p:cNvSpPr/>
                <p:nvPr/>
              </p:nvSpPr>
              <p:spPr>
                <a:xfrm>
                  <a:off x="6449027" y="339872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4" name="pt103">
                  <a:extLst>
                    <a:ext uri="{FF2B5EF4-FFF2-40B4-BE49-F238E27FC236}">
                      <a16:creationId xmlns:a16="http://schemas.microsoft.com/office/drawing/2014/main" id="{00A080BB-C113-46D4-8C86-EECAF83374F1}"/>
                    </a:ext>
                  </a:extLst>
                </p:cNvPr>
                <p:cNvSpPr/>
                <p:nvPr/>
              </p:nvSpPr>
              <p:spPr>
                <a:xfrm>
                  <a:off x="6362667" y="340208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5" name="pt104">
                  <a:extLst>
                    <a:ext uri="{FF2B5EF4-FFF2-40B4-BE49-F238E27FC236}">
                      <a16:creationId xmlns:a16="http://schemas.microsoft.com/office/drawing/2014/main" id="{3D3B1859-AA20-4FE9-A24A-E13A608B3F6B}"/>
                    </a:ext>
                  </a:extLst>
                </p:cNvPr>
                <p:cNvSpPr/>
                <p:nvPr/>
              </p:nvSpPr>
              <p:spPr>
                <a:xfrm>
                  <a:off x="6764514" y="340463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6" name="pt105">
                  <a:extLst>
                    <a:ext uri="{FF2B5EF4-FFF2-40B4-BE49-F238E27FC236}">
                      <a16:creationId xmlns:a16="http://schemas.microsoft.com/office/drawing/2014/main" id="{C4DA3076-2896-41C4-B923-ED801563296E}"/>
                    </a:ext>
                  </a:extLst>
                </p:cNvPr>
                <p:cNvSpPr/>
                <p:nvPr/>
              </p:nvSpPr>
              <p:spPr>
                <a:xfrm>
                  <a:off x="4407872" y="341745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7" name="pt106">
                  <a:extLst>
                    <a:ext uri="{FF2B5EF4-FFF2-40B4-BE49-F238E27FC236}">
                      <a16:creationId xmlns:a16="http://schemas.microsoft.com/office/drawing/2014/main" id="{94F7B2F3-7C55-4AA8-854E-01646961258B}"/>
                    </a:ext>
                  </a:extLst>
                </p:cNvPr>
                <p:cNvSpPr/>
                <p:nvPr/>
              </p:nvSpPr>
              <p:spPr>
                <a:xfrm>
                  <a:off x="6577196" y="342016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8" name="pt107">
                  <a:extLst>
                    <a:ext uri="{FF2B5EF4-FFF2-40B4-BE49-F238E27FC236}">
                      <a16:creationId xmlns:a16="http://schemas.microsoft.com/office/drawing/2014/main" id="{E5AD72BF-BFF3-49CC-B153-BB089DBCB3D8}"/>
                    </a:ext>
                  </a:extLst>
                </p:cNvPr>
                <p:cNvSpPr/>
                <p:nvPr/>
              </p:nvSpPr>
              <p:spPr>
                <a:xfrm>
                  <a:off x="6391784" y="342054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9" name="pt108">
                  <a:extLst>
                    <a:ext uri="{FF2B5EF4-FFF2-40B4-BE49-F238E27FC236}">
                      <a16:creationId xmlns:a16="http://schemas.microsoft.com/office/drawing/2014/main" id="{F4ABF305-BBB1-4D1B-9967-C463D0B5EC5D}"/>
                    </a:ext>
                  </a:extLst>
                </p:cNvPr>
                <p:cNvSpPr/>
                <p:nvPr/>
              </p:nvSpPr>
              <p:spPr>
                <a:xfrm>
                  <a:off x="4677065" y="342054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0" name="pt109">
                  <a:extLst>
                    <a:ext uri="{FF2B5EF4-FFF2-40B4-BE49-F238E27FC236}">
                      <a16:creationId xmlns:a16="http://schemas.microsoft.com/office/drawing/2014/main" id="{1F01E525-705F-4ACF-95C0-310B39DD76A0}"/>
                    </a:ext>
                  </a:extLst>
                </p:cNvPr>
                <p:cNvSpPr/>
                <p:nvPr/>
              </p:nvSpPr>
              <p:spPr>
                <a:xfrm>
                  <a:off x="6968803" y="345047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1" name="pt110">
                  <a:extLst>
                    <a:ext uri="{FF2B5EF4-FFF2-40B4-BE49-F238E27FC236}">
                      <a16:creationId xmlns:a16="http://schemas.microsoft.com/office/drawing/2014/main" id="{73F4DD5B-AAB1-41B6-8383-992568809997}"/>
                    </a:ext>
                  </a:extLst>
                </p:cNvPr>
                <p:cNvSpPr/>
                <p:nvPr/>
              </p:nvSpPr>
              <p:spPr>
                <a:xfrm>
                  <a:off x="4212451" y="345220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2" name="pt111">
                  <a:extLst>
                    <a:ext uri="{FF2B5EF4-FFF2-40B4-BE49-F238E27FC236}">
                      <a16:creationId xmlns:a16="http://schemas.microsoft.com/office/drawing/2014/main" id="{3713146D-9436-45AC-BCD0-1480B99A2FDC}"/>
                    </a:ext>
                  </a:extLst>
                </p:cNvPr>
                <p:cNvSpPr/>
                <p:nvPr/>
              </p:nvSpPr>
              <p:spPr>
                <a:xfrm>
                  <a:off x="6405047" y="349930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3" name="pt112">
                  <a:extLst>
                    <a:ext uri="{FF2B5EF4-FFF2-40B4-BE49-F238E27FC236}">
                      <a16:creationId xmlns:a16="http://schemas.microsoft.com/office/drawing/2014/main" id="{643AC0E2-9C35-4BF3-B15A-C0C89DBF501B}"/>
                    </a:ext>
                  </a:extLst>
                </p:cNvPr>
                <p:cNvSpPr/>
                <p:nvPr/>
              </p:nvSpPr>
              <p:spPr>
                <a:xfrm>
                  <a:off x="4412531" y="350015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4" name="pt113">
                  <a:extLst>
                    <a:ext uri="{FF2B5EF4-FFF2-40B4-BE49-F238E27FC236}">
                      <a16:creationId xmlns:a16="http://schemas.microsoft.com/office/drawing/2014/main" id="{018911F5-F9D7-42F9-ABA8-A95BFB212C65}"/>
                    </a:ext>
                  </a:extLst>
                </p:cNvPr>
                <p:cNvSpPr/>
                <p:nvPr/>
              </p:nvSpPr>
              <p:spPr>
                <a:xfrm>
                  <a:off x="4703652" y="350111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5" name="pt114">
                  <a:extLst>
                    <a:ext uri="{FF2B5EF4-FFF2-40B4-BE49-F238E27FC236}">
                      <a16:creationId xmlns:a16="http://schemas.microsoft.com/office/drawing/2014/main" id="{C9E8A450-9D4A-41D9-9765-1A58D71F1EB4}"/>
                    </a:ext>
                  </a:extLst>
                </p:cNvPr>
                <p:cNvSpPr/>
                <p:nvPr/>
              </p:nvSpPr>
              <p:spPr>
                <a:xfrm>
                  <a:off x="6287800" y="35044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6" name="pt115">
                  <a:extLst>
                    <a:ext uri="{FF2B5EF4-FFF2-40B4-BE49-F238E27FC236}">
                      <a16:creationId xmlns:a16="http://schemas.microsoft.com/office/drawing/2014/main" id="{75933392-52B0-4E04-8009-90AB85F00F39}"/>
                    </a:ext>
                  </a:extLst>
                </p:cNvPr>
                <p:cNvSpPr/>
                <p:nvPr/>
              </p:nvSpPr>
              <p:spPr>
                <a:xfrm>
                  <a:off x="3794532" y="350706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7" name="pt116">
                  <a:extLst>
                    <a:ext uri="{FF2B5EF4-FFF2-40B4-BE49-F238E27FC236}">
                      <a16:creationId xmlns:a16="http://schemas.microsoft.com/office/drawing/2014/main" id="{FA942BA3-E678-4B22-9E1F-D1EA0C3A2201}"/>
                    </a:ext>
                  </a:extLst>
                </p:cNvPr>
                <p:cNvSpPr/>
                <p:nvPr/>
              </p:nvSpPr>
              <p:spPr>
                <a:xfrm>
                  <a:off x="4396883" y="350926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8" name="pt117">
                  <a:extLst>
                    <a:ext uri="{FF2B5EF4-FFF2-40B4-BE49-F238E27FC236}">
                      <a16:creationId xmlns:a16="http://schemas.microsoft.com/office/drawing/2014/main" id="{4C37FF4C-3D8F-48F5-8003-7A828F144827}"/>
                    </a:ext>
                  </a:extLst>
                </p:cNvPr>
                <p:cNvSpPr/>
                <p:nvPr/>
              </p:nvSpPr>
              <p:spPr>
                <a:xfrm>
                  <a:off x="6809197" y="351222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9" name="pt118">
                  <a:extLst>
                    <a:ext uri="{FF2B5EF4-FFF2-40B4-BE49-F238E27FC236}">
                      <a16:creationId xmlns:a16="http://schemas.microsoft.com/office/drawing/2014/main" id="{1A15781D-6B23-47F7-802C-31668D94E825}"/>
                    </a:ext>
                  </a:extLst>
                </p:cNvPr>
                <p:cNvSpPr/>
                <p:nvPr/>
              </p:nvSpPr>
              <p:spPr>
                <a:xfrm>
                  <a:off x="6265950" y="35142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0" name="pt119">
                  <a:extLst>
                    <a:ext uri="{FF2B5EF4-FFF2-40B4-BE49-F238E27FC236}">
                      <a16:creationId xmlns:a16="http://schemas.microsoft.com/office/drawing/2014/main" id="{295CA606-8CAA-47FA-85FC-C8B92CAB431F}"/>
                    </a:ext>
                  </a:extLst>
                </p:cNvPr>
                <p:cNvSpPr/>
                <p:nvPr/>
              </p:nvSpPr>
              <p:spPr>
                <a:xfrm>
                  <a:off x="4498217" y="351827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1" name="pt120">
                  <a:extLst>
                    <a:ext uri="{FF2B5EF4-FFF2-40B4-BE49-F238E27FC236}">
                      <a16:creationId xmlns:a16="http://schemas.microsoft.com/office/drawing/2014/main" id="{574BF2D0-32E7-4172-8F92-991D8F3DD565}"/>
                    </a:ext>
                  </a:extLst>
                </p:cNvPr>
                <p:cNvSpPr/>
                <p:nvPr/>
              </p:nvSpPr>
              <p:spPr>
                <a:xfrm>
                  <a:off x="4666781" y="352186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2" name="pt121">
                  <a:extLst>
                    <a:ext uri="{FF2B5EF4-FFF2-40B4-BE49-F238E27FC236}">
                      <a16:creationId xmlns:a16="http://schemas.microsoft.com/office/drawing/2014/main" id="{BFD4A00F-F4A7-47F7-BF4D-639E3053E6F2}"/>
                    </a:ext>
                  </a:extLst>
                </p:cNvPr>
                <p:cNvSpPr/>
                <p:nvPr/>
              </p:nvSpPr>
              <p:spPr>
                <a:xfrm>
                  <a:off x="6812551" y="352646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3" name="pt122">
                  <a:extLst>
                    <a:ext uri="{FF2B5EF4-FFF2-40B4-BE49-F238E27FC236}">
                      <a16:creationId xmlns:a16="http://schemas.microsoft.com/office/drawing/2014/main" id="{BB5239F6-12FE-4CEC-B96F-FFAC1CD07B5F}"/>
                    </a:ext>
                  </a:extLst>
                </p:cNvPr>
                <p:cNvSpPr/>
                <p:nvPr/>
              </p:nvSpPr>
              <p:spPr>
                <a:xfrm>
                  <a:off x="6598360" y="352921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4" name="pt123">
                  <a:extLst>
                    <a:ext uri="{FF2B5EF4-FFF2-40B4-BE49-F238E27FC236}">
                      <a16:creationId xmlns:a16="http://schemas.microsoft.com/office/drawing/2014/main" id="{34EAC176-34DA-4265-A9A7-5DBF96223B2C}"/>
                    </a:ext>
                  </a:extLst>
                </p:cNvPr>
                <p:cNvSpPr/>
                <p:nvPr/>
              </p:nvSpPr>
              <p:spPr>
                <a:xfrm>
                  <a:off x="4043032" y="353189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5" name="pt124">
                  <a:extLst>
                    <a:ext uri="{FF2B5EF4-FFF2-40B4-BE49-F238E27FC236}">
                      <a16:creationId xmlns:a16="http://schemas.microsoft.com/office/drawing/2014/main" id="{8EF58F00-744C-48BD-930E-EA8E288C0FF5}"/>
                    </a:ext>
                  </a:extLst>
                </p:cNvPr>
                <p:cNvSpPr/>
                <p:nvPr/>
              </p:nvSpPr>
              <p:spPr>
                <a:xfrm>
                  <a:off x="4277974" y="353587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6" name="pt125">
                  <a:extLst>
                    <a:ext uri="{FF2B5EF4-FFF2-40B4-BE49-F238E27FC236}">
                      <a16:creationId xmlns:a16="http://schemas.microsoft.com/office/drawing/2014/main" id="{EBEFFE9B-18B3-4480-B735-230D6D22D258}"/>
                    </a:ext>
                  </a:extLst>
                </p:cNvPr>
                <p:cNvSpPr/>
                <p:nvPr/>
              </p:nvSpPr>
              <p:spPr>
                <a:xfrm>
                  <a:off x="4241942" y="354209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7" name="pt126">
                  <a:extLst>
                    <a:ext uri="{FF2B5EF4-FFF2-40B4-BE49-F238E27FC236}">
                      <a16:creationId xmlns:a16="http://schemas.microsoft.com/office/drawing/2014/main" id="{12449D5B-B85E-46EA-80E4-FB00F5826C21}"/>
                    </a:ext>
                  </a:extLst>
                </p:cNvPr>
                <p:cNvSpPr/>
                <p:nvPr/>
              </p:nvSpPr>
              <p:spPr>
                <a:xfrm>
                  <a:off x="3878039" y="354643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8" name="pt127">
                  <a:extLst>
                    <a:ext uri="{FF2B5EF4-FFF2-40B4-BE49-F238E27FC236}">
                      <a16:creationId xmlns:a16="http://schemas.microsoft.com/office/drawing/2014/main" id="{3F559FF1-52CB-461E-9397-A9390378C48E}"/>
                    </a:ext>
                  </a:extLst>
                </p:cNvPr>
                <p:cNvSpPr/>
                <p:nvPr/>
              </p:nvSpPr>
              <p:spPr>
                <a:xfrm>
                  <a:off x="6488498" y="355141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9" name="pt128">
                  <a:extLst>
                    <a:ext uri="{FF2B5EF4-FFF2-40B4-BE49-F238E27FC236}">
                      <a16:creationId xmlns:a16="http://schemas.microsoft.com/office/drawing/2014/main" id="{D0D9349F-22C1-46E6-8178-D6441190B6BE}"/>
                    </a:ext>
                  </a:extLst>
                </p:cNvPr>
                <p:cNvSpPr/>
                <p:nvPr/>
              </p:nvSpPr>
              <p:spPr>
                <a:xfrm>
                  <a:off x="4788239" y="356965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0" name="pt129">
                  <a:extLst>
                    <a:ext uri="{FF2B5EF4-FFF2-40B4-BE49-F238E27FC236}">
                      <a16:creationId xmlns:a16="http://schemas.microsoft.com/office/drawing/2014/main" id="{A7E0BC80-A7A4-44A5-A20B-E2F11A83697C}"/>
                    </a:ext>
                  </a:extLst>
                </p:cNvPr>
                <p:cNvSpPr/>
                <p:nvPr/>
              </p:nvSpPr>
              <p:spPr>
                <a:xfrm>
                  <a:off x="3712752" y="356991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1" name="pt130">
                  <a:extLst>
                    <a:ext uri="{FF2B5EF4-FFF2-40B4-BE49-F238E27FC236}">
                      <a16:creationId xmlns:a16="http://schemas.microsoft.com/office/drawing/2014/main" id="{E760A67E-B787-4FAD-BB31-51F20DF9EB21}"/>
                    </a:ext>
                  </a:extLst>
                </p:cNvPr>
                <p:cNvSpPr/>
                <p:nvPr/>
              </p:nvSpPr>
              <p:spPr>
                <a:xfrm>
                  <a:off x="6635495" y="357990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2" name="pt131">
                  <a:extLst>
                    <a:ext uri="{FF2B5EF4-FFF2-40B4-BE49-F238E27FC236}">
                      <a16:creationId xmlns:a16="http://schemas.microsoft.com/office/drawing/2014/main" id="{35856AD8-604E-452A-9DF5-CC9B7186F1C0}"/>
                    </a:ext>
                  </a:extLst>
                </p:cNvPr>
                <p:cNvSpPr/>
                <p:nvPr/>
              </p:nvSpPr>
              <p:spPr>
                <a:xfrm>
                  <a:off x="4660959" y="358138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3" name="pt132">
                  <a:extLst>
                    <a:ext uri="{FF2B5EF4-FFF2-40B4-BE49-F238E27FC236}">
                      <a16:creationId xmlns:a16="http://schemas.microsoft.com/office/drawing/2014/main" id="{9248F9D6-E335-4DF3-A3B3-EC57E7A1C67C}"/>
                    </a:ext>
                  </a:extLst>
                </p:cNvPr>
                <p:cNvSpPr/>
                <p:nvPr/>
              </p:nvSpPr>
              <p:spPr>
                <a:xfrm>
                  <a:off x="6664160" y="360158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4" name="pt133">
                  <a:extLst>
                    <a:ext uri="{FF2B5EF4-FFF2-40B4-BE49-F238E27FC236}">
                      <a16:creationId xmlns:a16="http://schemas.microsoft.com/office/drawing/2014/main" id="{4FC352DA-9404-44DA-B69B-4EA8BF3AD171}"/>
                    </a:ext>
                  </a:extLst>
                </p:cNvPr>
                <p:cNvSpPr/>
                <p:nvPr/>
              </p:nvSpPr>
              <p:spPr>
                <a:xfrm>
                  <a:off x="6661738" y="360217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5" name="pt134">
                  <a:extLst>
                    <a:ext uri="{FF2B5EF4-FFF2-40B4-BE49-F238E27FC236}">
                      <a16:creationId xmlns:a16="http://schemas.microsoft.com/office/drawing/2014/main" id="{97C4F459-6B11-45E5-98D8-54EF002736C4}"/>
                    </a:ext>
                  </a:extLst>
                </p:cNvPr>
                <p:cNvSpPr/>
                <p:nvPr/>
              </p:nvSpPr>
              <p:spPr>
                <a:xfrm>
                  <a:off x="4631813" y="360669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6" name="pt135">
                  <a:extLst>
                    <a:ext uri="{FF2B5EF4-FFF2-40B4-BE49-F238E27FC236}">
                      <a16:creationId xmlns:a16="http://schemas.microsoft.com/office/drawing/2014/main" id="{8BC2A985-4417-40E6-8B28-9F0EB8881345}"/>
                    </a:ext>
                  </a:extLst>
                </p:cNvPr>
                <p:cNvSpPr/>
                <p:nvPr/>
              </p:nvSpPr>
              <p:spPr>
                <a:xfrm>
                  <a:off x="6434844" y="361638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7" name="pt136">
                  <a:extLst>
                    <a:ext uri="{FF2B5EF4-FFF2-40B4-BE49-F238E27FC236}">
                      <a16:creationId xmlns:a16="http://schemas.microsoft.com/office/drawing/2014/main" id="{7B993051-35F0-4A4B-AA9C-9CBA95D88C23}"/>
                    </a:ext>
                  </a:extLst>
                </p:cNvPr>
                <p:cNvSpPr/>
                <p:nvPr/>
              </p:nvSpPr>
              <p:spPr>
                <a:xfrm>
                  <a:off x="4047643" y="361903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8" name="pt137">
                  <a:extLst>
                    <a:ext uri="{FF2B5EF4-FFF2-40B4-BE49-F238E27FC236}">
                      <a16:creationId xmlns:a16="http://schemas.microsoft.com/office/drawing/2014/main" id="{C7B12CE1-378D-40AD-A91F-755E641EC350}"/>
                    </a:ext>
                  </a:extLst>
                </p:cNvPr>
                <p:cNvSpPr/>
                <p:nvPr/>
              </p:nvSpPr>
              <p:spPr>
                <a:xfrm>
                  <a:off x="5003930" y="36233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9" name="pt138">
                  <a:extLst>
                    <a:ext uri="{FF2B5EF4-FFF2-40B4-BE49-F238E27FC236}">
                      <a16:creationId xmlns:a16="http://schemas.microsoft.com/office/drawing/2014/main" id="{2E37D579-C9FC-4C2C-81A0-08E85374D306}"/>
                    </a:ext>
                  </a:extLst>
                </p:cNvPr>
                <p:cNvSpPr/>
                <p:nvPr/>
              </p:nvSpPr>
              <p:spPr>
                <a:xfrm>
                  <a:off x="6498181" y="362334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30" name="pt139">
                  <a:extLst>
                    <a:ext uri="{FF2B5EF4-FFF2-40B4-BE49-F238E27FC236}">
                      <a16:creationId xmlns:a16="http://schemas.microsoft.com/office/drawing/2014/main" id="{E6A74BB0-8C72-4788-9AD7-C35D4AE51C5D}"/>
                    </a:ext>
                  </a:extLst>
                </p:cNvPr>
                <p:cNvSpPr/>
                <p:nvPr/>
              </p:nvSpPr>
              <p:spPr>
                <a:xfrm>
                  <a:off x="6374605" y="362334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31" name="pt140">
                  <a:extLst>
                    <a:ext uri="{FF2B5EF4-FFF2-40B4-BE49-F238E27FC236}">
                      <a16:creationId xmlns:a16="http://schemas.microsoft.com/office/drawing/2014/main" id="{BF406302-D26C-4694-A384-4FED47F24CE8}"/>
                    </a:ext>
                  </a:extLst>
                </p:cNvPr>
                <p:cNvSpPr/>
                <p:nvPr/>
              </p:nvSpPr>
              <p:spPr>
                <a:xfrm>
                  <a:off x="6682014" y="362539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32" name="pt141">
                  <a:extLst>
                    <a:ext uri="{FF2B5EF4-FFF2-40B4-BE49-F238E27FC236}">
                      <a16:creationId xmlns:a16="http://schemas.microsoft.com/office/drawing/2014/main" id="{259161EE-DA0C-43D7-B5BB-30115AEAA100}"/>
                    </a:ext>
                  </a:extLst>
                </p:cNvPr>
                <p:cNvSpPr/>
                <p:nvPr/>
              </p:nvSpPr>
              <p:spPr>
                <a:xfrm>
                  <a:off x="4302834" y="36311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33" name="pt142">
                  <a:extLst>
                    <a:ext uri="{FF2B5EF4-FFF2-40B4-BE49-F238E27FC236}">
                      <a16:creationId xmlns:a16="http://schemas.microsoft.com/office/drawing/2014/main" id="{8C236851-1048-41D1-9548-8B5467146418}"/>
                    </a:ext>
                  </a:extLst>
                </p:cNvPr>
                <p:cNvSpPr/>
                <p:nvPr/>
              </p:nvSpPr>
              <p:spPr>
                <a:xfrm>
                  <a:off x="4828220" y="36311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34" name="pt143">
                  <a:extLst>
                    <a:ext uri="{FF2B5EF4-FFF2-40B4-BE49-F238E27FC236}">
                      <a16:creationId xmlns:a16="http://schemas.microsoft.com/office/drawing/2014/main" id="{61C8A271-B285-45BE-A276-9418D8906F84}"/>
                    </a:ext>
                  </a:extLst>
                </p:cNvPr>
                <p:cNvSpPr/>
                <p:nvPr/>
              </p:nvSpPr>
              <p:spPr>
                <a:xfrm>
                  <a:off x="6894838" y="363443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35" name="pt144">
                  <a:extLst>
                    <a:ext uri="{FF2B5EF4-FFF2-40B4-BE49-F238E27FC236}">
                      <a16:creationId xmlns:a16="http://schemas.microsoft.com/office/drawing/2014/main" id="{8DF33CF1-B31C-449B-AE86-9C4750D40E7F}"/>
                    </a:ext>
                  </a:extLst>
                </p:cNvPr>
                <p:cNvSpPr/>
                <p:nvPr/>
              </p:nvSpPr>
              <p:spPr>
                <a:xfrm>
                  <a:off x="4122758" y="366318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36" name="pt145">
                  <a:extLst>
                    <a:ext uri="{FF2B5EF4-FFF2-40B4-BE49-F238E27FC236}">
                      <a16:creationId xmlns:a16="http://schemas.microsoft.com/office/drawing/2014/main" id="{D7D5ABF4-51A7-4606-8B30-2B5E81A2DDBC}"/>
                    </a:ext>
                  </a:extLst>
                </p:cNvPr>
                <p:cNvSpPr/>
                <p:nvPr/>
              </p:nvSpPr>
              <p:spPr>
                <a:xfrm>
                  <a:off x="6381576" y="367507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37" name="pt146">
                  <a:extLst>
                    <a:ext uri="{FF2B5EF4-FFF2-40B4-BE49-F238E27FC236}">
                      <a16:creationId xmlns:a16="http://schemas.microsoft.com/office/drawing/2014/main" id="{162A467F-D10D-466E-ACC7-76561EE74BA6}"/>
                    </a:ext>
                  </a:extLst>
                </p:cNvPr>
                <p:cNvSpPr/>
                <p:nvPr/>
              </p:nvSpPr>
              <p:spPr>
                <a:xfrm>
                  <a:off x="4567212" y="367847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38" name="pt147">
                  <a:extLst>
                    <a:ext uri="{FF2B5EF4-FFF2-40B4-BE49-F238E27FC236}">
                      <a16:creationId xmlns:a16="http://schemas.microsoft.com/office/drawing/2014/main" id="{F5CB280D-A9A1-4A0E-9754-6D262BA0FD3D}"/>
                    </a:ext>
                  </a:extLst>
                </p:cNvPr>
                <p:cNvSpPr/>
                <p:nvPr/>
              </p:nvSpPr>
              <p:spPr>
                <a:xfrm>
                  <a:off x="6553922" y="367954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39" name="pt148">
                  <a:extLst>
                    <a:ext uri="{FF2B5EF4-FFF2-40B4-BE49-F238E27FC236}">
                      <a16:creationId xmlns:a16="http://schemas.microsoft.com/office/drawing/2014/main" id="{3A30BAA4-38AA-4D79-A0BB-0B1A59115A77}"/>
                    </a:ext>
                  </a:extLst>
                </p:cNvPr>
                <p:cNvSpPr/>
                <p:nvPr/>
              </p:nvSpPr>
              <p:spPr>
                <a:xfrm>
                  <a:off x="3728079" y="368710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40" name="pt149">
                  <a:extLst>
                    <a:ext uri="{FF2B5EF4-FFF2-40B4-BE49-F238E27FC236}">
                      <a16:creationId xmlns:a16="http://schemas.microsoft.com/office/drawing/2014/main" id="{E91DAFCF-1E94-4533-8646-ADD73B8CB327}"/>
                    </a:ext>
                  </a:extLst>
                </p:cNvPr>
                <p:cNvSpPr/>
                <p:nvPr/>
              </p:nvSpPr>
              <p:spPr>
                <a:xfrm>
                  <a:off x="4524727" y="370123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41" name="pt150">
                  <a:extLst>
                    <a:ext uri="{FF2B5EF4-FFF2-40B4-BE49-F238E27FC236}">
                      <a16:creationId xmlns:a16="http://schemas.microsoft.com/office/drawing/2014/main" id="{F3FD30FC-0F2B-426B-ADBC-CDE028B6D9AA}"/>
                    </a:ext>
                  </a:extLst>
                </p:cNvPr>
                <p:cNvSpPr/>
                <p:nvPr/>
              </p:nvSpPr>
              <p:spPr>
                <a:xfrm>
                  <a:off x="4906456" y="370572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42" name="pt151">
                  <a:extLst>
                    <a:ext uri="{FF2B5EF4-FFF2-40B4-BE49-F238E27FC236}">
                      <a16:creationId xmlns:a16="http://schemas.microsoft.com/office/drawing/2014/main" id="{C5859D4F-4758-4CDB-A95A-273AFB99D4E6}"/>
                    </a:ext>
                  </a:extLst>
                </p:cNvPr>
                <p:cNvSpPr/>
                <p:nvPr/>
              </p:nvSpPr>
              <p:spPr>
                <a:xfrm>
                  <a:off x="6638343" y="371346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43" name="pt152">
                  <a:extLst>
                    <a:ext uri="{FF2B5EF4-FFF2-40B4-BE49-F238E27FC236}">
                      <a16:creationId xmlns:a16="http://schemas.microsoft.com/office/drawing/2014/main" id="{DB7EA1FA-62F1-4292-A9B9-BDCFA74324EE}"/>
                    </a:ext>
                  </a:extLst>
                </p:cNvPr>
                <p:cNvSpPr/>
                <p:nvPr/>
              </p:nvSpPr>
              <p:spPr>
                <a:xfrm>
                  <a:off x="6564099" y="371421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44" name="pt153">
                  <a:extLst>
                    <a:ext uri="{FF2B5EF4-FFF2-40B4-BE49-F238E27FC236}">
                      <a16:creationId xmlns:a16="http://schemas.microsoft.com/office/drawing/2014/main" id="{C4233E6B-DC0C-4808-B18B-F8D59AC78E80}"/>
                    </a:ext>
                  </a:extLst>
                </p:cNvPr>
                <p:cNvSpPr/>
                <p:nvPr/>
              </p:nvSpPr>
              <p:spPr>
                <a:xfrm>
                  <a:off x="4664977" y="371499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45" name="pt154">
                  <a:extLst>
                    <a:ext uri="{FF2B5EF4-FFF2-40B4-BE49-F238E27FC236}">
                      <a16:creationId xmlns:a16="http://schemas.microsoft.com/office/drawing/2014/main" id="{E2A46D9F-1F79-4FA0-9810-47EB7E2343B4}"/>
                    </a:ext>
                  </a:extLst>
                </p:cNvPr>
                <p:cNvSpPr/>
                <p:nvPr/>
              </p:nvSpPr>
              <p:spPr>
                <a:xfrm>
                  <a:off x="6534304" y="371499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46" name="pt155">
                  <a:extLst>
                    <a:ext uri="{FF2B5EF4-FFF2-40B4-BE49-F238E27FC236}">
                      <a16:creationId xmlns:a16="http://schemas.microsoft.com/office/drawing/2014/main" id="{C4D45781-72EC-474D-B836-15D260C4DE04}"/>
                    </a:ext>
                  </a:extLst>
                </p:cNvPr>
                <p:cNvSpPr/>
                <p:nvPr/>
              </p:nvSpPr>
              <p:spPr>
                <a:xfrm>
                  <a:off x="3971495" y="374451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47" name="pt156">
                  <a:extLst>
                    <a:ext uri="{FF2B5EF4-FFF2-40B4-BE49-F238E27FC236}">
                      <a16:creationId xmlns:a16="http://schemas.microsoft.com/office/drawing/2014/main" id="{AB60A249-09F1-49FB-822E-D6C378D03DD4}"/>
                    </a:ext>
                  </a:extLst>
                </p:cNvPr>
                <p:cNvSpPr/>
                <p:nvPr/>
              </p:nvSpPr>
              <p:spPr>
                <a:xfrm>
                  <a:off x="4250817" y="374797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48" name="pt157">
                  <a:extLst>
                    <a:ext uri="{FF2B5EF4-FFF2-40B4-BE49-F238E27FC236}">
                      <a16:creationId xmlns:a16="http://schemas.microsoft.com/office/drawing/2014/main" id="{9FDCE5EF-4D13-451A-A328-7DD535CACC33}"/>
                    </a:ext>
                  </a:extLst>
                </p:cNvPr>
                <p:cNvSpPr/>
                <p:nvPr/>
              </p:nvSpPr>
              <p:spPr>
                <a:xfrm>
                  <a:off x="3976759" y="375351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49" name="pt158">
                  <a:extLst>
                    <a:ext uri="{FF2B5EF4-FFF2-40B4-BE49-F238E27FC236}">
                      <a16:creationId xmlns:a16="http://schemas.microsoft.com/office/drawing/2014/main" id="{775EEA4F-4076-4D8E-A449-CD017D938EDA}"/>
                    </a:ext>
                  </a:extLst>
                </p:cNvPr>
                <p:cNvSpPr/>
                <p:nvPr/>
              </p:nvSpPr>
              <p:spPr>
                <a:xfrm>
                  <a:off x="3870987" y="375634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50" name="pt159">
                  <a:extLst>
                    <a:ext uri="{FF2B5EF4-FFF2-40B4-BE49-F238E27FC236}">
                      <a16:creationId xmlns:a16="http://schemas.microsoft.com/office/drawing/2014/main" id="{FABB9EC9-94C8-4404-B6D6-F13E738B9689}"/>
                    </a:ext>
                  </a:extLst>
                </p:cNvPr>
                <p:cNvSpPr/>
                <p:nvPr/>
              </p:nvSpPr>
              <p:spPr>
                <a:xfrm>
                  <a:off x="6915622" y="375634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51" name="pt160">
                  <a:extLst>
                    <a:ext uri="{FF2B5EF4-FFF2-40B4-BE49-F238E27FC236}">
                      <a16:creationId xmlns:a16="http://schemas.microsoft.com/office/drawing/2014/main" id="{199513C8-6090-4E4E-ACA2-5DA0658E33BB}"/>
                    </a:ext>
                  </a:extLst>
                </p:cNvPr>
                <p:cNvSpPr/>
                <p:nvPr/>
              </p:nvSpPr>
              <p:spPr>
                <a:xfrm>
                  <a:off x="7670971" y="375680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52" name="pt161">
                  <a:extLst>
                    <a:ext uri="{FF2B5EF4-FFF2-40B4-BE49-F238E27FC236}">
                      <a16:creationId xmlns:a16="http://schemas.microsoft.com/office/drawing/2014/main" id="{273FB3F2-6DBA-4462-A594-0B74321046A5}"/>
                    </a:ext>
                  </a:extLst>
                </p:cNvPr>
                <p:cNvSpPr/>
                <p:nvPr/>
              </p:nvSpPr>
              <p:spPr>
                <a:xfrm>
                  <a:off x="6598795" y="376234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53" name="pt162">
                  <a:extLst>
                    <a:ext uri="{FF2B5EF4-FFF2-40B4-BE49-F238E27FC236}">
                      <a16:creationId xmlns:a16="http://schemas.microsoft.com/office/drawing/2014/main" id="{F6BA501D-6247-4ACA-BCCC-1391C7387685}"/>
                    </a:ext>
                  </a:extLst>
                </p:cNvPr>
                <p:cNvSpPr/>
                <p:nvPr/>
              </p:nvSpPr>
              <p:spPr>
                <a:xfrm>
                  <a:off x="3649503" y="376660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54" name="pt163">
                  <a:extLst>
                    <a:ext uri="{FF2B5EF4-FFF2-40B4-BE49-F238E27FC236}">
                      <a16:creationId xmlns:a16="http://schemas.microsoft.com/office/drawing/2014/main" id="{A6734590-2EAB-4C3E-939D-A1ACB87309AE}"/>
                    </a:ext>
                  </a:extLst>
                </p:cNvPr>
                <p:cNvSpPr/>
                <p:nvPr/>
              </p:nvSpPr>
              <p:spPr>
                <a:xfrm>
                  <a:off x="6713154" y="377338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55" name="pt164">
                  <a:extLst>
                    <a:ext uri="{FF2B5EF4-FFF2-40B4-BE49-F238E27FC236}">
                      <a16:creationId xmlns:a16="http://schemas.microsoft.com/office/drawing/2014/main" id="{E4583FC6-7252-4B2B-969B-40089C20627B}"/>
                    </a:ext>
                  </a:extLst>
                </p:cNvPr>
                <p:cNvSpPr/>
                <p:nvPr/>
              </p:nvSpPr>
              <p:spPr>
                <a:xfrm>
                  <a:off x="6376762" y="377462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56" name="pt165">
                  <a:extLst>
                    <a:ext uri="{FF2B5EF4-FFF2-40B4-BE49-F238E27FC236}">
                      <a16:creationId xmlns:a16="http://schemas.microsoft.com/office/drawing/2014/main" id="{81388108-E656-4C3E-8020-3818BCE4EC99}"/>
                    </a:ext>
                  </a:extLst>
                </p:cNvPr>
                <p:cNvSpPr/>
                <p:nvPr/>
              </p:nvSpPr>
              <p:spPr>
                <a:xfrm>
                  <a:off x="6496348" y="377777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57" name="pt166">
                  <a:extLst>
                    <a:ext uri="{FF2B5EF4-FFF2-40B4-BE49-F238E27FC236}">
                      <a16:creationId xmlns:a16="http://schemas.microsoft.com/office/drawing/2014/main" id="{968C18C0-28F2-4789-9E88-B4B82F9257CB}"/>
                    </a:ext>
                  </a:extLst>
                </p:cNvPr>
                <p:cNvSpPr/>
                <p:nvPr/>
              </p:nvSpPr>
              <p:spPr>
                <a:xfrm>
                  <a:off x="4023007" y="378374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58" name="pt167">
                  <a:extLst>
                    <a:ext uri="{FF2B5EF4-FFF2-40B4-BE49-F238E27FC236}">
                      <a16:creationId xmlns:a16="http://schemas.microsoft.com/office/drawing/2014/main" id="{668674DB-6893-49F6-B461-698A0601DBCC}"/>
                    </a:ext>
                  </a:extLst>
                </p:cNvPr>
                <p:cNvSpPr/>
                <p:nvPr/>
              </p:nvSpPr>
              <p:spPr>
                <a:xfrm>
                  <a:off x="4653004" y="378374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59" name="pt168">
                  <a:extLst>
                    <a:ext uri="{FF2B5EF4-FFF2-40B4-BE49-F238E27FC236}">
                      <a16:creationId xmlns:a16="http://schemas.microsoft.com/office/drawing/2014/main" id="{921A639D-020A-4795-9D47-69E24FD688B2}"/>
                    </a:ext>
                  </a:extLst>
                </p:cNvPr>
                <p:cNvSpPr/>
                <p:nvPr/>
              </p:nvSpPr>
              <p:spPr>
                <a:xfrm>
                  <a:off x="5005056" y="37876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60" name="pt169">
                  <a:extLst>
                    <a:ext uri="{FF2B5EF4-FFF2-40B4-BE49-F238E27FC236}">
                      <a16:creationId xmlns:a16="http://schemas.microsoft.com/office/drawing/2014/main" id="{1F2BBB9B-C291-4F0D-A81C-2F0E3A691E06}"/>
                    </a:ext>
                  </a:extLst>
                </p:cNvPr>
                <p:cNvSpPr/>
                <p:nvPr/>
              </p:nvSpPr>
              <p:spPr>
                <a:xfrm>
                  <a:off x="6520654" y="378762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61" name="pt170">
                  <a:extLst>
                    <a:ext uri="{FF2B5EF4-FFF2-40B4-BE49-F238E27FC236}">
                      <a16:creationId xmlns:a16="http://schemas.microsoft.com/office/drawing/2014/main" id="{5E7B8F0D-E7CA-4A43-A7A0-A4337EAEB780}"/>
                    </a:ext>
                  </a:extLst>
                </p:cNvPr>
                <p:cNvSpPr/>
                <p:nvPr/>
              </p:nvSpPr>
              <p:spPr>
                <a:xfrm>
                  <a:off x="6831838" y="378789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62" name="pt171">
                  <a:extLst>
                    <a:ext uri="{FF2B5EF4-FFF2-40B4-BE49-F238E27FC236}">
                      <a16:creationId xmlns:a16="http://schemas.microsoft.com/office/drawing/2014/main" id="{99F3FEA3-CC10-4EF8-B830-3B65FAEB32AE}"/>
                    </a:ext>
                  </a:extLst>
                </p:cNvPr>
                <p:cNvSpPr/>
                <p:nvPr/>
              </p:nvSpPr>
              <p:spPr>
                <a:xfrm>
                  <a:off x="3893251" y="379343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63" name="pt172">
                  <a:extLst>
                    <a:ext uri="{FF2B5EF4-FFF2-40B4-BE49-F238E27FC236}">
                      <a16:creationId xmlns:a16="http://schemas.microsoft.com/office/drawing/2014/main" id="{7A301A30-9F2B-4E64-9123-DC2EBC383C11}"/>
                    </a:ext>
                  </a:extLst>
                </p:cNvPr>
                <p:cNvSpPr/>
                <p:nvPr/>
              </p:nvSpPr>
              <p:spPr>
                <a:xfrm>
                  <a:off x="4250426" y="379343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64" name="pt173">
                  <a:extLst>
                    <a:ext uri="{FF2B5EF4-FFF2-40B4-BE49-F238E27FC236}">
                      <a16:creationId xmlns:a16="http://schemas.microsoft.com/office/drawing/2014/main" id="{72D28C6D-CA8C-4EEE-8478-B635E9433B07}"/>
                    </a:ext>
                  </a:extLst>
                </p:cNvPr>
                <p:cNvSpPr/>
                <p:nvPr/>
              </p:nvSpPr>
              <p:spPr>
                <a:xfrm>
                  <a:off x="6458395" y="379343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65" name="pt174">
                  <a:extLst>
                    <a:ext uri="{FF2B5EF4-FFF2-40B4-BE49-F238E27FC236}">
                      <a16:creationId xmlns:a16="http://schemas.microsoft.com/office/drawing/2014/main" id="{B40646E5-4DEB-4B94-A488-65C8111FF128}"/>
                    </a:ext>
                  </a:extLst>
                </p:cNvPr>
                <p:cNvSpPr/>
                <p:nvPr/>
              </p:nvSpPr>
              <p:spPr>
                <a:xfrm>
                  <a:off x="6405908" y="379813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66" name="pt175">
                  <a:extLst>
                    <a:ext uri="{FF2B5EF4-FFF2-40B4-BE49-F238E27FC236}">
                      <a16:creationId xmlns:a16="http://schemas.microsoft.com/office/drawing/2014/main" id="{E664FCE9-F156-46E2-8F23-C2E0E2C55694}"/>
                    </a:ext>
                  </a:extLst>
                </p:cNvPr>
                <p:cNvSpPr/>
                <p:nvPr/>
              </p:nvSpPr>
              <p:spPr>
                <a:xfrm>
                  <a:off x="3871669" y="380883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67" name="pt176">
                  <a:extLst>
                    <a:ext uri="{FF2B5EF4-FFF2-40B4-BE49-F238E27FC236}">
                      <a16:creationId xmlns:a16="http://schemas.microsoft.com/office/drawing/2014/main" id="{6E9DEDFE-AAC0-4BC1-A7D2-05FED40C49EC}"/>
                    </a:ext>
                  </a:extLst>
                </p:cNvPr>
                <p:cNvSpPr/>
                <p:nvPr/>
              </p:nvSpPr>
              <p:spPr>
                <a:xfrm>
                  <a:off x="4380472" y="381109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68" name="pt177">
                  <a:extLst>
                    <a:ext uri="{FF2B5EF4-FFF2-40B4-BE49-F238E27FC236}">
                      <a16:creationId xmlns:a16="http://schemas.microsoft.com/office/drawing/2014/main" id="{FE00D4F8-13BD-44B6-95C3-13E018D22B34}"/>
                    </a:ext>
                  </a:extLst>
                </p:cNvPr>
                <p:cNvSpPr/>
                <p:nvPr/>
              </p:nvSpPr>
              <p:spPr>
                <a:xfrm>
                  <a:off x="6755054" y="381764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69" name="pt178">
                  <a:extLst>
                    <a:ext uri="{FF2B5EF4-FFF2-40B4-BE49-F238E27FC236}">
                      <a16:creationId xmlns:a16="http://schemas.microsoft.com/office/drawing/2014/main" id="{98CAA0CF-CA04-41FC-B5D7-F4BEAD02BBE1}"/>
                    </a:ext>
                  </a:extLst>
                </p:cNvPr>
                <p:cNvSpPr/>
                <p:nvPr/>
              </p:nvSpPr>
              <p:spPr>
                <a:xfrm>
                  <a:off x="6592313" y="381923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70" name="pt179">
                  <a:extLst>
                    <a:ext uri="{FF2B5EF4-FFF2-40B4-BE49-F238E27FC236}">
                      <a16:creationId xmlns:a16="http://schemas.microsoft.com/office/drawing/2014/main" id="{D42D9C03-45C2-4878-9926-77862312CDD5}"/>
                    </a:ext>
                  </a:extLst>
                </p:cNvPr>
                <p:cNvSpPr/>
                <p:nvPr/>
              </p:nvSpPr>
              <p:spPr>
                <a:xfrm>
                  <a:off x="4677622" y="382162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71" name="pt180">
                  <a:extLst>
                    <a:ext uri="{FF2B5EF4-FFF2-40B4-BE49-F238E27FC236}">
                      <a16:creationId xmlns:a16="http://schemas.microsoft.com/office/drawing/2014/main" id="{C82B1271-B829-4280-8B89-CF53E34D3A45}"/>
                    </a:ext>
                  </a:extLst>
                </p:cNvPr>
                <p:cNvSpPr/>
                <p:nvPr/>
              </p:nvSpPr>
              <p:spPr>
                <a:xfrm>
                  <a:off x="4163698" y="382927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72" name="pt181">
                  <a:extLst>
                    <a:ext uri="{FF2B5EF4-FFF2-40B4-BE49-F238E27FC236}">
                      <a16:creationId xmlns:a16="http://schemas.microsoft.com/office/drawing/2014/main" id="{CF14774E-206C-4EFF-99F8-DA18FC57D5E8}"/>
                    </a:ext>
                  </a:extLst>
                </p:cNvPr>
                <p:cNvSpPr/>
                <p:nvPr/>
              </p:nvSpPr>
              <p:spPr>
                <a:xfrm>
                  <a:off x="4543073" y="383236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73" name="pt182">
                  <a:extLst>
                    <a:ext uri="{FF2B5EF4-FFF2-40B4-BE49-F238E27FC236}">
                      <a16:creationId xmlns:a16="http://schemas.microsoft.com/office/drawing/2014/main" id="{04847449-F0F4-456A-836F-2412121C3828}"/>
                    </a:ext>
                  </a:extLst>
                </p:cNvPr>
                <p:cNvSpPr/>
                <p:nvPr/>
              </p:nvSpPr>
              <p:spPr>
                <a:xfrm>
                  <a:off x="3855507" y="383311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74" name="pt183">
                  <a:extLst>
                    <a:ext uri="{FF2B5EF4-FFF2-40B4-BE49-F238E27FC236}">
                      <a16:creationId xmlns:a16="http://schemas.microsoft.com/office/drawing/2014/main" id="{02D13621-A8F5-4439-AD85-B86B017C4A35}"/>
                    </a:ext>
                  </a:extLst>
                </p:cNvPr>
                <p:cNvSpPr/>
                <p:nvPr/>
              </p:nvSpPr>
              <p:spPr>
                <a:xfrm>
                  <a:off x="3836382" y="383788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75" name="pt184">
                  <a:extLst>
                    <a:ext uri="{FF2B5EF4-FFF2-40B4-BE49-F238E27FC236}">
                      <a16:creationId xmlns:a16="http://schemas.microsoft.com/office/drawing/2014/main" id="{E8B796FA-889D-4DDF-8C6D-379A4C979886}"/>
                    </a:ext>
                  </a:extLst>
                </p:cNvPr>
                <p:cNvSpPr/>
                <p:nvPr/>
              </p:nvSpPr>
              <p:spPr>
                <a:xfrm>
                  <a:off x="6534980" y="384151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76" name="pt185">
                  <a:extLst>
                    <a:ext uri="{FF2B5EF4-FFF2-40B4-BE49-F238E27FC236}">
                      <a16:creationId xmlns:a16="http://schemas.microsoft.com/office/drawing/2014/main" id="{E3506FD6-BBE9-498F-BF17-33B6F4FD6F61}"/>
                    </a:ext>
                  </a:extLst>
                </p:cNvPr>
                <p:cNvSpPr/>
                <p:nvPr/>
              </p:nvSpPr>
              <p:spPr>
                <a:xfrm>
                  <a:off x="4776259" y="384151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77" name="pt186">
                  <a:extLst>
                    <a:ext uri="{FF2B5EF4-FFF2-40B4-BE49-F238E27FC236}">
                      <a16:creationId xmlns:a16="http://schemas.microsoft.com/office/drawing/2014/main" id="{0630FE69-0E84-41BB-9FB3-A8A96A3AFF61}"/>
                    </a:ext>
                  </a:extLst>
                </p:cNvPr>
                <p:cNvSpPr/>
                <p:nvPr/>
              </p:nvSpPr>
              <p:spPr>
                <a:xfrm>
                  <a:off x="6438345" y="385653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78" name="pt187">
                  <a:extLst>
                    <a:ext uri="{FF2B5EF4-FFF2-40B4-BE49-F238E27FC236}">
                      <a16:creationId xmlns:a16="http://schemas.microsoft.com/office/drawing/2014/main" id="{4F41E848-E9B3-420C-8028-3D76B5E5D343}"/>
                    </a:ext>
                  </a:extLst>
                </p:cNvPr>
                <p:cNvSpPr/>
                <p:nvPr/>
              </p:nvSpPr>
              <p:spPr>
                <a:xfrm>
                  <a:off x="4741104" y="385906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79" name="pt188">
                  <a:extLst>
                    <a:ext uri="{FF2B5EF4-FFF2-40B4-BE49-F238E27FC236}">
                      <a16:creationId xmlns:a16="http://schemas.microsoft.com/office/drawing/2014/main" id="{D42BE56F-0796-4FB2-B4A2-3CF2CB8E5B0E}"/>
                    </a:ext>
                  </a:extLst>
                </p:cNvPr>
                <p:cNvSpPr/>
                <p:nvPr/>
              </p:nvSpPr>
              <p:spPr>
                <a:xfrm>
                  <a:off x="6300608" y="38633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80" name="pt189">
                  <a:extLst>
                    <a:ext uri="{FF2B5EF4-FFF2-40B4-BE49-F238E27FC236}">
                      <a16:creationId xmlns:a16="http://schemas.microsoft.com/office/drawing/2014/main" id="{5B5DF633-7E98-4D53-A0C4-7247962B41DC}"/>
                    </a:ext>
                  </a:extLst>
                </p:cNvPr>
                <p:cNvSpPr/>
                <p:nvPr/>
              </p:nvSpPr>
              <p:spPr>
                <a:xfrm>
                  <a:off x="4424570" y="386702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81" name="pt190">
                  <a:extLst>
                    <a:ext uri="{FF2B5EF4-FFF2-40B4-BE49-F238E27FC236}">
                      <a16:creationId xmlns:a16="http://schemas.microsoft.com/office/drawing/2014/main" id="{16DF94EC-69B7-4EE4-8A32-656C3F1DE351}"/>
                    </a:ext>
                  </a:extLst>
                </p:cNvPr>
                <p:cNvSpPr/>
                <p:nvPr/>
              </p:nvSpPr>
              <p:spPr>
                <a:xfrm>
                  <a:off x="4538006" y="386702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82" name="pt191">
                  <a:extLst>
                    <a:ext uri="{FF2B5EF4-FFF2-40B4-BE49-F238E27FC236}">
                      <a16:creationId xmlns:a16="http://schemas.microsoft.com/office/drawing/2014/main" id="{9EB5517E-45D5-488A-9E26-E33AA00ABC02}"/>
                    </a:ext>
                  </a:extLst>
                </p:cNvPr>
                <p:cNvSpPr/>
                <p:nvPr/>
              </p:nvSpPr>
              <p:spPr>
                <a:xfrm>
                  <a:off x="6472923" y="387047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83" name="pt192">
                  <a:extLst>
                    <a:ext uri="{FF2B5EF4-FFF2-40B4-BE49-F238E27FC236}">
                      <a16:creationId xmlns:a16="http://schemas.microsoft.com/office/drawing/2014/main" id="{7B1063F9-05D4-414B-AF2C-D9BB26C3C77F}"/>
                    </a:ext>
                  </a:extLst>
                </p:cNvPr>
                <p:cNvSpPr/>
                <p:nvPr/>
              </p:nvSpPr>
              <p:spPr>
                <a:xfrm>
                  <a:off x="4148938" y="388223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84" name="pt193">
                  <a:extLst>
                    <a:ext uri="{FF2B5EF4-FFF2-40B4-BE49-F238E27FC236}">
                      <a16:creationId xmlns:a16="http://schemas.microsoft.com/office/drawing/2014/main" id="{541D2964-14CE-46FF-8053-042D3C816115}"/>
                    </a:ext>
                  </a:extLst>
                </p:cNvPr>
                <p:cNvSpPr/>
                <p:nvPr/>
              </p:nvSpPr>
              <p:spPr>
                <a:xfrm>
                  <a:off x="4148548" y="388223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85" name="pt194">
                  <a:extLst>
                    <a:ext uri="{FF2B5EF4-FFF2-40B4-BE49-F238E27FC236}">
                      <a16:creationId xmlns:a16="http://schemas.microsoft.com/office/drawing/2014/main" id="{994A96CC-AB63-49DA-80C9-1D11FC6EBB81}"/>
                    </a:ext>
                  </a:extLst>
                </p:cNvPr>
                <p:cNvSpPr/>
                <p:nvPr/>
              </p:nvSpPr>
              <p:spPr>
                <a:xfrm>
                  <a:off x="4010413" y="388325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86" name="pt195">
                  <a:extLst>
                    <a:ext uri="{FF2B5EF4-FFF2-40B4-BE49-F238E27FC236}">
                      <a16:creationId xmlns:a16="http://schemas.microsoft.com/office/drawing/2014/main" id="{D5974F7E-BEEB-4402-9490-E8078B8A6047}"/>
                    </a:ext>
                  </a:extLst>
                </p:cNvPr>
                <p:cNvSpPr/>
                <p:nvPr/>
              </p:nvSpPr>
              <p:spPr>
                <a:xfrm>
                  <a:off x="4478891" y="388489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87" name="pt196">
                  <a:extLst>
                    <a:ext uri="{FF2B5EF4-FFF2-40B4-BE49-F238E27FC236}">
                      <a16:creationId xmlns:a16="http://schemas.microsoft.com/office/drawing/2014/main" id="{100E2129-2C78-44BE-B080-E4F49AD2AB46}"/>
                    </a:ext>
                  </a:extLst>
                </p:cNvPr>
                <p:cNvSpPr/>
                <p:nvPr/>
              </p:nvSpPr>
              <p:spPr>
                <a:xfrm>
                  <a:off x="4931823" y="388489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88" name="pt197">
                  <a:extLst>
                    <a:ext uri="{FF2B5EF4-FFF2-40B4-BE49-F238E27FC236}">
                      <a16:creationId xmlns:a16="http://schemas.microsoft.com/office/drawing/2014/main" id="{9C7945C7-93EC-47F3-AD79-91C4E8F1CD71}"/>
                    </a:ext>
                  </a:extLst>
                </p:cNvPr>
                <p:cNvSpPr/>
                <p:nvPr/>
              </p:nvSpPr>
              <p:spPr>
                <a:xfrm>
                  <a:off x="3967962" y="388489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89" name="pt198">
                  <a:extLst>
                    <a:ext uri="{FF2B5EF4-FFF2-40B4-BE49-F238E27FC236}">
                      <a16:creationId xmlns:a16="http://schemas.microsoft.com/office/drawing/2014/main" id="{59E24997-2DED-4CB7-B97F-08B35288D39C}"/>
                    </a:ext>
                  </a:extLst>
                </p:cNvPr>
                <p:cNvSpPr/>
                <p:nvPr/>
              </p:nvSpPr>
              <p:spPr>
                <a:xfrm>
                  <a:off x="4702208" y="388938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90" name="pt199">
                  <a:extLst>
                    <a:ext uri="{FF2B5EF4-FFF2-40B4-BE49-F238E27FC236}">
                      <a16:creationId xmlns:a16="http://schemas.microsoft.com/office/drawing/2014/main" id="{4C86B701-5AC2-4700-A842-CE5D0E77EDAB}"/>
                    </a:ext>
                  </a:extLst>
                </p:cNvPr>
                <p:cNvSpPr/>
                <p:nvPr/>
              </p:nvSpPr>
              <p:spPr>
                <a:xfrm>
                  <a:off x="3869670" y="389031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91" name="pt200">
                  <a:extLst>
                    <a:ext uri="{FF2B5EF4-FFF2-40B4-BE49-F238E27FC236}">
                      <a16:creationId xmlns:a16="http://schemas.microsoft.com/office/drawing/2014/main" id="{AFEA757E-4C3B-4CF5-BAFF-57D60FD976F3}"/>
                    </a:ext>
                  </a:extLst>
                </p:cNvPr>
                <p:cNvSpPr/>
                <p:nvPr/>
              </p:nvSpPr>
              <p:spPr>
                <a:xfrm>
                  <a:off x="6180576" y="38953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92" name="pt201">
                  <a:extLst>
                    <a:ext uri="{FF2B5EF4-FFF2-40B4-BE49-F238E27FC236}">
                      <a16:creationId xmlns:a16="http://schemas.microsoft.com/office/drawing/2014/main" id="{A5BEE8DA-D36B-4BDF-A9B6-455CF3929C4C}"/>
                    </a:ext>
                  </a:extLst>
                </p:cNvPr>
                <p:cNvSpPr/>
                <p:nvPr/>
              </p:nvSpPr>
              <p:spPr>
                <a:xfrm>
                  <a:off x="4657228" y="389807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93" name="pt202">
                  <a:extLst>
                    <a:ext uri="{FF2B5EF4-FFF2-40B4-BE49-F238E27FC236}">
                      <a16:creationId xmlns:a16="http://schemas.microsoft.com/office/drawing/2014/main" id="{42039632-3033-4D6D-8EAB-EBB63DEEEEDD}"/>
                    </a:ext>
                  </a:extLst>
                </p:cNvPr>
                <p:cNvSpPr/>
                <p:nvPr/>
              </p:nvSpPr>
              <p:spPr>
                <a:xfrm>
                  <a:off x="6518864" y="389816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94" name="pt203">
                  <a:extLst>
                    <a:ext uri="{FF2B5EF4-FFF2-40B4-BE49-F238E27FC236}">
                      <a16:creationId xmlns:a16="http://schemas.microsoft.com/office/drawing/2014/main" id="{C1C815F5-399F-4FB7-9DF5-AAD6115EE872}"/>
                    </a:ext>
                  </a:extLst>
                </p:cNvPr>
                <p:cNvSpPr/>
                <p:nvPr/>
              </p:nvSpPr>
              <p:spPr>
                <a:xfrm>
                  <a:off x="4284527" y="390342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95" name="pt204">
                  <a:extLst>
                    <a:ext uri="{FF2B5EF4-FFF2-40B4-BE49-F238E27FC236}">
                      <a16:creationId xmlns:a16="http://schemas.microsoft.com/office/drawing/2014/main" id="{02BC9AF3-4914-413F-AA22-7237ACF5DD09}"/>
                    </a:ext>
                  </a:extLst>
                </p:cNvPr>
                <p:cNvSpPr/>
                <p:nvPr/>
              </p:nvSpPr>
              <p:spPr>
                <a:xfrm>
                  <a:off x="4062410" y="390480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96" name="pt205">
                  <a:extLst>
                    <a:ext uri="{FF2B5EF4-FFF2-40B4-BE49-F238E27FC236}">
                      <a16:creationId xmlns:a16="http://schemas.microsoft.com/office/drawing/2014/main" id="{54E2BD03-10AC-4C1E-8C48-42F4EA5207C6}"/>
                    </a:ext>
                  </a:extLst>
                </p:cNvPr>
                <p:cNvSpPr/>
                <p:nvPr/>
              </p:nvSpPr>
              <p:spPr>
                <a:xfrm>
                  <a:off x="4448636" y="390546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97" name="pt206">
                  <a:extLst>
                    <a:ext uri="{FF2B5EF4-FFF2-40B4-BE49-F238E27FC236}">
                      <a16:creationId xmlns:a16="http://schemas.microsoft.com/office/drawing/2014/main" id="{223069F5-C99F-4918-A1D2-5B2773BBBEEC}"/>
                    </a:ext>
                  </a:extLst>
                </p:cNvPr>
                <p:cNvSpPr/>
                <p:nvPr/>
              </p:nvSpPr>
              <p:spPr>
                <a:xfrm>
                  <a:off x="4571735" y="390885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98" name="pt207">
                  <a:extLst>
                    <a:ext uri="{FF2B5EF4-FFF2-40B4-BE49-F238E27FC236}">
                      <a16:creationId xmlns:a16="http://schemas.microsoft.com/office/drawing/2014/main" id="{F2BDE6F2-C95E-4D0F-AF79-0C9481563F2D}"/>
                    </a:ext>
                  </a:extLst>
                </p:cNvPr>
                <p:cNvSpPr/>
                <p:nvPr/>
              </p:nvSpPr>
              <p:spPr>
                <a:xfrm>
                  <a:off x="6159645" y="39088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99" name="pt208">
                  <a:extLst>
                    <a:ext uri="{FF2B5EF4-FFF2-40B4-BE49-F238E27FC236}">
                      <a16:creationId xmlns:a16="http://schemas.microsoft.com/office/drawing/2014/main" id="{064525BB-6D6F-4787-9286-AC3276C16046}"/>
                    </a:ext>
                  </a:extLst>
                </p:cNvPr>
                <p:cNvSpPr/>
                <p:nvPr/>
              </p:nvSpPr>
              <p:spPr>
                <a:xfrm>
                  <a:off x="6464550" y="391216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00" name="pt209">
                  <a:extLst>
                    <a:ext uri="{FF2B5EF4-FFF2-40B4-BE49-F238E27FC236}">
                      <a16:creationId xmlns:a16="http://schemas.microsoft.com/office/drawing/2014/main" id="{47624855-B08A-4B31-8F3B-C719947C2403}"/>
                    </a:ext>
                  </a:extLst>
                </p:cNvPr>
                <p:cNvSpPr/>
                <p:nvPr/>
              </p:nvSpPr>
              <p:spPr>
                <a:xfrm>
                  <a:off x="4588429" y="391546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01" name="pt210">
                  <a:extLst>
                    <a:ext uri="{FF2B5EF4-FFF2-40B4-BE49-F238E27FC236}">
                      <a16:creationId xmlns:a16="http://schemas.microsoft.com/office/drawing/2014/main" id="{DC15F4A2-BAD2-4FD9-808C-D8F402DB096A}"/>
                    </a:ext>
                  </a:extLst>
                </p:cNvPr>
                <p:cNvSpPr/>
                <p:nvPr/>
              </p:nvSpPr>
              <p:spPr>
                <a:xfrm>
                  <a:off x="4363351" y="391562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02" name="pt211">
                  <a:extLst>
                    <a:ext uri="{FF2B5EF4-FFF2-40B4-BE49-F238E27FC236}">
                      <a16:creationId xmlns:a16="http://schemas.microsoft.com/office/drawing/2014/main" id="{F4BC351F-F823-4EF3-A05A-237EC96E1C68}"/>
                    </a:ext>
                  </a:extLst>
                </p:cNvPr>
                <p:cNvSpPr/>
                <p:nvPr/>
              </p:nvSpPr>
              <p:spPr>
                <a:xfrm>
                  <a:off x="7163569" y="391608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03" name="pt212">
                  <a:extLst>
                    <a:ext uri="{FF2B5EF4-FFF2-40B4-BE49-F238E27FC236}">
                      <a16:creationId xmlns:a16="http://schemas.microsoft.com/office/drawing/2014/main" id="{4F06FD31-8326-409A-B361-8706F03D54C2}"/>
                    </a:ext>
                  </a:extLst>
                </p:cNvPr>
                <p:cNvSpPr/>
                <p:nvPr/>
              </p:nvSpPr>
              <p:spPr>
                <a:xfrm>
                  <a:off x="6529114" y="391724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04" name="pt213">
                  <a:extLst>
                    <a:ext uri="{FF2B5EF4-FFF2-40B4-BE49-F238E27FC236}">
                      <a16:creationId xmlns:a16="http://schemas.microsoft.com/office/drawing/2014/main" id="{C14B3829-1B40-4E0D-ADF0-A657F77DA9ED}"/>
                    </a:ext>
                  </a:extLst>
                </p:cNvPr>
                <p:cNvSpPr/>
                <p:nvPr/>
              </p:nvSpPr>
              <p:spPr>
                <a:xfrm>
                  <a:off x="6432608" y="391779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05" name="pt214">
                  <a:extLst>
                    <a:ext uri="{FF2B5EF4-FFF2-40B4-BE49-F238E27FC236}">
                      <a16:creationId xmlns:a16="http://schemas.microsoft.com/office/drawing/2014/main" id="{641CB2F3-C95C-42C8-BCF9-2F20750F4B5B}"/>
                    </a:ext>
                  </a:extLst>
                </p:cNvPr>
                <p:cNvSpPr/>
                <p:nvPr/>
              </p:nvSpPr>
              <p:spPr>
                <a:xfrm>
                  <a:off x="6240483" y="39270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06" name="pt215">
                  <a:extLst>
                    <a:ext uri="{FF2B5EF4-FFF2-40B4-BE49-F238E27FC236}">
                      <a16:creationId xmlns:a16="http://schemas.microsoft.com/office/drawing/2014/main" id="{E5CF39D5-46C3-4E74-AA7E-8A2E973CCCBA}"/>
                    </a:ext>
                  </a:extLst>
                </p:cNvPr>
                <p:cNvSpPr/>
                <p:nvPr/>
              </p:nvSpPr>
              <p:spPr>
                <a:xfrm>
                  <a:off x="6614100" y="393044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07" name="pt216">
                  <a:extLst>
                    <a:ext uri="{FF2B5EF4-FFF2-40B4-BE49-F238E27FC236}">
                      <a16:creationId xmlns:a16="http://schemas.microsoft.com/office/drawing/2014/main" id="{18BAB008-F4D4-4180-8E6E-AC510DF6CBA4}"/>
                    </a:ext>
                  </a:extLst>
                </p:cNvPr>
                <p:cNvSpPr/>
                <p:nvPr/>
              </p:nvSpPr>
              <p:spPr>
                <a:xfrm>
                  <a:off x="4040142" y="393515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08" name="pt217">
                  <a:extLst>
                    <a:ext uri="{FF2B5EF4-FFF2-40B4-BE49-F238E27FC236}">
                      <a16:creationId xmlns:a16="http://schemas.microsoft.com/office/drawing/2014/main" id="{AF80E3A0-9162-4D52-9CDA-CC8132DD737D}"/>
                    </a:ext>
                  </a:extLst>
                </p:cNvPr>
                <p:cNvSpPr/>
                <p:nvPr/>
              </p:nvSpPr>
              <p:spPr>
                <a:xfrm>
                  <a:off x="4395119" y="394049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09" name="pt218">
                  <a:extLst>
                    <a:ext uri="{FF2B5EF4-FFF2-40B4-BE49-F238E27FC236}">
                      <a16:creationId xmlns:a16="http://schemas.microsoft.com/office/drawing/2014/main" id="{CB442532-5E3B-4483-AA4B-09293CA4F655}"/>
                    </a:ext>
                  </a:extLst>
                </p:cNvPr>
                <p:cNvSpPr/>
                <p:nvPr/>
              </p:nvSpPr>
              <p:spPr>
                <a:xfrm>
                  <a:off x="6584037" y="394049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10" name="pt219">
                  <a:extLst>
                    <a:ext uri="{FF2B5EF4-FFF2-40B4-BE49-F238E27FC236}">
                      <a16:creationId xmlns:a16="http://schemas.microsoft.com/office/drawing/2014/main" id="{063B3C1A-F56D-49BA-B7D6-F472E2F4A5BB}"/>
                    </a:ext>
                  </a:extLst>
                </p:cNvPr>
                <p:cNvSpPr/>
                <p:nvPr/>
              </p:nvSpPr>
              <p:spPr>
                <a:xfrm>
                  <a:off x="4938575" y="394243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11" name="pt220">
                  <a:extLst>
                    <a:ext uri="{FF2B5EF4-FFF2-40B4-BE49-F238E27FC236}">
                      <a16:creationId xmlns:a16="http://schemas.microsoft.com/office/drawing/2014/main" id="{0899B98D-48DC-4F7E-986B-8CDAA15AEACF}"/>
                    </a:ext>
                  </a:extLst>
                </p:cNvPr>
                <p:cNvSpPr/>
                <p:nvPr/>
              </p:nvSpPr>
              <p:spPr>
                <a:xfrm>
                  <a:off x="4780669" y="394645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12" name="pt221">
                  <a:extLst>
                    <a:ext uri="{FF2B5EF4-FFF2-40B4-BE49-F238E27FC236}">
                      <a16:creationId xmlns:a16="http://schemas.microsoft.com/office/drawing/2014/main" id="{01FD25CA-9916-4F57-AA54-3CB549ADD901}"/>
                    </a:ext>
                  </a:extLst>
                </p:cNvPr>
                <p:cNvSpPr/>
                <p:nvPr/>
              </p:nvSpPr>
              <p:spPr>
                <a:xfrm>
                  <a:off x="6394931" y="394760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13" name="pt222">
                  <a:extLst>
                    <a:ext uri="{FF2B5EF4-FFF2-40B4-BE49-F238E27FC236}">
                      <a16:creationId xmlns:a16="http://schemas.microsoft.com/office/drawing/2014/main" id="{1ABF88B3-F748-45C9-997F-D1742C3CA012}"/>
                    </a:ext>
                  </a:extLst>
                </p:cNvPr>
                <p:cNvSpPr/>
                <p:nvPr/>
              </p:nvSpPr>
              <p:spPr>
                <a:xfrm>
                  <a:off x="6491486" y="394966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14" name="pt223">
                  <a:extLst>
                    <a:ext uri="{FF2B5EF4-FFF2-40B4-BE49-F238E27FC236}">
                      <a16:creationId xmlns:a16="http://schemas.microsoft.com/office/drawing/2014/main" id="{145D2E17-EA24-4A88-8BD0-D045AC9D2350}"/>
                    </a:ext>
                  </a:extLst>
                </p:cNvPr>
                <p:cNvSpPr/>
                <p:nvPr/>
              </p:nvSpPr>
              <p:spPr>
                <a:xfrm>
                  <a:off x="4469673" y="395063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15" name="pt224">
                  <a:extLst>
                    <a:ext uri="{FF2B5EF4-FFF2-40B4-BE49-F238E27FC236}">
                      <a16:creationId xmlns:a16="http://schemas.microsoft.com/office/drawing/2014/main" id="{7F6584C1-2A32-4678-BA15-487EF5195FBE}"/>
                    </a:ext>
                  </a:extLst>
                </p:cNvPr>
                <p:cNvSpPr/>
                <p:nvPr/>
              </p:nvSpPr>
              <p:spPr>
                <a:xfrm>
                  <a:off x="4923326" y="395063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16" name="pt225">
                  <a:extLst>
                    <a:ext uri="{FF2B5EF4-FFF2-40B4-BE49-F238E27FC236}">
                      <a16:creationId xmlns:a16="http://schemas.microsoft.com/office/drawing/2014/main" id="{617CEE2A-D9FC-42C5-8BCD-8079569E92B8}"/>
                    </a:ext>
                  </a:extLst>
                </p:cNvPr>
                <p:cNvSpPr/>
                <p:nvPr/>
              </p:nvSpPr>
              <p:spPr>
                <a:xfrm>
                  <a:off x="6971941" y="395063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17" name="pt226">
                  <a:extLst>
                    <a:ext uri="{FF2B5EF4-FFF2-40B4-BE49-F238E27FC236}">
                      <a16:creationId xmlns:a16="http://schemas.microsoft.com/office/drawing/2014/main" id="{4D478A03-B265-458B-8D41-C4A02CE56541}"/>
                    </a:ext>
                  </a:extLst>
                </p:cNvPr>
                <p:cNvSpPr/>
                <p:nvPr/>
              </p:nvSpPr>
              <p:spPr>
                <a:xfrm>
                  <a:off x="4957616" y="395063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18" name="pt227">
                  <a:extLst>
                    <a:ext uri="{FF2B5EF4-FFF2-40B4-BE49-F238E27FC236}">
                      <a16:creationId xmlns:a16="http://schemas.microsoft.com/office/drawing/2014/main" id="{00379E7D-13D5-4E4D-A288-5D4B534E1F61}"/>
                    </a:ext>
                  </a:extLst>
                </p:cNvPr>
                <p:cNvSpPr/>
                <p:nvPr/>
              </p:nvSpPr>
              <p:spPr>
                <a:xfrm>
                  <a:off x="5015261" y="39585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19" name="pt228">
                  <a:extLst>
                    <a:ext uri="{FF2B5EF4-FFF2-40B4-BE49-F238E27FC236}">
                      <a16:creationId xmlns:a16="http://schemas.microsoft.com/office/drawing/2014/main" id="{83F22BEE-5E82-4E49-A2A1-E897BD0F56FF}"/>
                    </a:ext>
                  </a:extLst>
                </p:cNvPr>
                <p:cNvSpPr/>
                <p:nvPr/>
              </p:nvSpPr>
              <p:spPr>
                <a:xfrm>
                  <a:off x="4313342" y="395869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20" name="pt229">
                  <a:extLst>
                    <a:ext uri="{FF2B5EF4-FFF2-40B4-BE49-F238E27FC236}">
                      <a16:creationId xmlns:a16="http://schemas.microsoft.com/office/drawing/2014/main" id="{65B85111-1C14-419A-AC30-264C4094B4D7}"/>
                    </a:ext>
                  </a:extLst>
                </p:cNvPr>
                <p:cNvSpPr/>
                <p:nvPr/>
              </p:nvSpPr>
              <p:spPr>
                <a:xfrm>
                  <a:off x="4332171" y="395968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21" name="pt230">
                  <a:extLst>
                    <a:ext uri="{FF2B5EF4-FFF2-40B4-BE49-F238E27FC236}">
                      <a16:creationId xmlns:a16="http://schemas.microsoft.com/office/drawing/2014/main" id="{FFF43241-5024-4644-9CC1-335AE7B4B497}"/>
                    </a:ext>
                  </a:extLst>
                </p:cNvPr>
                <p:cNvSpPr/>
                <p:nvPr/>
              </p:nvSpPr>
              <p:spPr>
                <a:xfrm>
                  <a:off x="4720360" y="396112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22" name="pt231">
                  <a:extLst>
                    <a:ext uri="{FF2B5EF4-FFF2-40B4-BE49-F238E27FC236}">
                      <a16:creationId xmlns:a16="http://schemas.microsoft.com/office/drawing/2014/main" id="{0320EF60-471B-47E3-BD8D-8650966451CC}"/>
                    </a:ext>
                  </a:extLst>
                </p:cNvPr>
                <p:cNvSpPr/>
                <p:nvPr/>
              </p:nvSpPr>
              <p:spPr>
                <a:xfrm>
                  <a:off x="4912997" y="396471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23" name="pt232">
                  <a:extLst>
                    <a:ext uri="{FF2B5EF4-FFF2-40B4-BE49-F238E27FC236}">
                      <a16:creationId xmlns:a16="http://schemas.microsoft.com/office/drawing/2014/main" id="{11FE9EDF-E0A1-4E20-99BB-D16AC193221A}"/>
                    </a:ext>
                  </a:extLst>
                </p:cNvPr>
                <p:cNvSpPr/>
                <p:nvPr/>
              </p:nvSpPr>
              <p:spPr>
                <a:xfrm>
                  <a:off x="6759329" y="396631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24" name="pt233">
                  <a:extLst>
                    <a:ext uri="{FF2B5EF4-FFF2-40B4-BE49-F238E27FC236}">
                      <a16:creationId xmlns:a16="http://schemas.microsoft.com/office/drawing/2014/main" id="{C6D581CA-10D2-4754-B247-27692DADBC8A}"/>
                    </a:ext>
                  </a:extLst>
                </p:cNvPr>
                <p:cNvSpPr/>
                <p:nvPr/>
              </p:nvSpPr>
              <p:spPr>
                <a:xfrm>
                  <a:off x="4742673" y="396840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25" name="pt234">
                  <a:extLst>
                    <a:ext uri="{FF2B5EF4-FFF2-40B4-BE49-F238E27FC236}">
                      <a16:creationId xmlns:a16="http://schemas.microsoft.com/office/drawing/2014/main" id="{277F77B5-2CCE-4943-8128-88FC75FA4D2D}"/>
                    </a:ext>
                  </a:extLst>
                </p:cNvPr>
                <p:cNvSpPr/>
                <p:nvPr/>
              </p:nvSpPr>
              <p:spPr>
                <a:xfrm>
                  <a:off x="4334445" y="397173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26" name="pt235">
                  <a:extLst>
                    <a:ext uri="{FF2B5EF4-FFF2-40B4-BE49-F238E27FC236}">
                      <a16:creationId xmlns:a16="http://schemas.microsoft.com/office/drawing/2014/main" id="{95219078-FEFA-46EF-B895-40EE1F21CA98}"/>
                    </a:ext>
                  </a:extLst>
                </p:cNvPr>
                <p:cNvSpPr/>
                <p:nvPr/>
              </p:nvSpPr>
              <p:spPr>
                <a:xfrm>
                  <a:off x="6772791" y="397372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27" name="pt236">
                  <a:extLst>
                    <a:ext uri="{FF2B5EF4-FFF2-40B4-BE49-F238E27FC236}">
                      <a16:creationId xmlns:a16="http://schemas.microsoft.com/office/drawing/2014/main" id="{01FDF9E5-4E1E-40E1-BD1F-A1FA65FD5EC8}"/>
                    </a:ext>
                  </a:extLst>
                </p:cNvPr>
                <p:cNvSpPr/>
                <p:nvPr/>
              </p:nvSpPr>
              <p:spPr>
                <a:xfrm>
                  <a:off x="6650712" y="397443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28" name="pt237">
                  <a:extLst>
                    <a:ext uri="{FF2B5EF4-FFF2-40B4-BE49-F238E27FC236}">
                      <a16:creationId xmlns:a16="http://schemas.microsoft.com/office/drawing/2014/main" id="{945CBEC4-029F-4C19-8BF8-0067FFF5087D}"/>
                    </a:ext>
                  </a:extLst>
                </p:cNvPr>
                <p:cNvSpPr/>
                <p:nvPr/>
              </p:nvSpPr>
              <p:spPr>
                <a:xfrm>
                  <a:off x="3972324" y="397448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29" name="pt238">
                  <a:extLst>
                    <a:ext uri="{FF2B5EF4-FFF2-40B4-BE49-F238E27FC236}">
                      <a16:creationId xmlns:a16="http://schemas.microsoft.com/office/drawing/2014/main" id="{AB24D8A9-CF16-4BB7-ABA7-32E0F005CF60}"/>
                    </a:ext>
                  </a:extLst>
                </p:cNvPr>
                <p:cNvSpPr/>
                <p:nvPr/>
              </p:nvSpPr>
              <p:spPr>
                <a:xfrm>
                  <a:off x="6501112" y="397673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30" name="pt239">
                  <a:extLst>
                    <a:ext uri="{FF2B5EF4-FFF2-40B4-BE49-F238E27FC236}">
                      <a16:creationId xmlns:a16="http://schemas.microsoft.com/office/drawing/2014/main" id="{3D90D96F-B01D-4752-82C1-BE227D1017AE}"/>
                    </a:ext>
                  </a:extLst>
                </p:cNvPr>
                <p:cNvSpPr/>
                <p:nvPr/>
              </p:nvSpPr>
              <p:spPr>
                <a:xfrm>
                  <a:off x="4701769" y="398055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31" name="pt240">
                  <a:extLst>
                    <a:ext uri="{FF2B5EF4-FFF2-40B4-BE49-F238E27FC236}">
                      <a16:creationId xmlns:a16="http://schemas.microsoft.com/office/drawing/2014/main" id="{241A3871-2FDE-43BB-93A6-1E4B0E057A4E}"/>
                    </a:ext>
                  </a:extLst>
                </p:cNvPr>
                <p:cNvSpPr/>
                <p:nvPr/>
              </p:nvSpPr>
              <p:spPr>
                <a:xfrm>
                  <a:off x="6627180" y="398991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32" name="pt241">
                  <a:extLst>
                    <a:ext uri="{FF2B5EF4-FFF2-40B4-BE49-F238E27FC236}">
                      <a16:creationId xmlns:a16="http://schemas.microsoft.com/office/drawing/2014/main" id="{7DD865D3-98A6-4F64-AEAE-A37375E9FE1F}"/>
                    </a:ext>
                  </a:extLst>
                </p:cNvPr>
                <p:cNvSpPr/>
                <p:nvPr/>
              </p:nvSpPr>
              <p:spPr>
                <a:xfrm>
                  <a:off x="6511778" y="399350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33" name="pt242">
                  <a:extLst>
                    <a:ext uri="{FF2B5EF4-FFF2-40B4-BE49-F238E27FC236}">
                      <a16:creationId xmlns:a16="http://schemas.microsoft.com/office/drawing/2014/main" id="{8FAEAF80-0438-48ED-9257-399B0908C128}"/>
                    </a:ext>
                  </a:extLst>
                </p:cNvPr>
                <p:cNvSpPr/>
                <p:nvPr/>
              </p:nvSpPr>
              <p:spPr>
                <a:xfrm>
                  <a:off x="6668614" y="399371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34" name="pt243">
                  <a:extLst>
                    <a:ext uri="{FF2B5EF4-FFF2-40B4-BE49-F238E27FC236}">
                      <a16:creationId xmlns:a16="http://schemas.microsoft.com/office/drawing/2014/main" id="{F4924AB6-D17C-4CA1-A8B7-183AE0F9E42B}"/>
                    </a:ext>
                  </a:extLst>
                </p:cNvPr>
                <p:cNvSpPr/>
                <p:nvPr/>
              </p:nvSpPr>
              <p:spPr>
                <a:xfrm>
                  <a:off x="6477414" y="399385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35" name="pt244">
                  <a:extLst>
                    <a:ext uri="{FF2B5EF4-FFF2-40B4-BE49-F238E27FC236}">
                      <a16:creationId xmlns:a16="http://schemas.microsoft.com/office/drawing/2014/main" id="{81254358-9F1B-484A-8E16-7944BD3024FC}"/>
                    </a:ext>
                  </a:extLst>
                </p:cNvPr>
                <p:cNvSpPr/>
                <p:nvPr/>
              </p:nvSpPr>
              <p:spPr>
                <a:xfrm>
                  <a:off x="4769398" y="399439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36" name="pt245">
                  <a:extLst>
                    <a:ext uri="{FF2B5EF4-FFF2-40B4-BE49-F238E27FC236}">
                      <a16:creationId xmlns:a16="http://schemas.microsoft.com/office/drawing/2014/main" id="{96842459-3070-4A6C-BC18-1607AD9602DC}"/>
                    </a:ext>
                  </a:extLst>
                </p:cNvPr>
                <p:cNvSpPr/>
                <p:nvPr/>
              </p:nvSpPr>
              <p:spPr>
                <a:xfrm>
                  <a:off x="6214838" y="39943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37" name="pt246">
                  <a:extLst>
                    <a:ext uri="{FF2B5EF4-FFF2-40B4-BE49-F238E27FC236}">
                      <a16:creationId xmlns:a16="http://schemas.microsoft.com/office/drawing/2014/main" id="{56086EE5-7ACF-4594-A017-409F44D19469}"/>
                    </a:ext>
                  </a:extLst>
                </p:cNvPr>
                <p:cNvSpPr/>
                <p:nvPr/>
              </p:nvSpPr>
              <p:spPr>
                <a:xfrm>
                  <a:off x="4864419" y="399727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38" name="pt247">
                  <a:extLst>
                    <a:ext uri="{FF2B5EF4-FFF2-40B4-BE49-F238E27FC236}">
                      <a16:creationId xmlns:a16="http://schemas.microsoft.com/office/drawing/2014/main" id="{5C359E1B-C749-45BE-9670-86B06109FE10}"/>
                    </a:ext>
                  </a:extLst>
                </p:cNvPr>
                <p:cNvSpPr/>
                <p:nvPr/>
              </p:nvSpPr>
              <p:spPr>
                <a:xfrm>
                  <a:off x="4242515" y="399727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39" name="pt248">
                  <a:extLst>
                    <a:ext uri="{FF2B5EF4-FFF2-40B4-BE49-F238E27FC236}">
                      <a16:creationId xmlns:a16="http://schemas.microsoft.com/office/drawing/2014/main" id="{3A7567E4-5CDB-481B-8026-FA3FF7AAA67B}"/>
                    </a:ext>
                  </a:extLst>
                </p:cNvPr>
                <p:cNvSpPr/>
                <p:nvPr/>
              </p:nvSpPr>
              <p:spPr>
                <a:xfrm>
                  <a:off x="6261156" y="39996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40" name="pt249">
                  <a:extLst>
                    <a:ext uri="{FF2B5EF4-FFF2-40B4-BE49-F238E27FC236}">
                      <a16:creationId xmlns:a16="http://schemas.microsoft.com/office/drawing/2014/main" id="{920725B8-905E-48FB-A491-50261A3457CA}"/>
                    </a:ext>
                  </a:extLst>
                </p:cNvPr>
                <p:cNvSpPr/>
                <p:nvPr/>
              </p:nvSpPr>
              <p:spPr>
                <a:xfrm>
                  <a:off x="4575731" y="400069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41" name="pt250">
                  <a:extLst>
                    <a:ext uri="{FF2B5EF4-FFF2-40B4-BE49-F238E27FC236}">
                      <a16:creationId xmlns:a16="http://schemas.microsoft.com/office/drawing/2014/main" id="{61914471-39D5-4171-9193-D7ED7D1650F4}"/>
                    </a:ext>
                  </a:extLst>
                </p:cNvPr>
                <p:cNvSpPr/>
                <p:nvPr/>
              </p:nvSpPr>
              <p:spPr>
                <a:xfrm>
                  <a:off x="4336044" y="400132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42" name="pt251">
                  <a:extLst>
                    <a:ext uri="{FF2B5EF4-FFF2-40B4-BE49-F238E27FC236}">
                      <a16:creationId xmlns:a16="http://schemas.microsoft.com/office/drawing/2014/main" id="{8921F5AB-C093-4A2D-AEC9-94932A25FDDE}"/>
                    </a:ext>
                  </a:extLst>
                </p:cNvPr>
                <p:cNvSpPr/>
                <p:nvPr/>
              </p:nvSpPr>
              <p:spPr>
                <a:xfrm>
                  <a:off x="4189909" y="400132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43" name="pt252">
                  <a:extLst>
                    <a:ext uri="{FF2B5EF4-FFF2-40B4-BE49-F238E27FC236}">
                      <a16:creationId xmlns:a16="http://schemas.microsoft.com/office/drawing/2014/main" id="{5B81F044-D754-4F77-8FD1-D40E5406B3CD}"/>
                    </a:ext>
                  </a:extLst>
                </p:cNvPr>
                <p:cNvSpPr/>
                <p:nvPr/>
              </p:nvSpPr>
              <p:spPr>
                <a:xfrm>
                  <a:off x="4898121" y="400284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44" name="pt253">
                  <a:extLst>
                    <a:ext uri="{FF2B5EF4-FFF2-40B4-BE49-F238E27FC236}">
                      <a16:creationId xmlns:a16="http://schemas.microsoft.com/office/drawing/2014/main" id="{3F2007DA-7F04-4368-A93B-7D71A75DADD8}"/>
                    </a:ext>
                  </a:extLst>
                </p:cNvPr>
                <p:cNvSpPr/>
                <p:nvPr/>
              </p:nvSpPr>
              <p:spPr>
                <a:xfrm>
                  <a:off x="6122874" y="40078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45" name="pt254">
                  <a:extLst>
                    <a:ext uri="{FF2B5EF4-FFF2-40B4-BE49-F238E27FC236}">
                      <a16:creationId xmlns:a16="http://schemas.microsoft.com/office/drawing/2014/main" id="{8F4E03F5-3FEC-42F4-8150-A92797F7AC83}"/>
                    </a:ext>
                  </a:extLst>
                </p:cNvPr>
                <p:cNvSpPr/>
                <p:nvPr/>
              </p:nvSpPr>
              <p:spPr>
                <a:xfrm>
                  <a:off x="4912324" y="400783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46" name="pt255">
                  <a:extLst>
                    <a:ext uri="{FF2B5EF4-FFF2-40B4-BE49-F238E27FC236}">
                      <a16:creationId xmlns:a16="http://schemas.microsoft.com/office/drawing/2014/main" id="{9193E114-277F-4C29-B98A-A3A12D33F02F}"/>
                    </a:ext>
                  </a:extLst>
                </p:cNvPr>
                <p:cNvSpPr/>
                <p:nvPr/>
              </p:nvSpPr>
              <p:spPr>
                <a:xfrm>
                  <a:off x="6355857" y="400783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47" name="pt256">
                  <a:extLst>
                    <a:ext uri="{FF2B5EF4-FFF2-40B4-BE49-F238E27FC236}">
                      <a16:creationId xmlns:a16="http://schemas.microsoft.com/office/drawing/2014/main" id="{1AB866BA-D399-49C5-9E53-89C59D6F8D4C}"/>
                    </a:ext>
                  </a:extLst>
                </p:cNvPr>
                <p:cNvSpPr/>
                <p:nvPr/>
              </p:nvSpPr>
              <p:spPr>
                <a:xfrm>
                  <a:off x="4126484" y="400982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48" name="pt257">
                  <a:extLst>
                    <a:ext uri="{FF2B5EF4-FFF2-40B4-BE49-F238E27FC236}">
                      <a16:creationId xmlns:a16="http://schemas.microsoft.com/office/drawing/2014/main" id="{90FF13A5-DE36-4BD4-8C78-D30C656BAC5A}"/>
                    </a:ext>
                  </a:extLst>
                </p:cNvPr>
                <p:cNvSpPr/>
                <p:nvPr/>
              </p:nvSpPr>
              <p:spPr>
                <a:xfrm>
                  <a:off x="6177495" y="40104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49" name="pt258">
                  <a:extLst>
                    <a:ext uri="{FF2B5EF4-FFF2-40B4-BE49-F238E27FC236}">
                      <a16:creationId xmlns:a16="http://schemas.microsoft.com/office/drawing/2014/main" id="{D2BF580D-6D25-47BD-9A0E-31722B2FFF32}"/>
                    </a:ext>
                  </a:extLst>
                </p:cNvPr>
                <p:cNvSpPr/>
                <p:nvPr/>
              </p:nvSpPr>
              <p:spPr>
                <a:xfrm>
                  <a:off x="3829692" y="401043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50" name="pt259">
                  <a:extLst>
                    <a:ext uri="{FF2B5EF4-FFF2-40B4-BE49-F238E27FC236}">
                      <a16:creationId xmlns:a16="http://schemas.microsoft.com/office/drawing/2014/main" id="{147C47AD-B2F0-4563-9EDA-AE0C62AE56B6}"/>
                    </a:ext>
                  </a:extLst>
                </p:cNvPr>
                <p:cNvSpPr/>
                <p:nvPr/>
              </p:nvSpPr>
              <p:spPr>
                <a:xfrm>
                  <a:off x="4161318" y="401043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51" name="pt260">
                  <a:extLst>
                    <a:ext uri="{FF2B5EF4-FFF2-40B4-BE49-F238E27FC236}">
                      <a16:creationId xmlns:a16="http://schemas.microsoft.com/office/drawing/2014/main" id="{5D57BC28-9280-4124-89C6-3254083A4621}"/>
                    </a:ext>
                  </a:extLst>
                </p:cNvPr>
                <p:cNvSpPr/>
                <p:nvPr/>
              </p:nvSpPr>
              <p:spPr>
                <a:xfrm>
                  <a:off x="4898449" y="401043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52" name="pt261">
                  <a:extLst>
                    <a:ext uri="{FF2B5EF4-FFF2-40B4-BE49-F238E27FC236}">
                      <a16:creationId xmlns:a16="http://schemas.microsoft.com/office/drawing/2014/main" id="{7A33D1B3-C801-4D11-929A-F971071AD628}"/>
                    </a:ext>
                  </a:extLst>
                </p:cNvPr>
                <p:cNvSpPr/>
                <p:nvPr/>
              </p:nvSpPr>
              <p:spPr>
                <a:xfrm>
                  <a:off x="6480902" y="401091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53" name="pt262">
                  <a:extLst>
                    <a:ext uri="{FF2B5EF4-FFF2-40B4-BE49-F238E27FC236}">
                      <a16:creationId xmlns:a16="http://schemas.microsoft.com/office/drawing/2014/main" id="{0A488F42-917A-4A29-8937-6EEC95308503}"/>
                    </a:ext>
                  </a:extLst>
                </p:cNvPr>
                <p:cNvSpPr/>
                <p:nvPr/>
              </p:nvSpPr>
              <p:spPr>
                <a:xfrm>
                  <a:off x="4579217" y="401511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54" name="pt263">
                  <a:extLst>
                    <a:ext uri="{FF2B5EF4-FFF2-40B4-BE49-F238E27FC236}">
                      <a16:creationId xmlns:a16="http://schemas.microsoft.com/office/drawing/2014/main" id="{D85243EB-E32A-492D-ADB7-EF4459D4B0A7}"/>
                    </a:ext>
                  </a:extLst>
                </p:cNvPr>
                <p:cNvSpPr/>
                <p:nvPr/>
              </p:nvSpPr>
              <p:spPr>
                <a:xfrm>
                  <a:off x="4975835" y="40207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55" name="pt264">
                  <a:extLst>
                    <a:ext uri="{FF2B5EF4-FFF2-40B4-BE49-F238E27FC236}">
                      <a16:creationId xmlns:a16="http://schemas.microsoft.com/office/drawing/2014/main" id="{3AED3133-B4E4-4FB0-8EE4-0BCDF88E3CFD}"/>
                    </a:ext>
                  </a:extLst>
                </p:cNvPr>
                <p:cNvSpPr/>
                <p:nvPr/>
              </p:nvSpPr>
              <p:spPr>
                <a:xfrm>
                  <a:off x="7068171" y="402253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56" name="pt265">
                  <a:extLst>
                    <a:ext uri="{FF2B5EF4-FFF2-40B4-BE49-F238E27FC236}">
                      <a16:creationId xmlns:a16="http://schemas.microsoft.com/office/drawing/2014/main" id="{4BE5855F-625E-4D11-8E1D-900C692BF042}"/>
                    </a:ext>
                  </a:extLst>
                </p:cNvPr>
                <p:cNvSpPr/>
                <p:nvPr/>
              </p:nvSpPr>
              <p:spPr>
                <a:xfrm>
                  <a:off x="6493670" y="402556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57" name="pt266">
                  <a:extLst>
                    <a:ext uri="{FF2B5EF4-FFF2-40B4-BE49-F238E27FC236}">
                      <a16:creationId xmlns:a16="http://schemas.microsoft.com/office/drawing/2014/main" id="{902DF8D6-47F4-4AA9-A87E-11B5A1A3F9BC}"/>
                    </a:ext>
                  </a:extLst>
                </p:cNvPr>
                <p:cNvSpPr/>
                <p:nvPr/>
              </p:nvSpPr>
              <p:spPr>
                <a:xfrm>
                  <a:off x="4713575" y="402985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58" name="pt267">
                  <a:extLst>
                    <a:ext uri="{FF2B5EF4-FFF2-40B4-BE49-F238E27FC236}">
                      <a16:creationId xmlns:a16="http://schemas.microsoft.com/office/drawing/2014/main" id="{40DE4C78-CCAF-40EF-A967-7576641A42B6}"/>
                    </a:ext>
                  </a:extLst>
                </p:cNvPr>
                <p:cNvSpPr/>
                <p:nvPr/>
              </p:nvSpPr>
              <p:spPr>
                <a:xfrm>
                  <a:off x="4399574" y="402985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59" name="pt268">
                  <a:extLst>
                    <a:ext uri="{FF2B5EF4-FFF2-40B4-BE49-F238E27FC236}">
                      <a16:creationId xmlns:a16="http://schemas.microsoft.com/office/drawing/2014/main" id="{70FEFAF3-9031-4B1F-B0CC-6AE91C46293D}"/>
                    </a:ext>
                  </a:extLst>
                </p:cNvPr>
                <p:cNvSpPr/>
                <p:nvPr/>
              </p:nvSpPr>
              <p:spPr>
                <a:xfrm>
                  <a:off x="6343539" y="402985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60" name="pt269">
                  <a:extLst>
                    <a:ext uri="{FF2B5EF4-FFF2-40B4-BE49-F238E27FC236}">
                      <a16:creationId xmlns:a16="http://schemas.microsoft.com/office/drawing/2014/main" id="{322800FE-6C78-43D7-AD37-CFECDBE2A9C2}"/>
                    </a:ext>
                  </a:extLst>
                </p:cNvPr>
                <p:cNvSpPr/>
                <p:nvPr/>
              </p:nvSpPr>
              <p:spPr>
                <a:xfrm>
                  <a:off x="4266832" y="403450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61" name="pt270">
                  <a:extLst>
                    <a:ext uri="{FF2B5EF4-FFF2-40B4-BE49-F238E27FC236}">
                      <a16:creationId xmlns:a16="http://schemas.microsoft.com/office/drawing/2014/main" id="{24F60340-4CEC-4E35-BF49-37704675DCE9}"/>
                    </a:ext>
                  </a:extLst>
                </p:cNvPr>
                <p:cNvSpPr/>
                <p:nvPr/>
              </p:nvSpPr>
              <p:spPr>
                <a:xfrm>
                  <a:off x="6770604" y="403505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62" name="pt271">
                  <a:extLst>
                    <a:ext uri="{FF2B5EF4-FFF2-40B4-BE49-F238E27FC236}">
                      <a16:creationId xmlns:a16="http://schemas.microsoft.com/office/drawing/2014/main" id="{BF0DBEF9-84F0-42C4-9C1B-B5D392751897}"/>
                    </a:ext>
                  </a:extLst>
                </p:cNvPr>
                <p:cNvSpPr/>
                <p:nvPr/>
              </p:nvSpPr>
              <p:spPr>
                <a:xfrm>
                  <a:off x="4742565" y="40362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63" name="pt272">
                  <a:extLst>
                    <a:ext uri="{FF2B5EF4-FFF2-40B4-BE49-F238E27FC236}">
                      <a16:creationId xmlns:a16="http://schemas.microsoft.com/office/drawing/2014/main" id="{B3494FDB-9F85-4850-B775-8F3544CE993E}"/>
                    </a:ext>
                  </a:extLst>
                </p:cNvPr>
                <p:cNvSpPr/>
                <p:nvPr/>
              </p:nvSpPr>
              <p:spPr>
                <a:xfrm>
                  <a:off x="4142862" y="403647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64" name="pt273">
                  <a:extLst>
                    <a:ext uri="{FF2B5EF4-FFF2-40B4-BE49-F238E27FC236}">
                      <a16:creationId xmlns:a16="http://schemas.microsoft.com/office/drawing/2014/main" id="{EB641152-A6C1-4CDD-9CD7-730264D727A9}"/>
                    </a:ext>
                  </a:extLst>
                </p:cNvPr>
                <p:cNvSpPr/>
                <p:nvPr/>
              </p:nvSpPr>
              <p:spPr>
                <a:xfrm>
                  <a:off x="6278946" y="40368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65" name="pt274">
                  <a:extLst>
                    <a:ext uri="{FF2B5EF4-FFF2-40B4-BE49-F238E27FC236}">
                      <a16:creationId xmlns:a16="http://schemas.microsoft.com/office/drawing/2014/main" id="{8EB539AC-A160-4AAD-8D22-3A0807F8CE8B}"/>
                    </a:ext>
                  </a:extLst>
                </p:cNvPr>
                <p:cNvSpPr/>
                <p:nvPr/>
              </p:nvSpPr>
              <p:spPr>
                <a:xfrm>
                  <a:off x="6367321" y="403688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66" name="pt275">
                  <a:extLst>
                    <a:ext uri="{FF2B5EF4-FFF2-40B4-BE49-F238E27FC236}">
                      <a16:creationId xmlns:a16="http://schemas.microsoft.com/office/drawing/2014/main" id="{CA92629C-A4AE-4BBD-A6DB-F5721B27D846}"/>
                    </a:ext>
                  </a:extLst>
                </p:cNvPr>
                <p:cNvSpPr/>
                <p:nvPr/>
              </p:nvSpPr>
              <p:spPr>
                <a:xfrm>
                  <a:off x="4210025" y="403936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67" name="pt276">
                  <a:extLst>
                    <a:ext uri="{FF2B5EF4-FFF2-40B4-BE49-F238E27FC236}">
                      <a16:creationId xmlns:a16="http://schemas.microsoft.com/office/drawing/2014/main" id="{F682B9D1-ECD0-4530-A6CC-58CBAB137D44}"/>
                    </a:ext>
                  </a:extLst>
                </p:cNvPr>
                <p:cNvSpPr/>
                <p:nvPr/>
              </p:nvSpPr>
              <p:spPr>
                <a:xfrm>
                  <a:off x="4555485" y="404328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68" name="pt277">
                  <a:extLst>
                    <a:ext uri="{FF2B5EF4-FFF2-40B4-BE49-F238E27FC236}">
                      <a16:creationId xmlns:a16="http://schemas.microsoft.com/office/drawing/2014/main" id="{62A4441F-85F1-4B28-B097-B0E2BA9F9D71}"/>
                    </a:ext>
                  </a:extLst>
                </p:cNvPr>
                <p:cNvSpPr/>
                <p:nvPr/>
              </p:nvSpPr>
              <p:spPr>
                <a:xfrm>
                  <a:off x="4815344" y="404576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69" name="pt278">
                  <a:extLst>
                    <a:ext uri="{FF2B5EF4-FFF2-40B4-BE49-F238E27FC236}">
                      <a16:creationId xmlns:a16="http://schemas.microsoft.com/office/drawing/2014/main" id="{83C2B226-E6AE-483A-BC84-0DB231A9CE9D}"/>
                    </a:ext>
                  </a:extLst>
                </p:cNvPr>
                <p:cNvSpPr/>
                <p:nvPr/>
              </p:nvSpPr>
              <p:spPr>
                <a:xfrm>
                  <a:off x="6488285" y="404651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70" name="pt279">
                  <a:extLst>
                    <a:ext uri="{FF2B5EF4-FFF2-40B4-BE49-F238E27FC236}">
                      <a16:creationId xmlns:a16="http://schemas.microsoft.com/office/drawing/2014/main" id="{8A6037B6-4CC8-400D-91AF-C41D7DC00D6F}"/>
                    </a:ext>
                  </a:extLst>
                </p:cNvPr>
                <p:cNvSpPr/>
                <p:nvPr/>
              </p:nvSpPr>
              <p:spPr>
                <a:xfrm>
                  <a:off x="4110590" y="405251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71" name="pt280">
                  <a:extLst>
                    <a:ext uri="{FF2B5EF4-FFF2-40B4-BE49-F238E27FC236}">
                      <a16:creationId xmlns:a16="http://schemas.microsoft.com/office/drawing/2014/main" id="{61C6A6EA-74ED-40B7-9D41-4E16B6A4E106}"/>
                    </a:ext>
                  </a:extLst>
                </p:cNvPr>
                <p:cNvSpPr/>
                <p:nvPr/>
              </p:nvSpPr>
              <p:spPr>
                <a:xfrm>
                  <a:off x="4209514" y="405330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72" name="pt281">
                  <a:extLst>
                    <a:ext uri="{FF2B5EF4-FFF2-40B4-BE49-F238E27FC236}">
                      <a16:creationId xmlns:a16="http://schemas.microsoft.com/office/drawing/2014/main" id="{ADEFBD78-6D3A-4AFE-B0BD-C4B4DBF6B031}"/>
                    </a:ext>
                  </a:extLst>
                </p:cNvPr>
                <p:cNvSpPr/>
                <p:nvPr/>
              </p:nvSpPr>
              <p:spPr>
                <a:xfrm>
                  <a:off x="6192377" y="40561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73" name="pt282">
                  <a:extLst>
                    <a:ext uri="{FF2B5EF4-FFF2-40B4-BE49-F238E27FC236}">
                      <a16:creationId xmlns:a16="http://schemas.microsoft.com/office/drawing/2014/main" id="{73F72391-B086-496E-8561-CC9678412DEB}"/>
                    </a:ext>
                  </a:extLst>
                </p:cNvPr>
                <p:cNvSpPr/>
                <p:nvPr/>
              </p:nvSpPr>
              <p:spPr>
                <a:xfrm>
                  <a:off x="6465375" y="405927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74" name="pt283">
                  <a:extLst>
                    <a:ext uri="{FF2B5EF4-FFF2-40B4-BE49-F238E27FC236}">
                      <a16:creationId xmlns:a16="http://schemas.microsoft.com/office/drawing/2014/main" id="{D2CF17D1-B04A-41DD-9445-8566FEFA6209}"/>
                    </a:ext>
                  </a:extLst>
                </p:cNvPr>
                <p:cNvSpPr/>
                <p:nvPr/>
              </p:nvSpPr>
              <p:spPr>
                <a:xfrm>
                  <a:off x="6643609" y="406159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75" name="pt284">
                  <a:extLst>
                    <a:ext uri="{FF2B5EF4-FFF2-40B4-BE49-F238E27FC236}">
                      <a16:creationId xmlns:a16="http://schemas.microsoft.com/office/drawing/2014/main" id="{EE732CBD-EFD0-44B7-8E8F-0D3D168D7A1B}"/>
                    </a:ext>
                  </a:extLst>
                </p:cNvPr>
                <p:cNvSpPr/>
                <p:nvPr/>
              </p:nvSpPr>
              <p:spPr>
                <a:xfrm>
                  <a:off x="4227909" y="406233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76" name="pt285">
                  <a:extLst>
                    <a:ext uri="{FF2B5EF4-FFF2-40B4-BE49-F238E27FC236}">
                      <a16:creationId xmlns:a16="http://schemas.microsoft.com/office/drawing/2014/main" id="{A397200B-DB69-435E-85F4-22FCC667CA92}"/>
                    </a:ext>
                  </a:extLst>
                </p:cNvPr>
                <p:cNvSpPr/>
                <p:nvPr/>
              </p:nvSpPr>
              <p:spPr>
                <a:xfrm>
                  <a:off x="4248350" y="406572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77" name="pt286">
                  <a:extLst>
                    <a:ext uri="{FF2B5EF4-FFF2-40B4-BE49-F238E27FC236}">
                      <a16:creationId xmlns:a16="http://schemas.microsoft.com/office/drawing/2014/main" id="{3FD36916-72F4-4F5E-BE51-DACBBF528E9F}"/>
                    </a:ext>
                  </a:extLst>
                </p:cNvPr>
                <p:cNvSpPr/>
                <p:nvPr/>
              </p:nvSpPr>
              <p:spPr>
                <a:xfrm>
                  <a:off x="6542285" y="406910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78" name="pt287">
                  <a:extLst>
                    <a:ext uri="{FF2B5EF4-FFF2-40B4-BE49-F238E27FC236}">
                      <a16:creationId xmlns:a16="http://schemas.microsoft.com/office/drawing/2014/main" id="{AF62A16D-7CF7-45CD-90D7-C46E5BB719F8}"/>
                    </a:ext>
                  </a:extLst>
                </p:cNvPr>
                <p:cNvSpPr/>
                <p:nvPr/>
              </p:nvSpPr>
              <p:spPr>
                <a:xfrm>
                  <a:off x="3866123" y="406950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79" name="pt288">
                  <a:extLst>
                    <a:ext uri="{FF2B5EF4-FFF2-40B4-BE49-F238E27FC236}">
                      <a16:creationId xmlns:a16="http://schemas.microsoft.com/office/drawing/2014/main" id="{503B97D9-CFE2-4D20-ABFC-7A4BE4F45E56}"/>
                    </a:ext>
                  </a:extLst>
                </p:cNvPr>
                <p:cNvSpPr/>
                <p:nvPr/>
              </p:nvSpPr>
              <p:spPr>
                <a:xfrm>
                  <a:off x="5037139" y="40712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80" name="pt289">
                  <a:extLst>
                    <a:ext uri="{FF2B5EF4-FFF2-40B4-BE49-F238E27FC236}">
                      <a16:creationId xmlns:a16="http://schemas.microsoft.com/office/drawing/2014/main" id="{C18059CB-3EA6-4203-BFBC-4B8FA1260DA9}"/>
                    </a:ext>
                  </a:extLst>
                </p:cNvPr>
                <p:cNvSpPr/>
                <p:nvPr/>
              </p:nvSpPr>
              <p:spPr>
                <a:xfrm>
                  <a:off x="6296031" y="40712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81" name="pt290">
                  <a:extLst>
                    <a:ext uri="{FF2B5EF4-FFF2-40B4-BE49-F238E27FC236}">
                      <a16:creationId xmlns:a16="http://schemas.microsoft.com/office/drawing/2014/main" id="{323E4CE3-94C2-48F4-B905-2AD3B3398352}"/>
                    </a:ext>
                  </a:extLst>
                </p:cNvPr>
                <p:cNvSpPr/>
                <p:nvPr/>
              </p:nvSpPr>
              <p:spPr>
                <a:xfrm>
                  <a:off x="6582355" y="407420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82" name="pt291">
                  <a:extLst>
                    <a:ext uri="{FF2B5EF4-FFF2-40B4-BE49-F238E27FC236}">
                      <a16:creationId xmlns:a16="http://schemas.microsoft.com/office/drawing/2014/main" id="{D9DF9C66-67AD-4955-89C6-4139D7CB155A}"/>
                    </a:ext>
                  </a:extLst>
                </p:cNvPr>
                <p:cNvSpPr/>
                <p:nvPr/>
              </p:nvSpPr>
              <p:spPr>
                <a:xfrm>
                  <a:off x="6356943" y="407423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83" name="pt292">
                  <a:extLst>
                    <a:ext uri="{FF2B5EF4-FFF2-40B4-BE49-F238E27FC236}">
                      <a16:creationId xmlns:a16="http://schemas.microsoft.com/office/drawing/2014/main" id="{E60C5A3F-F78D-4251-9A78-B5625005791C}"/>
                    </a:ext>
                  </a:extLst>
                </p:cNvPr>
                <p:cNvSpPr/>
                <p:nvPr/>
              </p:nvSpPr>
              <p:spPr>
                <a:xfrm>
                  <a:off x="6640309" y="407523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84" name="pt293">
                  <a:extLst>
                    <a:ext uri="{FF2B5EF4-FFF2-40B4-BE49-F238E27FC236}">
                      <a16:creationId xmlns:a16="http://schemas.microsoft.com/office/drawing/2014/main" id="{7CB93EF3-7A11-4101-A294-F04A1C5690D1}"/>
                    </a:ext>
                  </a:extLst>
                </p:cNvPr>
                <p:cNvSpPr/>
                <p:nvPr/>
              </p:nvSpPr>
              <p:spPr>
                <a:xfrm>
                  <a:off x="6402779" y="408104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85" name="pt294">
                  <a:extLst>
                    <a:ext uri="{FF2B5EF4-FFF2-40B4-BE49-F238E27FC236}">
                      <a16:creationId xmlns:a16="http://schemas.microsoft.com/office/drawing/2014/main" id="{4FB72B9D-75CC-44D0-B424-60F9E44AC01B}"/>
                    </a:ext>
                  </a:extLst>
                </p:cNvPr>
                <p:cNvSpPr/>
                <p:nvPr/>
              </p:nvSpPr>
              <p:spPr>
                <a:xfrm>
                  <a:off x="4701386" y="408373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86" name="pt295">
                  <a:extLst>
                    <a:ext uri="{FF2B5EF4-FFF2-40B4-BE49-F238E27FC236}">
                      <a16:creationId xmlns:a16="http://schemas.microsoft.com/office/drawing/2014/main" id="{B8B39BB4-7772-4815-B221-0B0FE06E18D1}"/>
                    </a:ext>
                  </a:extLst>
                </p:cNvPr>
                <p:cNvSpPr/>
                <p:nvPr/>
              </p:nvSpPr>
              <p:spPr>
                <a:xfrm>
                  <a:off x="6589604" y="408871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87" name="pt296">
                  <a:extLst>
                    <a:ext uri="{FF2B5EF4-FFF2-40B4-BE49-F238E27FC236}">
                      <a16:creationId xmlns:a16="http://schemas.microsoft.com/office/drawing/2014/main" id="{E7613D7E-63CA-4762-B27F-F190D6A43414}"/>
                    </a:ext>
                  </a:extLst>
                </p:cNvPr>
                <p:cNvSpPr/>
                <p:nvPr/>
              </p:nvSpPr>
              <p:spPr>
                <a:xfrm>
                  <a:off x="4657679" y="409099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88" name="pt297">
                  <a:extLst>
                    <a:ext uri="{FF2B5EF4-FFF2-40B4-BE49-F238E27FC236}">
                      <a16:creationId xmlns:a16="http://schemas.microsoft.com/office/drawing/2014/main" id="{C577E814-A78A-4E0A-AD14-1565074DC246}"/>
                    </a:ext>
                  </a:extLst>
                </p:cNvPr>
                <p:cNvSpPr/>
                <p:nvPr/>
              </p:nvSpPr>
              <p:spPr>
                <a:xfrm>
                  <a:off x="6595087" y="409134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89" name="pt298">
                  <a:extLst>
                    <a:ext uri="{FF2B5EF4-FFF2-40B4-BE49-F238E27FC236}">
                      <a16:creationId xmlns:a16="http://schemas.microsoft.com/office/drawing/2014/main" id="{61F0317B-8F4C-4246-9C58-2278FD1F62F0}"/>
                    </a:ext>
                  </a:extLst>
                </p:cNvPr>
                <p:cNvSpPr/>
                <p:nvPr/>
              </p:nvSpPr>
              <p:spPr>
                <a:xfrm>
                  <a:off x="4215981" y="409134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90" name="pt299">
                  <a:extLst>
                    <a:ext uri="{FF2B5EF4-FFF2-40B4-BE49-F238E27FC236}">
                      <a16:creationId xmlns:a16="http://schemas.microsoft.com/office/drawing/2014/main" id="{F609613D-D880-4214-B0F8-AF170DED194F}"/>
                    </a:ext>
                  </a:extLst>
                </p:cNvPr>
                <p:cNvSpPr/>
                <p:nvPr/>
              </p:nvSpPr>
              <p:spPr>
                <a:xfrm>
                  <a:off x="6436743" y="409509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91" name="pt300">
                  <a:extLst>
                    <a:ext uri="{FF2B5EF4-FFF2-40B4-BE49-F238E27FC236}">
                      <a16:creationId xmlns:a16="http://schemas.microsoft.com/office/drawing/2014/main" id="{4B956773-F911-4F18-B847-273FDADB7E7C}"/>
                    </a:ext>
                  </a:extLst>
                </p:cNvPr>
                <p:cNvSpPr/>
                <p:nvPr/>
              </p:nvSpPr>
              <p:spPr>
                <a:xfrm>
                  <a:off x="6499337" y="409697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92" name="pt301">
                  <a:extLst>
                    <a:ext uri="{FF2B5EF4-FFF2-40B4-BE49-F238E27FC236}">
                      <a16:creationId xmlns:a16="http://schemas.microsoft.com/office/drawing/2014/main" id="{D3A0870F-9E99-4684-83D5-1A1D08DC2515}"/>
                    </a:ext>
                  </a:extLst>
                </p:cNvPr>
                <p:cNvSpPr/>
                <p:nvPr/>
              </p:nvSpPr>
              <p:spPr>
                <a:xfrm>
                  <a:off x="5058379" y="40985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93" name="pt302">
                  <a:extLst>
                    <a:ext uri="{FF2B5EF4-FFF2-40B4-BE49-F238E27FC236}">
                      <a16:creationId xmlns:a16="http://schemas.microsoft.com/office/drawing/2014/main" id="{9FBFB10A-C34A-4B80-9898-C8035CEC67A0}"/>
                    </a:ext>
                  </a:extLst>
                </p:cNvPr>
                <p:cNvSpPr/>
                <p:nvPr/>
              </p:nvSpPr>
              <p:spPr>
                <a:xfrm>
                  <a:off x="6467035" y="410120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94" name="pt303">
                  <a:extLst>
                    <a:ext uri="{FF2B5EF4-FFF2-40B4-BE49-F238E27FC236}">
                      <a16:creationId xmlns:a16="http://schemas.microsoft.com/office/drawing/2014/main" id="{DC6F2907-77BD-4BE8-B75D-9C51AB7B9C4D}"/>
                    </a:ext>
                  </a:extLst>
                </p:cNvPr>
                <p:cNvSpPr/>
                <p:nvPr/>
              </p:nvSpPr>
              <p:spPr>
                <a:xfrm>
                  <a:off x="4481891" y="410349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95" name="pt304">
                  <a:extLst>
                    <a:ext uri="{FF2B5EF4-FFF2-40B4-BE49-F238E27FC236}">
                      <a16:creationId xmlns:a16="http://schemas.microsoft.com/office/drawing/2014/main" id="{2CB34705-7412-4C6D-AD14-6B155FB4A527}"/>
                    </a:ext>
                  </a:extLst>
                </p:cNvPr>
                <p:cNvSpPr/>
                <p:nvPr/>
              </p:nvSpPr>
              <p:spPr>
                <a:xfrm>
                  <a:off x="4154212" y="410486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96" name="pt305">
                  <a:extLst>
                    <a:ext uri="{FF2B5EF4-FFF2-40B4-BE49-F238E27FC236}">
                      <a16:creationId xmlns:a16="http://schemas.microsoft.com/office/drawing/2014/main" id="{00B9165B-4E8B-4133-9C61-FB4FC3AE7BB6}"/>
                    </a:ext>
                  </a:extLst>
                </p:cNvPr>
                <p:cNvSpPr/>
                <p:nvPr/>
              </p:nvSpPr>
              <p:spPr>
                <a:xfrm>
                  <a:off x="6449022" y="410562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97" name="pt306">
                  <a:extLst>
                    <a:ext uri="{FF2B5EF4-FFF2-40B4-BE49-F238E27FC236}">
                      <a16:creationId xmlns:a16="http://schemas.microsoft.com/office/drawing/2014/main" id="{397841D3-41BA-47B4-87BA-C2156CD45D0D}"/>
                    </a:ext>
                  </a:extLst>
                </p:cNvPr>
                <p:cNvSpPr/>
                <p:nvPr/>
              </p:nvSpPr>
              <p:spPr>
                <a:xfrm>
                  <a:off x="4871905" y="410775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98" name="pt307">
                  <a:extLst>
                    <a:ext uri="{FF2B5EF4-FFF2-40B4-BE49-F238E27FC236}">
                      <a16:creationId xmlns:a16="http://schemas.microsoft.com/office/drawing/2014/main" id="{6F606B5A-6C0B-47A7-A64F-A0B685EAD484}"/>
                    </a:ext>
                  </a:extLst>
                </p:cNvPr>
                <p:cNvSpPr/>
                <p:nvPr/>
              </p:nvSpPr>
              <p:spPr>
                <a:xfrm>
                  <a:off x="4257925" y="411273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99" name="pt308">
                  <a:extLst>
                    <a:ext uri="{FF2B5EF4-FFF2-40B4-BE49-F238E27FC236}">
                      <a16:creationId xmlns:a16="http://schemas.microsoft.com/office/drawing/2014/main" id="{045F3BC5-EAD2-4610-97D6-A078798E0BD1}"/>
                    </a:ext>
                  </a:extLst>
                </p:cNvPr>
                <p:cNvSpPr/>
                <p:nvPr/>
              </p:nvSpPr>
              <p:spPr>
                <a:xfrm>
                  <a:off x="6168005" y="41148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00" name="pt309">
                  <a:extLst>
                    <a:ext uri="{FF2B5EF4-FFF2-40B4-BE49-F238E27FC236}">
                      <a16:creationId xmlns:a16="http://schemas.microsoft.com/office/drawing/2014/main" id="{12B4E76C-ADD1-47B6-8059-A2CA42AF2847}"/>
                    </a:ext>
                  </a:extLst>
                </p:cNvPr>
                <p:cNvSpPr/>
                <p:nvPr/>
              </p:nvSpPr>
              <p:spPr>
                <a:xfrm>
                  <a:off x="6731534" y="411488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01" name="pt310">
                  <a:extLst>
                    <a:ext uri="{FF2B5EF4-FFF2-40B4-BE49-F238E27FC236}">
                      <a16:creationId xmlns:a16="http://schemas.microsoft.com/office/drawing/2014/main" id="{796EE1D1-6C2C-4F8C-B218-26300A4A63AD}"/>
                    </a:ext>
                  </a:extLst>
                </p:cNvPr>
                <p:cNvSpPr/>
                <p:nvPr/>
              </p:nvSpPr>
              <p:spPr>
                <a:xfrm>
                  <a:off x="4201469" y="411664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02" name="pt311">
                  <a:extLst>
                    <a:ext uri="{FF2B5EF4-FFF2-40B4-BE49-F238E27FC236}">
                      <a16:creationId xmlns:a16="http://schemas.microsoft.com/office/drawing/2014/main" id="{10617756-8D7B-4252-BC08-37345734A4A4}"/>
                    </a:ext>
                  </a:extLst>
                </p:cNvPr>
                <p:cNvSpPr/>
                <p:nvPr/>
              </p:nvSpPr>
              <p:spPr>
                <a:xfrm>
                  <a:off x="4288663" y="411667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03" name="pt312">
                  <a:extLst>
                    <a:ext uri="{FF2B5EF4-FFF2-40B4-BE49-F238E27FC236}">
                      <a16:creationId xmlns:a16="http://schemas.microsoft.com/office/drawing/2014/main" id="{C4A2662D-C5B8-4E37-8198-6E3F6911F57B}"/>
                    </a:ext>
                  </a:extLst>
                </p:cNvPr>
                <p:cNvSpPr/>
                <p:nvPr/>
              </p:nvSpPr>
              <p:spPr>
                <a:xfrm>
                  <a:off x="6492279" y="412548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04" name="pt313">
                  <a:extLst>
                    <a:ext uri="{FF2B5EF4-FFF2-40B4-BE49-F238E27FC236}">
                      <a16:creationId xmlns:a16="http://schemas.microsoft.com/office/drawing/2014/main" id="{BF66B949-1C44-42E5-A4E7-78D45AD07446}"/>
                    </a:ext>
                  </a:extLst>
                </p:cNvPr>
                <p:cNvSpPr/>
                <p:nvPr/>
              </p:nvSpPr>
              <p:spPr>
                <a:xfrm>
                  <a:off x="3980959" y="412910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05" name="pt314">
                  <a:extLst>
                    <a:ext uri="{FF2B5EF4-FFF2-40B4-BE49-F238E27FC236}">
                      <a16:creationId xmlns:a16="http://schemas.microsoft.com/office/drawing/2014/main" id="{65251A10-6351-4096-8AD0-CD9A82598634}"/>
                    </a:ext>
                  </a:extLst>
                </p:cNvPr>
                <p:cNvSpPr/>
                <p:nvPr/>
              </p:nvSpPr>
              <p:spPr>
                <a:xfrm>
                  <a:off x="4202155" y="413035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06" name="pt315">
                  <a:extLst>
                    <a:ext uri="{FF2B5EF4-FFF2-40B4-BE49-F238E27FC236}">
                      <a16:creationId xmlns:a16="http://schemas.microsoft.com/office/drawing/2014/main" id="{0F36CFE9-74F9-4B9D-A7BC-CDE10AA4C539}"/>
                    </a:ext>
                  </a:extLst>
                </p:cNvPr>
                <p:cNvSpPr/>
                <p:nvPr/>
              </p:nvSpPr>
              <p:spPr>
                <a:xfrm>
                  <a:off x="5061014" y="41314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07" name="pt316">
                  <a:extLst>
                    <a:ext uri="{FF2B5EF4-FFF2-40B4-BE49-F238E27FC236}">
                      <a16:creationId xmlns:a16="http://schemas.microsoft.com/office/drawing/2014/main" id="{78A5B4A6-33CD-424A-8BBB-5AFB509704BB}"/>
                    </a:ext>
                  </a:extLst>
                </p:cNvPr>
                <p:cNvSpPr/>
                <p:nvPr/>
              </p:nvSpPr>
              <p:spPr>
                <a:xfrm>
                  <a:off x="5011485" y="41337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08" name="pt317">
                  <a:extLst>
                    <a:ext uri="{FF2B5EF4-FFF2-40B4-BE49-F238E27FC236}">
                      <a16:creationId xmlns:a16="http://schemas.microsoft.com/office/drawing/2014/main" id="{40DA687D-9D0A-4D08-9B70-5C0A407A35C2}"/>
                    </a:ext>
                  </a:extLst>
                </p:cNvPr>
                <p:cNvSpPr/>
                <p:nvPr/>
              </p:nvSpPr>
              <p:spPr>
                <a:xfrm>
                  <a:off x="3988920" y="413409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09" name="pt318">
                  <a:extLst>
                    <a:ext uri="{FF2B5EF4-FFF2-40B4-BE49-F238E27FC236}">
                      <a16:creationId xmlns:a16="http://schemas.microsoft.com/office/drawing/2014/main" id="{20A1627D-4B8F-4EAD-A77B-BF83D10C8BF0}"/>
                    </a:ext>
                  </a:extLst>
                </p:cNvPr>
                <p:cNvSpPr/>
                <p:nvPr/>
              </p:nvSpPr>
              <p:spPr>
                <a:xfrm>
                  <a:off x="5090204" y="41374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10" name="pt319">
                  <a:extLst>
                    <a:ext uri="{FF2B5EF4-FFF2-40B4-BE49-F238E27FC236}">
                      <a16:creationId xmlns:a16="http://schemas.microsoft.com/office/drawing/2014/main" id="{66B30F67-2184-4BB1-818F-F9B287F26D50}"/>
                    </a:ext>
                  </a:extLst>
                </p:cNvPr>
                <p:cNvSpPr/>
                <p:nvPr/>
              </p:nvSpPr>
              <p:spPr>
                <a:xfrm>
                  <a:off x="6734751" y="413947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11" name="pt320">
                  <a:extLst>
                    <a:ext uri="{FF2B5EF4-FFF2-40B4-BE49-F238E27FC236}">
                      <a16:creationId xmlns:a16="http://schemas.microsoft.com/office/drawing/2014/main" id="{EC04CDDE-F4D3-4E1A-AA57-456CEA3AD7EE}"/>
                    </a:ext>
                  </a:extLst>
                </p:cNvPr>
                <p:cNvSpPr/>
                <p:nvPr/>
              </p:nvSpPr>
              <p:spPr>
                <a:xfrm>
                  <a:off x="6141920" y="41409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12" name="pt321">
                  <a:extLst>
                    <a:ext uri="{FF2B5EF4-FFF2-40B4-BE49-F238E27FC236}">
                      <a16:creationId xmlns:a16="http://schemas.microsoft.com/office/drawing/2014/main" id="{14425DD1-6304-4FBA-8CA2-2AE5025FCBA1}"/>
                    </a:ext>
                  </a:extLst>
                </p:cNvPr>
                <p:cNvSpPr/>
                <p:nvPr/>
              </p:nvSpPr>
              <p:spPr>
                <a:xfrm>
                  <a:off x="6376675" y="414094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13" name="pt322">
                  <a:extLst>
                    <a:ext uri="{FF2B5EF4-FFF2-40B4-BE49-F238E27FC236}">
                      <a16:creationId xmlns:a16="http://schemas.microsoft.com/office/drawing/2014/main" id="{9E42DC0B-82B8-409E-B87E-5540D65E9F2A}"/>
                    </a:ext>
                  </a:extLst>
                </p:cNvPr>
                <p:cNvSpPr/>
                <p:nvPr/>
              </p:nvSpPr>
              <p:spPr>
                <a:xfrm>
                  <a:off x="6458503" y="414094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14" name="pt323">
                  <a:extLst>
                    <a:ext uri="{FF2B5EF4-FFF2-40B4-BE49-F238E27FC236}">
                      <a16:creationId xmlns:a16="http://schemas.microsoft.com/office/drawing/2014/main" id="{BEAB000D-209D-47E8-B51E-CB6C414016A0}"/>
                    </a:ext>
                  </a:extLst>
                </p:cNvPr>
                <p:cNvSpPr/>
                <p:nvPr/>
              </p:nvSpPr>
              <p:spPr>
                <a:xfrm>
                  <a:off x="4398932" y="414155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15" name="pt324">
                  <a:extLst>
                    <a:ext uri="{FF2B5EF4-FFF2-40B4-BE49-F238E27FC236}">
                      <a16:creationId xmlns:a16="http://schemas.microsoft.com/office/drawing/2014/main" id="{81AD556D-9D14-4D29-82F3-CC3672B15D2E}"/>
                    </a:ext>
                  </a:extLst>
                </p:cNvPr>
                <p:cNvSpPr/>
                <p:nvPr/>
              </p:nvSpPr>
              <p:spPr>
                <a:xfrm>
                  <a:off x="6565073" y="414482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16" name="pt325">
                  <a:extLst>
                    <a:ext uri="{FF2B5EF4-FFF2-40B4-BE49-F238E27FC236}">
                      <a16:creationId xmlns:a16="http://schemas.microsoft.com/office/drawing/2014/main" id="{AB08E9A3-18C0-458E-A3E0-499811905B73}"/>
                    </a:ext>
                  </a:extLst>
                </p:cNvPr>
                <p:cNvSpPr/>
                <p:nvPr/>
              </p:nvSpPr>
              <p:spPr>
                <a:xfrm>
                  <a:off x="6558157" y="414929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17" name="pt326">
                  <a:extLst>
                    <a:ext uri="{FF2B5EF4-FFF2-40B4-BE49-F238E27FC236}">
                      <a16:creationId xmlns:a16="http://schemas.microsoft.com/office/drawing/2014/main" id="{B730767E-64F9-4D19-B69D-0A71A82D5920}"/>
                    </a:ext>
                  </a:extLst>
                </p:cNvPr>
                <p:cNvSpPr/>
                <p:nvPr/>
              </p:nvSpPr>
              <p:spPr>
                <a:xfrm>
                  <a:off x="6389906" y="415074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18" name="pt327">
                  <a:extLst>
                    <a:ext uri="{FF2B5EF4-FFF2-40B4-BE49-F238E27FC236}">
                      <a16:creationId xmlns:a16="http://schemas.microsoft.com/office/drawing/2014/main" id="{23B2CB10-2743-493B-ADE1-67AF4646D456}"/>
                    </a:ext>
                  </a:extLst>
                </p:cNvPr>
                <p:cNvSpPr/>
                <p:nvPr/>
              </p:nvSpPr>
              <p:spPr>
                <a:xfrm>
                  <a:off x="4215686" y="415328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19" name="pt328">
                  <a:extLst>
                    <a:ext uri="{FF2B5EF4-FFF2-40B4-BE49-F238E27FC236}">
                      <a16:creationId xmlns:a16="http://schemas.microsoft.com/office/drawing/2014/main" id="{7FE29CC2-5E0C-49AD-86EF-DDEFD1630A2A}"/>
                    </a:ext>
                  </a:extLst>
                </p:cNvPr>
                <p:cNvSpPr/>
                <p:nvPr/>
              </p:nvSpPr>
              <p:spPr>
                <a:xfrm>
                  <a:off x="4423527" y="415328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20" name="pt329">
                  <a:extLst>
                    <a:ext uri="{FF2B5EF4-FFF2-40B4-BE49-F238E27FC236}">
                      <a16:creationId xmlns:a16="http://schemas.microsoft.com/office/drawing/2014/main" id="{A65C3723-A2BC-40BF-B329-BE169A841533}"/>
                    </a:ext>
                  </a:extLst>
                </p:cNvPr>
                <p:cNvSpPr/>
                <p:nvPr/>
              </p:nvSpPr>
              <p:spPr>
                <a:xfrm>
                  <a:off x="4247554" y="415577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21" name="pt330">
                  <a:extLst>
                    <a:ext uri="{FF2B5EF4-FFF2-40B4-BE49-F238E27FC236}">
                      <a16:creationId xmlns:a16="http://schemas.microsoft.com/office/drawing/2014/main" id="{1BB694C5-0CBA-4940-A8A8-D550B6639EF4}"/>
                    </a:ext>
                  </a:extLst>
                </p:cNvPr>
                <p:cNvSpPr/>
                <p:nvPr/>
              </p:nvSpPr>
              <p:spPr>
                <a:xfrm>
                  <a:off x="6172160" y="41564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22" name="pt331">
                  <a:extLst>
                    <a:ext uri="{FF2B5EF4-FFF2-40B4-BE49-F238E27FC236}">
                      <a16:creationId xmlns:a16="http://schemas.microsoft.com/office/drawing/2014/main" id="{F88DE201-B645-4F34-9B90-0AF1C7C037E0}"/>
                    </a:ext>
                  </a:extLst>
                </p:cNvPr>
                <p:cNvSpPr/>
                <p:nvPr/>
              </p:nvSpPr>
              <p:spPr>
                <a:xfrm>
                  <a:off x="6247127" y="41565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23" name="pt332">
                  <a:extLst>
                    <a:ext uri="{FF2B5EF4-FFF2-40B4-BE49-F238E27FC236}">
                      <a16:creationId xmlns:a16="http://schemas.microsoft.com/office/drawing/2014/main" id="{BF26A0B3-1AF2-4D64-85D4-91C12DDC5219}"/>
                    </a:ext>
                  </a:extLst>
                </p:cNvPr>
                <p:cNvSpPr/>
                <p:nvPr/>
              </p:nvSpPr>
              <p:spPr>
                <a:xfrm>
                  <a:off x="4006974" y="415687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24" name="pt333">
                  <a:extLst>
                    <a:ext uri="{FF2B5EF4-FFF2-40B4-BE49-F238E27FC236}">
                      <a16:creationId xmlns:a16="http://schemas.microsoft.com/office/drawing/2014/main" id="{120D6378-BB96-47AC-B8D6-32FFA3D45095}"/>
                    </a:ext>
                  </a:extLst>
                </p:cNvPr>
                <p:cNvSpPr/>
                <p:nvPr/>
              </p:nvSpPr>
              <p:spPr>
                <a:xfrm>
                  <a:off x="4858816" y="415736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25" name="pt334">
                  <a:extLst>
                    <a:ext uri="{FF2B5EF4-FFF2-40B4-BE49-F238E27FC236}">
                      <a16:creationId xmlns:a16="http://schemas.microsoft.com/office/drawing/2014/main" id="{E4F64E84-1411-4383-BD54-B633A6C9FEB0}"/>
                    </a:ext>
                  </a:extLst>
                </p:cNvPr>
                <p:cNvSpPr/>
                <p:nvPr/>
              </p:nvSpPr>
              <p:spPr>
                <a:xfrm>
                  <a:off x="6763190" y="415941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26" name="pt335">
                  <a:extLst>
                    <a:ext uri="{FF2B5EF4-FFF2-40B4-BE49-F238E27FC236}">
                      <a16:creationId xmlns:a16="http://schemas.microsoft.com/office/drawing/2014/main" id="{684BBD92-5541-44FA-BD19-6CD34997A278}"/>
                    </a:ext>
                  </a:extLst>
                </p:cNvPr>
                <p:cNvSpPr/>
                <p:nvPr/>
              </p:nvSpPr>
              <p:spPr>
                <a:xfrm>
                  <a:off x="6266988" y="41602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27" name="pt336">
                  <a:extLst>
                    <a:ext uri="{FF2B5EF4-FFF2-40B4-BE49-F238E27FC236}">
                      <a16:creationId xmlns:a16="http://schemas.microsoft.com/office/drawing/2014/main" id="{E8C39B74-85DF-4D31-8BAD-1AB7D74B0A3A}"/>
                    </a:ext>
                  </a:extLst>
                </p:cNvPr>
                <p:cNvSpPr/>
                <p:nvPr/>
              </p:nvSpPr>
              <p:spPr>
                <a:xfrm>
                  <a:off x="4621383" y="416093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28" name="pt337">
                  <a:extLst>
                    <a:ext uri="{FF2B5EF4-FFF2-40B4-BE49-F238E27FC236}">
                      <a16:creationId xmlns:a16="http://schemas.microsoft.com/office/drawing/2014/main" id="{A4F0141B-8418-4410-B17F-A92005712055}"/>
                    </a:ext>
                  </a:extLst>
                </p:cNvPr>
                <p:cNvSpPr/>
                <p:nvPr/>
              </p:nvSpPr>
              <p:spPr>
                <a:xfrm>
                  <a:off x="4817301" y="416212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29" name="pt338">
                  <a:extLst>
                    <a:ext uri="{FF2B5EF4-FFF2-40B4-BE49-F238E27FC236}">
                      <a16:creationId xmlns:a16="http://schemas.microsoft.com/office/drawing/2014/main" id="{DE863B0D-1367-4B9C-9955-116D0940F492}"/>
                    </a:ext>
                  </a:extLst>
                </p:cNvPr>
                <p:cNvSpPr/>
                <p:nvPr/>
              </p:nvSpPr>
              <p:spPr>
                <a:xfrm>
                  <a:off x="6317966" y="416313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30" name="pt339">
                  <a:extLst>
                    <a:ext uri="{FF2B5EF4-FFF2-40B4-BE49-F238E27FC236}">
                      <a16:creationId xmlns:a16="http://schemas.microsoft.com/office/drawing/2014/main" id="{053B7AF3-C056-475C-9BE0-6AA097F07B3A}"/>
                    </a:ext>
                  </a:extLst>
                </p:cNvPr>
                <p:cNvSpPr/>
                <p:nvPr/>
              </p:nvSpPr>
              <p:spPr>
                <a:xfrm>
                  <a:off x="6547684" y="416733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31" name="pt340">
                  <a:extLst>
                    <a:ext uri="{FF2B5EF4-FFF2-40B4-BE49-F238E27FC236}">
                      <a16:creationId xmlns:a16="http://schemas.microsoft.com/office/drawing/2014/main" id="{4C489F98-9CDB-4F1C-9BDC-69D809B9F399}"/>
                    </a:ext>
                  </a:extLst>
                </p:cNvPr>
                <p:cNvSpPr/>
                <p:nvPr/>
              </p:nvSpPr>
              <p:spPr>
                <a:xfrm>
                  <a:off x="6357961" y="416758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32" name="pt341">
                  <a:extLst>
                    <a:ext uri="{FF2B5EF4-FFF2-40B4-BE49-F238E27FC236}">
                      <a16:creationId xmlns:a16="http://schemas.microsoft.com/office/drawing/2014/main" id="{E7788314-1FA0-424C-BEAC-FADCB4FA250B}"/>
                    </a:ext>
                  </a:extLst>
                </p:cNvPr>
                <p:cNvSpPr/>
                <p:nvPr/>
              </p:nvSpPr>
              <p:spPr>
                <a:xfrm>
                  <a:off x="4644045" y="417035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33" name="pt342">
                  <a:extLst>
                    <a:ext uri="{FF2B5EF4-FFF2-40B4-BE49-F238E27FC236}">
                      <a16:creationId xmlns:a16="http://schemas.microsoft.com/office/drawing/2014/main" id="{D2CDE81A-B445-46B0-91E5-1500FE5218AC}"/>
                    </a:ext>
                  </a:extLst>
                </p:cNvPr>
                <p:cNvSpPr/>
                <p:nvPr/>
              </p:nvSpPr>
              <p:spPr>
                <a:xfrm>
                  <a:off x="4455666" y="417073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34" name="pt343">
                  <a:extLst>
                    <a:ext uri="{FF2B5EF4-FFF2-40B4-BE49-F238E27FC236}">
                      <a16:creationId xmlns:a16="http://schemas.microsoft.com/office/drawing/2014/main" id="{17364AD3-A6F9-4799-AD2A-88C351F74B5C}"/>
                    </a:ext>
                  </a:extLst>
                </p:cNvPr>
                <p:cNvSpPr/>
                <p:nvPr/>
              </p:nvSpPr>
              <p:spPr>
                <a:xfrm>
                  <a:off x="4489518" y="417073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35" name="pt344">
                  <a:extLst>
                    <a:ext uri="{FF2B5EF4-FFF2-40B4-BE49-F238E27FC236}">
                      <a16:creationId xmlns:a16="http://schemas.microsoft.com/office/drawing/2014/main" id="{058F5C3F-B09A-4C98-AFF8-F4A5DB9E9676}"/>
                    </a:ext>
                  </a:extLst>
                </p:cNvPr>
                <p:cNvSpPr/>
                <p:nvPr/>
              </p:nvSpPr>
              <p:spPr>
                <a:xfrm>
                  <a:off x="4203512" y="417322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36" name="pt345">
                  <a:extLst>
                    <a:ext uri="{FF2B5EF4-FFF2-40B4-BE49-F238E27FC236}">
                      <a16:creationId xmlns:a16="http://schemas.microsoft.com/office/drawing/2014/main" id="{B66CFB18-D917-4039-8BDF-E038A34AB718}"/>
                    </a:ext>
                  </a:extLst>
                </p:cNvPr>
                <p:cNvSpPr/>
                <p:nvPr/>
              </p:nvSpPr>
              <p:spPr>
                <a:xfrm>
                  <a:off x="6290503" y="41773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37" name="pt346">
                  <a:extLst>
                    <a:ext uri="{FF2B5EF4-FFF2-40B4-BE49-F238E27FC236}">
                      <a16:creationId xmlns:a16="http://schemas.microsoft.com/office/drawing/2014/main" id="{899D644E-48B4-4CA5-ADB9-622138B28BBC}"/>
                    </a:ext>
                  </a:extLst>
                </p:cNvPr>
                <p:cNvSpPr/>
                <p:nvPr/>
              </p:nvSpPr>
              <p:spPr>
                <a:xfrm>
                  <a:off x="6173524" y="41790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38" name="pt347">
                  <a:extLst>
                    <a:ext uri="{FF2B5EF4-FFF2-40B4-BE49-F238E27FC236}">
                      <a16:creationId xmlns:a16="http://schemas.microsoft.com/office/drawing/2014/main" id="{2D78F20D-44E0-4CE7-890B-07E282AF5C1A}"/>
                    </a:ext>
                  </a:extLst>
                </p:cNvPr>
                <p:cNvSpPr/>
                <p:nvPr/>
              </p:nvSpPr>
              <p:spPr>
                <a:xfrm>
                  <a:off x="4745582" y="417907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39" name="pt348">
                  <a:extLst>
                    <a:ext uri="{FF2B5EF4-FFF2-40B4-BE49-F238E27FC236}">
                      <a16:creationId xmlns:a16="http://schemas.microsoft.com/office/drawing/2014/main" id="{CB3FC11B-D9C9-4576-B501-7ACB91881458}"/>
                    </a:ext>
                  </a:extLst>
                </p:cNvPr>
                <p:cNvSpPr/>
                <p:nvPr/>
              </p:nvSpPr>
              <p:spPr>
                <a:xfrm>
                  <a:off x="4782805" y="418514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40" name="pt349">
                  <a:extLst>
                    <a:ext uri="{FF2B5EF4-FFF2-40B4-BE49-F238E27FC236}">
                      <a16:creationId xmlns:a16="http://schemas.microsoft.com/office/drawing/2014/main" id="{21F89BAF-F359-4DE6-B1DA-5097F43A15B5}"/>
                    </a:ext>
                  </a:extLst>
                </p:cNvPr>
                <p:cNvSpPr/>
                <p:nvPr/>
              </p:nvSpPr>
              <p:spPr>
                <a:xfrm>
                  <a:off x="6368383" y="418879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41" name="pt350">
                  <a:extLst>
                    <a:ext uri="{FF2B5EF4-FFF2-40B4-BE49-F238E27FC236}">
                      <a16:creationId xmlns:a16="http://schemas.microsoft.com/office/drawing/2014/main" id="{306F5AB0-F6B9-44A2-B027-171B7D2E045E}"/>
                    </a:ext>
                  </a:extLst>
                </p:cNvPr>
                <p:cNvSpPr/>
                <p:nvPr/>
              </p:nvSpPr>
              <p:spPr>
                <a:xfrm>
                  <a:off x="4688469" y="418904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42" name="pt351">
                  <a:extLst>
                    <a:ext uri="{FF2B5EF4-FFF2-40B4-BE49-F238E27FC236}">
                      <a16:creationId xmlns:a16="http://schemas.microsoft.com/office/drawing/2014/main" id="{A987CE75-02AE-41A5-8E99-08FC5F0EDE07}"/>
                    </a:ext>
                  </a:extLst>
                </p:cNvPr>
                <p:cNvSpPr/>
                <p:nvPr/>
              </p:nvSpPr>
              <p:spPr>
                <a:xfrm>
                  <a:off x="6326864" y="419006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43" name="pt352">
                  <a:extLst>
                    <a:ext uri="{FF2B5EF4-FFF2-40B4-BE49-F238E27FC236}">
                      <a16:creationId xmlns:a16="http://schemas.microsoft.com/office/drawing/2014/main" id="{75F79568-D028-4F33-8192-61B2FABC7F8B}"/>
                    </a:ext>
                  </a:extLst>
                </p:cNvPr>
                <p:cNvSpPr/>
                <p:nvPr/>
              </p:nvSpPr>
              <p:spPr>
                <a:xfrm>
                  <a:off x="4035617" y="419411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44" name="pt353">
                  <a:extLst>
                    <a:ext uri="{FF2B5EF4-FFF2-40B4-BE49-F238E27FC236}">
                      <a16:creationId xmlns:a16="http://schemas.microsoft.com/office/drawing/2014/main" id="{F980EF5B-A8AC-4B3D-B42A-F9079BEB6214}"/>
                    </a:ext>
                  </a:extLst>
                </p:cNvPr>
                <p:cNvSpPr/>
                <p:nvPr/>
              </p:nvSpPr>
              <p:spPr>
                <a:xfrm>
                  <a:off x="4088228" y="419442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45" name="pt354">
                  <a:extLst>
                    <a:ext uri="{FF2B5EF4-FFF2-40B4-BE49-F238E27FC236}">
                      <a16:creationId xmlns:a16="http://schemas.microsoft.com/office/drawing/2014/main" id="{38175110-40F0-4792-B97C-B965C2B5DA57}"/>
                    </a:ext>
                  </a:extLst>
                </p:cNvPr>
                <p:cNvSpPr/>
                <p:nvPr/>
              </p:nvSpPr>
              <p:spPr>
                <a:xfrm>
                  <a:off x="4365933" y="419442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46" name="pt355">
                  <a:extLst>
                    <a:ext uri="{FF2B5EF4-FFF2-40B4-BE49-F238E27FC236}">
                      <a16:creationId xmlns:a16="http://schemas.microsoft.com/office/drawing/2014/main" id="{57608C13-8AF7-44AD-AC70-9DF4550A1C88}"/>
                    </a:ext>
                  </a:extLst>
                </p:cNvPr>
                <p:cNvSpPr/>
                <p:nvPr/>
              </p:nvSpPr>
              <p:spPr>
                <a:xfrm>
                  <a:off x="6745477" y="419765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47" name="pt356">
                  <a:extLst>
                    <a:ext uri="{FF2B5EF4-FFF2-40B4-BE49-F238E27FC236}">
                      <a16:creationId xmlns:a16="http://schemas.microsoft.com/office/drawing/2014/main" id="{1ADB4F29-811D-40FC-9F9E-E310AC6720C7}"/>
                    </a:ext>
                  </a:extLst>
                </p:cNvPr>
                <p:cNvSpPr/>
                <p:nvPr/>
              </p:nvSpPr>
              <p:spPr>
                <a:xfrm>
                  <a:off x="4520022" y="419781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48" name="pt357">
                  <a:extLst>
                    <a:ext uri="{FF2B5EF4-FFF2-40B4-BE49-F238E27FC236}">
                      <a16:creationId xmlns:a16="http://schemas.microsoft.com/office/drawing/2014/main" id="{0984AC97-B517-4552-93B2-852C7BDA6D34}"/>
                    </a:ext>
                  </a:extLst>
                </p:cNvPr>
                <p:cNvSpPr/>
                <p:nvPr/>
              </p:nvSpPr>
              <p:spPr>
                <a:xfrm>
                  <a:off x="4391621" y="419810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49" name="pt358">
                  <a:extLst>
                    <a:ext uri="{FF2B5EF4-FFF2-40B4-BE49-F238E27FC236}">
                      <a16:creationId xmlns:a16="http://schemas.microsoft.com/office/drawing/2014/main" id="{809843C9-DA48-4E07-9BB9-59D86FACF9AE}"/>
                    </a:ext>
                  </a:extLst>
                </p:cNvPr>
                <p:cNvSpPr/>
                <p:nvPr/>
              </p:nvSpPr>
              <p:spPr>
                <a:xfrm>
                  <a:off x="5088498" y="42029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50" name="pt359">
                  <a:extLst>
                    <a:ext uri="{FF2B5EF4-FFF2-40B4-BE49-F238E27FC236}">
                      <a16:creationId xmlns:a16="http://schemas.microsoft.com/office/drawing/2014/main" id="{CB7E445A-DAD5-4259-B43A-3F474BDEF18B}"/>
                    </a:ext>
                  </a:extLst>
                </p:cNvPr>
                <p:cNvSpPr/>
                <p:nvPr/>
              </p:nvSpPr>
              <p:spPr>
                <a:xfrm>
                  <a:off x="6260313" y="42034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51" name="pt360">
                  <a:extLst>
                    <a:ext uri="{FF2B5EF4-FFF2-40B4-BE49-F238E27FC236}">
                      <a16:creationId xmlns:a16="http://schemas.microsoft.com/office/drawing/2014/main" id="{12F1A7B2-9D0C-4AB8-87C3-2EE522EE5221}"/>
                    </a:ext>
                  </a:extLst>
                </p:cNvPr>
                <p:cNvSpPr/>
                <p:nvPr/>
              </p:nvSpPr>
              <p:spPr>
                <a:xfrm>
                  <a:off x="4320868" y="420527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52" name="pt361">
                  <a:extLst>
                    <a:ext uri="{FF2B5EF4-FFF2-40B4-BE49-F238E27FC236}">
                      <a16:creationId xmlns:a16="http://schemas.microsoft.com/office/drawing/2014/main" id="{D68D0697-2833-410F-925B-360F62147E5E}"/>
                    </a:ext>
                  </a:extLst>
                </p:cNvPr>
                <p:cNvSpPr/>
                <p:nvPr/>
              </p:nvSpPr>
              <p:spPr>
                <a:xfrm>
                  <a:off x="5088886" y="42053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53" name="pt362">
                  <a:extLst>
                    <a:ext uri="{FF2B5EF4-FFF2-40B4-BE49-F238E27FC236}">
                      <a16:creationId xmlns:a16="http://schemas.microsoft.com/office/drawing/2014/main" id="{5498BFCE-2D38-4FF9-ACBF-DEE15ABCE25A}"/>
                    </a:ext>
                  </a:extLst>
                </p:cNvPr>
                <p:cNvSpPr/>
                <p:nvPr/>
              </p:nvSpPr>
              <p:spPr>
                <a:xfrm>
                  <a:off x="3984038" y="420638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54" name="pt363">
                  <a:extLst>
                    <a:ext uri="{FF2B5EF4-FFF2-40B4-BE49-F238E27FC236}">
                      <a16:creationId xmlns:a16="http://schemas.microsoft.com/office/drawing/2014/main" id="{1D923936-3AF8-43ED-A651-C7C4654956EC}"/>
                    </a:ext>
                  </a:extLst>
                </p:cNvPr>
                <p:cNvSpPr/>
                <p:nvPr/>
              </p:nvSpPr>
              <p:spPr>
                <a:xfrm>
                  <a:off x="4043248" y="420950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55" name="pt364">
                  <a:extLst>
                    <a:ext uri="{FF2B5EF4-FFF2-40B4-BE49-F238E27FC236}">
                      <a16:creationId xmlns:a16="http://schemas.microsoft.com/office/drawing/2014/main" id="{107FEE36-08EA-4494-ABB3-ABB9B8B81D87}"/>
                    </a:ext>
                  </a:extLst>
                </p:cNvPr>
                <p:cNvSpPr/>
                <p:nvPr/>
              </p:nvSpPr>
              <p:spPr>
                <a:xfrm>
                  <a:off x="6178342" y="42140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56" name="pt365">
                  <a:extLst>
                    <a:ext uri="{FF2B5EF4-FFF2-40B4-BE49-F238E27FC236}">
                      <a16:creationId xmlns:a16="http://schemas.microsoft.com/office/drawing/2014/main" id="{E257B784-A49B-47F4-86D1-23E18AEA7641}"/>
                    </a:ext>
                  </a:extLst>
                </p:cNvPr>
                <p:cNvSpPr/>
                <p:nvPr/>
              </p:nvSpPr>
              <p:spPr>
                <a:xfrm>
                  <a:off x="6126940" y="42140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57" name="pt366">
                  <a:extLst>
                    <a:ext uri="{FF2B5EF4-FFF2-40B4-BE49-F238E27FC236}">
                      <a16:creationId xmlns:a16="http://schemas.microsoft.com/office/drawing/2014/main" id="{4D43E0DD-1AA3-4770-A1DA-919E12A0CD7E}"/>
                    </a:ext>
                  </a:extLst>
                </p:cNvPr>
                <p:cNvSpPr/>
                <p:nvPr/>
              </p:nvSpPr>
              <p:spPr>
                <a:xfrm>
                  <a:off x="4382636" y="421426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58" name="pt367">
                  <a:extLst>
                    <a:ext uri="{FF2B5EF4-FFF2-40B4-BE49-F238E27FC236}">
                      <a16:creationId xmlns:a16="http://schemas.microsoft.com/office/drawing/2014/main" id="{20ED556C-786C-4C59-8738-675553DDF5FA}"/>
                    </a:ext>
                  </a:extLst>
                </p:cNvPr>
                <p:cNvSpPr/>
                <p:nvPr/>
              </p:nvSpPr>
              <p:spPr>
                <a:xfrm>
                  <a:off x="6430482" y="421954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59" name="pt368">
                  <a:extLst>
                    <a:ext uri="{FF2B5EF4-FFF2-40B4-BE49-F238E27FC236}">
                      <a16:creationId xmlns:a16="http://schemas.microsoft.com/office/drawing/2014/main" id="{6D65F5C4-ED65-46E8-B864-91AD0E5DD74C}"/>
                    </a:ext>
                  </a:extLst>
                </p:cNvPr>
                <p:cNvSpPr/>
                <p:nvPr/>
              </p:nvSpPr>
              <p:spPr>
                <a:xfrm>
                  <a:off x="6173229" y="42198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60" name="pt369">
                  <a:extLst>
                    <a:ext uri="{FF2B5EF4-FFF2-40B4-BE49-F238E27FC236}">
                      <a16:creationId xmlns:a16="http://schemas.microsoft.com/office/drawing/2014/main" id="{980EFBA1-7EBE-48A1-9F5A-8FAB5EB10032}"/>
                    </a:ext>
                  </a:extLst>
                </p:cNvPr>
                <p:cNvSpPr/>
                <p:nvPr/>
              </p:nvSpPr>
              <p:spPr>
                <a:xfrm>
                  <a:off x="4055299" y="422485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61" name="pt370">
                  <a:extLst>
                    <a:ext uri="{FF2B5EF4-FFF2-40B4-BE49-F238E27FC236}">
                      <a16:creationId xmlns:a16="http://schemas.microsoft.com/office/drawing/2014/main" id="{1C24E0AA-67FD-4067-AF62-FF7946ABF432}"/>
                    </a:ext>
                  </a:extLst>
                </p:cNvPr>
                <p:cNvSpPr/>
                <p:nvPr/>
              </p:nvSpPr>
              <p:spPr>
                <a:xfrm>
                  <a:off x="6485259" y="422485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62" name="pt371">
                  <a:extLst>
                    <a:ext uri="{FF2B5EF4-FFF2-40B4-BE49-F238E27FC236}">
                      <a16:creationId xmlns:a16="http://schemas.microsoft.com/office/drawing/2014/main" id="{A97C9B9C-681C-4B7F-8422-65B2A96F50BA}"/>
                    </a:ext>
                  </a:extLst>
                </p:cNvPr>
                <p:cNvSpPr/>
                <p:nvPr/>
              </p:nvSpPr>
              <p:spPr>
                <a:xfrm>
                  <a:off x="6470683" y="422659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63" name="pt372">
                  <a:extLst>
                    <a:ext uri="{FF2B5EF4-FFF2-40B4-BE49-F238E27FC236}">
                      <a16:creationId xmlns:a16="http://schemas.microsoft.com/office/drawing/2014/main" id="{8AFF42E7-8E81-4F7A-8247-31A4536F1E7C}"/>
                    </a:ext>
                  </a:extLst>
                </p:cNvPr>
                <p:cNvSpPr/>
                <p:nvPr/>
              </p:nvSpPr>
              <p:spPr>
                <a:xfrm>
                  <a:off x="4303257" y="423069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64" name="pt373">
                  <a:extLst>
                    <a:ext uri="{FF2B5EF4-FFF2-40B4-BE49-F238E27FC236}">
                      <a16:creationId xmlns:a16="http://schemas.microsoft.com/office/drawing/2014/main" id="{3AB8BB43-A654-4317-903B-D27001B26F21}"/>
                    </a:ext>
                  </a:extLst>
                </p:cNvPr>
                <p:cNvSpPr/>
                <p:nvPr/>
              </p:nvSpPr>
              <p:spPr>
                <a:xfrm>
                  <a:off x="4463001" y="423222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65" name="pt374">
                  <a:extLst>
                    <a:ext uri="{FF2B5EF4-FFF2-40B4-BE49-F238E27FC236}">
                      <a16:creationId xmlns:a16="http://schemas.microsoft.com/office/drawing/2014/main" id="{EC55A532-8AAE-4A20-997F-302431381ABE}"/>
                    </a:ext>
                  </a:extLst>
                </p:cNvPr>
                <p:cNvSpPr/>
                <p:nvPr/>
              </p:nvSpPr>
              <p:spPr>
                <a:xfrm>
                  <a:off x="6710153" y="423228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66" name="pt375">
                  <a:extLst>
                    <a:ext uri="{FF2B5EF4-FFF2-40B4-BE49-F238E27FC236}">
                      <a16:creationId xmlns:a16="http://schemas.microsoft.com/office/drawing/2014/main" id="{0ED5E2DE-AE1D-498C-ACAE-9201A712B523}"/>
                    </a:ext>
                  </a:extLst>
                </p:cNvPr>
                <p:cNvSpPr/>
                <p:nvPr/>
              </p:nvSpPr>
              <p:spPr>
                <a:xfrm>
                  <a:off x="4658858" y="423839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67" name="pt376">
                  <a:extLst>
                    <a:ext uri="{FF2B5EF4-FFF2-40B4-BE49-F238E27FC236}">
                      <a16:creationId xmlns:a16="http://schemas.microsoft.com/office/drawing/2014/main" id="{105C0005-DD71-4C73-AB1B-15C473F54E92}"/>
                    </a:ext>
                  </a:extLst>
                </p:cNvPr>
                <p:cNvSpPr/>
                <p:nvPr/>
              </p:nvSpPr>
              <p:spPr>
                <a:xfrm>
                  <a:off x="4013597" y="423839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68" name="pt377">
                  <a:extLst>
                    <a:ext uri="{FF2B5EF4-FFF2-40B4-BE49-F238E27FC236}">
                      <a16:creationId xmlns:a16="http://schemas.microsoft.com/office/drawing/2014/main" id="{A061BD40-7B8D-420C-9BAD-58743F038A84}"/>
                    </a:ext>
                  </a:extLst>
                </p:cNvPr>
                <p:cNvSpPr/>
                <p:nvPr/>
              </p:nvSpPr>
              <p:spPr>
                <a:xfrm>
                  <a:off x="4890509" y="423935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69" name="pt378">
                  <a:extLst>
                    <a:ext uri="{FF2B5EF4-FFF2-40B4-BE49-F238E27FC236}">
                      <a16:creationId xmlns:a16="http://schemas.microsoft.com/office/drawing/2014/main" id="{9C389AAD-2060-470B-8FC5-1F93A49A2AA8}"/>
                    </a:ext>
                  </a:extLst>
                </p:cNvPr>
                <p:cNvSpPr/>
                <p:nvPr/>
              </p:nvSpPr>
              <p:spPr>
                <a:xfrm>
                  <a:off x="4963914" y="42426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70" name="pt379">
                  <a:extLst>
                    <a:ext uri="{FF2B5EF4-FFF2-40B4-BE49-F238E27FC236}">
                      <a16:creationId xmlns:a16="http://schemas.microsoft.com/office/drawing/2014/main" id="{9B80C065-B9E4-4439-9959-1BCF82BC7BA9}"/>
                    </a:ext>
                  </a:extLst>
                </p:cNvPr>
                <p:cNvSpPr/>
                <p:nvPr/>
              </p:nvSpPr>
              <p:spPr>
                <a:xfrm>
                  <a:off x="6379647" y="424356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71" name="pt380">
                  <a:extLst>
                    <a:ext uri="{FF2B5EF4-FFF2-40B4-BE49-F238E27FC236}">
                      <a16:creationId xmlns:a16="http://schemas.microsoft.com/office/drawing/2014/main" id="{98845739-21CA-417A-82C9-301A7AD3C36D}"/>
                    </a:ext>
                  </a:extLst>
                </p:cNvPr>
                <p:cNvSpPr/>
                <p:nvPr/>
              </p:nvSpPr>
              <p:spPr>
                <a:xfrm>
                  <a:off x="4399272" y="424734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72" name="pt381">
                  <a:extLst>
                    <a:ext uri="{FF2B5EF4-FFF2-40B4-BE49-F238E27FC236}">
                      <a16:creationId xmlns:a16="http://schemas.microsoft.com/office/drawing/2014/main" id="{F3CA189E-1DA1-4088-BE18-BF3AC4A11DBA}"/>
                    </a:ext>
                  </a:extLst>
                </p:cNvPr>
                <p:cNvSpPr/>
                <p:nvPr/>
              </p:nvSpPr>
              <p:spPr>
                <a:xfrm>
                  <a:off x="6735825" y="424734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73" name="pt382">
                  <a:extLst>
                    <a:ext uri="{FF2B5EF4-FFF2-40B4-BE49-F238E27FC236}">
                      <a16:creationId xmlns:a16="http://schemas.microsoft.com/office/drawing/2014/main" id="{9C9D77BD-F648-48F8-9E0D-32F773B9BDF6}"/>
                    </a:ext>
                  </a:extLst>
                </p:cNvPr>
                <p:cNvSpPr/>
                <p:nvPr/>
              </p:nvSpPr>
              <p:spPr>
                <a:xfrm>
                  <a:off x="6486322" y="425293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74" name="pt383">
                  <a:extLst>
                    <a:ext uri="{FF2B5EF4-FFF2-40B4-BE49-F238E27FC236}">
                      <a16:creationId xmlns:a16="http://schemas.microsoft.com/office/drawing/2014/main" id="{0F2E5BBC-0E49-4001-B9CE-8652FDF8E1D8}"/>
                    </a:ext>
                  </a:extLst>
                </p:cNvPr>
                <p:cNvSpPr/>
                <p:nvPr/>
              </p:nvSpPr>
              <p:spPr>
                <a:xfrm>
                  <a:off x="6702854" y="425367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75" name="pt384">
                  <a:extLst>
                    <a:ext uri="{FF2B5EF4-FFF2-40B4-BE49-F238E27FC236}">
                      <a16:creationId xmlns:a16="http://schemas.microsoft.com/office/drawing/2014/main" id="{EC0A3499-3DE4-4612-B312-810D395F6BF5}"/>
                    </a:ext>
                  </a:extLst>
                </p:cNvPr>
                <p:cNvSpPr/>
                <p:nvPr/>
              </p:nvSpPr>
              <p:spPr>
                <a:xfrm>
                  <a:off x="4434116" y="425614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76" name="pt385">
                  <a:extLst>
                    <a:ext uri="{FF2B5EF4-FFF2-40B4-BE49-F238E27FC236}">
                      <a16:creationId xmlns:a16="http://schemas.microsoft.com/office/drawing/2014/main" id="{5D564F8A-82F3-4372-BAEC-6A0661D9BE4E}"/>
                    </a:ext>
                  </a:extLst>
                </p:cNvPr>
                <p:cNvSpPr/>
                <p:nvPr/>
              </p:nvSpPr>
              <p:spPr>
                <a:xfrm>
                  <a:off x="4467785" y="425638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77" name="pt386">
                  <a:extLst>
                    <a:ext uri="{FF2B5EF4-FFF2-40B4-BE49-F238E27FC236}">
                      <a16:creationId xmlns:a16="http://schemas.microsoft.com/office/drawing/2014/main" id="{39C34950-35D7-4CC2-A6B3-F02428D342C9}"/>
                    </a:ext>
                  </a:extLst>
                </p:cNvPr>
                <p:cNvSpPr/>
                <p:nvPr/>
              </p:nvSpPr>
              <p:spPr>
                <a:xfrm>
                  <a:off x="6363752" y="425829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78" name="pt387">
                  <a:extLst>
                    <a:ext uri="{FF2B5EF4-FFF2-40B4-BE49-F238E27FC236}">
                      <a16:creationId xmlns:a16="http://schemas.microsoft.com/office/drawing/2014/main" id="{5852DB11-72F9-46FA-9EBC-2853BF0C614F}"/>
                    </a:ext>
                  </a:extLst>
                </p:cNvPr>
                <p:cNvSpPr/>
                <p:nvPr/>
              </p:nvSpPr>
              <p:spPr>
                <a:xfrm>
                  <a:off x="4878102" y="425829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79" name="pt388">
                  <a:extLst>
                    <a:ext uri="{FF2B5EF4-FFF2-40B4-BE49-F238E27FC236}">
                      <a16:creationId xmlns:a16="http://schemas.microsoft.com/office/drawing/2014/main" id="{B03711F8-D545-4EF9-834F-19A328AAA9A1}"/>
                    </a:ext>
                  </a:extLst>
                </p:cNvPr>
                <p:cNvSpPr/>
                <p:nvPr/>
              </p:nvSpPr>
              <p:spPr>
                <a:xfrm>
                  <a:off x="4468726" y="425950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80" name="pt389">
                  <a:extLst>
                    <a:ext uri="{FF2B5EF4-FFF2-40B4-BE49-F238E27FC236}">
                      <a16:creationId xmlns:a16="http://schemas.microsoft.com/office/drawing/2014/main" id="{53E25E30-64BE-4004-A94D-A5CCF5B099FF}"/>
                    </a:ext>
                  </a:extLst>
                </p:cNvPr>
                <p:cNvSpPr/>
                <p:nvPr/>
              </p:nvSpPr>
              <p:spPr>
                <a:xfrm>
                  <a:off x="4864134" y="425960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81" name="pt390">
                  <a:extLst>
                    <a:ext uri="{FF2B5EF4-FFF2-40B4-BE49-F238E27FC236}">
                      <a16:creationId xmlns:a16="http://schemas.microsoft.com/office/drawing/2014/main" id="{B5E037B4-F290-4D5A-8045-18EFB32B8090}"/>
                    </a:ext>
                  </a:extLst>
                </p:cNvPr>
                <p:cNvSpPr/>
                <p:nvPr/>
              </p:nvSpPr>
              <p:spPr>
                <a:xfrm>
                  <a:off x="5123321" y="42608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82" name="pt391">
                  <a:extLst>
                    <a:ext uri="{FF2B5EF4-FFF2-40B4-BE49-F238E27FC236}">
                      <a16:creationId xmlns:a16="http://schemas.microsoft.com/office/drawing/2014/main" id="{5C6A4CAA-54CC-4892-B8DF-B993AF789D55}"/>
                    </a:ext>
                  </a:extLst>
                </p:cNvPr>
                <p:cNvSpPr/>
                <p:nvPr/>
              </p:nvSpPr>
              <p:spPr>
                <a:xfrm>
                  <a:off x="4633672" y="426149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83" name="pt392">
                  <a:extLst>
                    <a:ext uri="{FF2B5EF4-FFF2-40B4-BE49-F238E27FC236}">
                      <a16:creationId xmlns:a16="http://schemas.microsoft.com/office/drawing/2014/main" id="{0C579FC7-418B-4272-BE6B-FDE3A254DE8D}"/>
                    </a:ext>
                  </a:extLst>
                </p:cNvPr>
                <p:cNvSpPr/>
                <p:nvPr/>
              </p:nvSpPr>
              <p:spPr>
                <a:xfrm>
                  <a:off x="4451562" y="426305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84" name="pt393">
                  <a:extLst>
                    <a:ext uri="{FF2B5EF4-FFF2-40B4-BE49-F238E27FC236}">
                      <a16:creationId xmlns:a16="http://schemas.microsoft.com/office/drawing/2014/main" id="{49C9D698-5358-465B-9B5F-611929D34496}"/>
                    </a:ext>
                  </a:extLst>
                </p:cNvPr>
                <p:cNvSpPr/>
                <p:nvPr/>
              </p:nvSpPr>
              <p:spPr>
                <a:xfrm>
                  <a:off x="4955905" y="426329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85" name="pt394">
                  <a:extLst>
                    <a:ext uri="{FF2B5EF4-FFF2-40B4-BE49-F238E27FC236}">
                      <a16:creationId xmlns:a16="http://schemas.microsoft.com/office/drawing/2014/main" id="{6AAE5210-8A2B-4F4A-B9A9-CEECFA05711A}"/>
                    </a:ext>
                  </a:extLst>
                </p:cNvPr>
                <p:cNvSpPr/>
                <p:nvPr/>
              </p:nvSpPr>
              <p:spPr>
                <a:xfrm>
                  <a:off x="4849116" y="426406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86" name="pt395">
                  <a:extLst>
                    <a:ext uri="{FF2B5EF4-FFF2-40B4-BE49-F238E27FC236}">
                      <a16:creationId xmlns:a16="http://schemas.microsoft.com/office/drawing/2014/main" id="{E3C0831D-EF27-4820-9DE8-7C042C7BF0E1}"/>
                    </a:ext>
                  </a:extLst>
                </p:cNvPr>
                <p:cNvSpPr/>
                <p:nvPr/>
              </p:nvSpPr>
              <p:spPr>
                <a:xfrm>
                  <a:off x="4986674" y="42640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87" name="pt396">
                  <a:extLst>
                    <a:ext uri="{FF2B5EF4-FFF2-40B4-BE49-F238E27FC236}">
                      <a16:creationId xmlns:a16="http://schemas.microsoft.com/office/drawing/2014/main" id="{54E25287-376C-4619-B9B3-291B32E2C5A1}"/>
                    </a:ext>
                  </a:extLst>
                </p:cNvPr>
                <p:cNvSpPr/>
                <p:nvPr/>
              </p:nvSpPr>
              <p:spPr>
                <a:xfrm>
                  <a:off x="4141073" y="426419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88" name="pt397">
                  <a:extLst>
                    <a:ext uri="{FF2B5EF4-FFF2-40B4-BE49-F238E27FC236}">
                      <a16:creationId xmlns:a16="http://schemas.microsoft.com/office/drawing/2014/main" id="{7E4C8EA7-1D72-4FEC-86A1-AC4E8222339C}"/>
                    </a:ext>
                  </a:extLst>
                </p:cNvPr>
                <p:cNvSpPr/>
                <p:nvPr/>
              </p:nvSpPr>
              <p:spPr>
                <a:xfrm>
                  <a:off x="6843849" y="426577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89" name="pt398">
                  <a:extLst>
                    <a:ext uri="{FF2B5EF4-FFF2-40B4-BE49-F238E27FC236}">
                      <a16:creationId xmlns:a16="http://schemas.microsoft.com/office/drawing/2014/main" id="{0AC16F4B-08E1-4968-9250-8C854C8C6431}"/>
                    </a:ext>
                  </a:extLst>
                </p:cNvPr>
                <p:cNvSpPr/>
                <p:nvPr/>
              </p:nvSpPr>
              <p:spPr>
                <a:xfrm>
                  <a:off x="4589613" y="426900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90" name="pt399">
                  <a:extLst>
                    <a:ext uri="{FF2B5EF4-FFF2-40B4-BE49-F238E27FC236}">
                      <a16:creationId xmlns:a16="http://schemas.microsoft.com/office/drawing/2014/main" id="{795582FA-23C5-4450-B901-029709E4B98C}"/>
                    </a:ext>
                  </a:extLst>
                </p:cNvPr>
                <p:cNvSpPr/>
                <p:nvPr/>
              </p:nvSpPr>
              <p:spPr>
                <a:xfrm>
                  <a:off x="4439578" y="426982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91" name="pt400">
                  <a:extLst>
                    <a:ext uri="{FF2B5EF4-FFF2-40B4-BE49-F238E27FC236}">
                      <a16:creationId xmlns:a16="http://schemas.microsoft.com/office/drawing/2014/main" id="{12BA38AC-DDEA-478D-B7C3-3A5884E4D879}"/>
                    </a:ext>
                  </a:extLst>
                </p:cNvPr>
                <p:cNvSpPr/>
                <p:nvPr/>
              </p:nvSpPr>
              <p:spPr>
                <a:xfrm>
                  <a:off x="4914048" y="426982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92" name="pt401">
                  <a:extLst>
                    <a:ext uri="{FF2B5EF4-FFF2-40B4-BE49-F238E27FC236}">
                      <a16:creationId xmlns:a16="http://schemas.microsoft.com/office/drawing/2014/main" id="{0CC016C1-0DD2-4BD6-995D-FF116E1A63B8}"/>
                    </a:ext>
                  </a:extLst>
                </p:cNvPr>
                <p:cNvSpPr/>
                <p:nvPr/>
              </p:nvSpPr>
              <p:spPr>
                <a:xfrm>
                  <a:off x="6284075" y="42704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93" name="pt402">
                  <a:extLst>
                    <a:ext uri="{FF2B5EF4-FFF2-40B4-BE49-F238E27FC236}">
                      <a16:creationId xmlns:a16="http://schemas.microsoft.com/office/drawing/2014/main" id="{B7E94CC9-285C-4308-8075-EF85BCB9F46C}"/>
                    </a:ext>
                  </a:extLst>
                </p:cNvPr>
                <p:cNvSpPr/>
                <p:nvPr/>
              </p:nvSpPr>
              <p:spPr>
                <a:xfrm>
                  <a:off x="4662981" y="427797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94" name="pt403">
                  <a:extLst>
                    <a:ext uri="{FF2B5EF4-FFF2-40B4-BE49-F238E27FC236}">
                      <a16:creationId xmlns:a16="http://schemas.microsoft.com/office/drawing/2014/main" id="{0678D494-5559-4CB6-9E87-77413A6C2713}"/>
                    </a:ext>
                  </a:extLst>
                </p:cNvPr>
                <p:cNvSpPr/>
                <p:nvPr/>
              </p:nvSpPr>
              <p:spPr>
                <a:xfrm>
                  <a:off x="4481900" y="427833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95" name="pt404">
                  <a:extLst>
                    <a:ext uri="{FF2B5EF4-FFF2-40B4-BE49-F238E27FC236}">
                      <a16:creationId xmlns:a16="http://schemas.microsoft.com/office/drawing/2014/main" id="{294ECF9A-9F3B-4BF2-B628-DBCEBE1C49A8}"/>
                    </a:ext>
                  </a:extLst>
                </p:cNvPr>
                <p:cNvSpPr/>
                <p:nvPr/>
              </p:nvSpPr>
              <p:spPr>
                <a:xfrm>
                  <a:off x="6221646" y="42811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96" name="pt405">
                  <a:extLst>
                    <a:ext uri="{FF2B5EF4-FFF2-40B4-BE49-F238E27FC236}">
                      <a16:creationId xmlns:a16="http://schemas.microsoft.com/office/drawing/2014/main" id="{1509ACAB-A874-4C0B-9D32-D6B9DEEA223F}"/>
                    </a:ext>
                  </a:extLst>
                </p:cNvPr>
                <p:cNvSpPr/>
                <p:nvPr/>
              </p:nvSpPr>
              <p:spPr>
                <a:xfrm>
                  <a:off x="6681371" y="428125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97" name="pt406">
                  <a:extLst>
                    <a:ext uri="{FF2B5EF4-FFF2-40B4-BE49-F238E27FC236}">
                      <a16:creationId xmlns:a16="http://schemas.microsoft.com/office/drawing/2014/main" id="{67F00308-F4CE-42A0-AC3B-6017E55AF8DB}"/>
                    </a:ext>
                  </a:extLst>
                </p:cNvPr>
                <p:cNvSpPr/>
                <p:nvPr/>
              </p:nvSpPr>
              <p:spPr>
                <a:xfrm>
                  <a:off x="4828198" y="428441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98" name="pt407">
                  <a:extLst>
                    <a:ext uri="{FF2B5EF4-FFF2-40B4-BE49-F238E27FC236}">
                      <a16:creationId xmlns:a16="http://schemas.microsoft.com/office/drawing/2014/main" id="{952A5F98-7A99-4C64-B7F8-1DA673B85C7F}"/>
                    </a:ext>
                  </a:extLst>
                </p:cNvPr>
                <p:cNvSpPr/>
                <p:nvPr/>
              </p:nvSpPr>
              <p:spPr>
                <a:xfrm>
                  <a:off x="4349201" y="428505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99" name="pt408">
                  <a:extLst>
                    <a:ext uri="{FF2B5EF4-FFF2-40B4-BE49-F238E27FC236}">
                      <a16:creationId xmlns:a16="http://schemas.microsoft.com/office/drawing/2014/main" id="{27405B70-95B9-42E3-9AF5-873828CAD2EF}"/>
                    </a:ext>
                  </a:extLst>
                </p:cNvPr>
                <p:cNvSpPr/>
                <p:nvPr/>
              </p:nvSpPr>
              <p:spPr>
                <a:xfrm>
                  <a:off x="4746536" y="428505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00" name="pt409">
                  <a:extLst>
                    <a:ext uri="{FF2B5EF4-FFF2-40B4-BE49-F238E27FC236}">
                      <a16:creationId xmlns:a16="http://schemas.microsoft.com/office/drawing/2014/main" id="{41AF2FD4-F2B5-4C50-80BD-7F0AE94FA3C7}"/>
                    </a:ext>
                  </a:extLst>
                </p:cNvPr>
                <p:cNvSpPr/>
                <p:nvPr/>
              </p:nvSpPr>
              <p:spPr>
                <a:xfrm>
                  <a:off x="4909509" y="428505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01" name="pt410">
                  <a:extLst>
                    <a:ext uri="{FF2B5EF4-FFF2-40B4-BE49-F238E27FC236}">
                      <a16:creationId xmlns:a16="http://schemas.microsoft.com/office/drawing/2014/main" id="{4C980C7E-A497-4F73-9F05-F2D3886CB0E6}"/>
                    </a:ext>
                  </a:extLst>
                </p:cNvPr>
                <p:cNvSpPr/>
                <p:nvPr/>
              </p:nvSpPr>
              <p:spPr>
                <a:xfrm>
                  <a:off x="6167456" y="42851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02" name="pt411">
                  <a:extLst>
                    <a:ext uri="{FF2B5EF4-FFF2-40B4-BE49-F238E27FC236}">
                      <a16:creationId xmlns:a16="http://schemas.microsoft.com/office/drawing/2014/main" id="{4ECD2911-BF1D-41F0-A727-59C0B507D573}"/>
                    </a:ext>
                  </a:extLst>
                </p:cNvPr>
                <p:cNvSpPr/>
                <p:nvPr/>
              </p:nvSpPr>
              <p:spPr>
                <a:xfrm>
                  <a:off x="4363588" y="428535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03" name="pt412">
                  <a:extLst>
                    <a:ext uri="{FF2B5EF4-FFF2-40B4-BE49-F238E27FC236}">
                      <a16:creationId xmlns:a16="http://schemas.microsoft.com/office/drawing/2014/main" id="{D10F4D28-8B49-4D37-8AA9-F2FE8EBF2CD4}"/>
                    </a:ext>
                  </a:extLst>
                </p:cNvPr>
                <p:cNvSpPr/>
                <p:nvPr/>
              </p:nvSpPr>
              <p:spPr>
                <a:xfrm>
                  <a:off x="4931255" y="428756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04" name="pt413">
                  <a:extLst>
                    <a:ext uri="{FF2B5EF4-FFF2-40B4-BE49-F238E27FC236}">
                      <a16:creationId xmlns:a16="http://schemas.microsoft.com/office/drawing/2014/main" id="{39EF0B0E-1070-4DA9-AB80-ECF7447B0400}"/>
                    </a:ext>
                  </a:extLst>
                </p:cNvPr>
                <p:cNvSpPr/>
                <p:nvPr/>
              </p:nvSpPr>
              <p:spPr>
                <a:xfrm>
                  <a:off x="4689737" y="428756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05" name="pt414">
                  <a:extLst>
                    <a:ext uri="{FF2B5EF4-FFF2-40B4-BE49-F238E27FC236}">
                      <a16:creationId xmlns:a16="http://schemas.microsoft.com/office/drawing/2014/main" id="{13ACA294-D1B0-426A-B571-4D263AA6EB62}"/>
                    </a:ext>
                  </a:extLst>
                </p:cNvPr>
                <p:cNvSpPr/>
                <p:nvPr/>
              </p:nvSpPr>
              <p:spPr>
                <a:xfrm>
                  <a:off x="6227359" y="42889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06" name="pt415">
                  <a:extLst>
                    <a:ext uri="{FF2B5EF4-FFF2-40B4-BE49-F238E27FC236}">
                      <a16:creationId xmlns:a16="http://schemas.microsoft.com/office/drawing/2014/main" id="{E7D7C0AB-96A4-48EF-A759-EC441584FC1D}"/>
                    </a:ext>
                  </a:extLst>
                </p:cNvPr>
                <p:cNvSpPr/>
                <p:nvPr/>
              </p:nvSpPr>
              <p:spPr>
                <a:xfrm>
                  <a:off x="4797119" y="429080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07" name="pt416">
                  <a:extLst>
                    <a:ext uri="{FF2B5EF4-FFF2-40B4-BE49-F238E27FC236}">
                      <a16:creationId xmlns:a16="http://schemas.microsoft.com/office/drawing/2014/main" id="{53FC82C9-764F-4D5F-96D0-B5CA887EF6D8}"/>
                    </a:ext>
                  </a:extLst>
                </p:cNvPr>
                <p:cNvSpPr/>
                <p:nvPr/>
              </p:nvSpPr>
              <p:spPr>
                <a:xfrm>
                  <a:off x="6057322" y="42944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08" name="pt417">
                  <a:extLst>
                    <a:ext uri="{FF2B5EF4-FFF2-40B4-BE49-F238E27FC236}">
                      <a16:creationId xmlns:a16="http://schemas.microsoft.com/office/drawing/2014/main" id="{3EEB4544-EBF2-49A8-BC58-9809B666D96A}"/>
                    </a:ext>
                  </a:extLst>
                </p:cNvPr>
                <p:cNvSpPr/>
                <p:nvPr/>
              </p:nvSpPr>
              <p:spPr>
                <a:xfrm>
                  <a:off x="6393166" y="429513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09" name="pt418">
                  <a:extLst>
                    <a:ext uri="{FF2B5EF4-FFF2-40B4-BE49-F238E27FC236}">
                      <a16:creationId xmlns:a16="http://schemas.microsoft.com/office/drawing/2014/main" id="{98AEC236-04A2-4A9F-9FF0-D2B4FE28AF03}"/>
                    </a:ext>
                  </a:extLst>
                </p:cNvPr>
                <p:cNvSpPr/>
                <p:nvPr/>
              </p:nvSpPr>
              <p:spPr>
                <a:xfrm>
                  <a:off x="4329208" y="429761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10" name="pt419">
                  <a:extLst>
                    <a:ext uri="{FF2B5EF4-FFF2-40B4-BE49-F238E27FC236}">
                      <a16:creationId xmlns:a16="http://schemas.microsoft.com/office/drawing/2014/main" id="{28353DC6-4438-4995-9B23-C4B891F4A0EA}"/>
                    </a:ext>
                  </a:extLst>
                </p:cNvPr>
                <p:cNvSpPr/>
                <p:nvPr/>
              </p:nvSpPr>
              <p:spPr>
                <a:xfrm>
                  <a:off x="6679802" y="429762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11" name="pt420">
                  <a:extLst>
                    <a:ext uri="{FF2B5EF4-FFF2-40B4-BE49-F238E27FC236}">
                      <a16:creationId xmlns:a16="http://schemas.microsoft.com/office/drawing/2014/main" id="{6DFAAC63-5268-440E-8122-457191279A68}"/>
                    </a:ext>
                  </a:extLst>
                </p:cNvPr>
                <p:cNvSpPr/>
                <p:nvPr/>
              </p:nvSpPr>
              <p:spPr>
                <a:xfrm>
                  <a:off x="4260056" y="429773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12" name="pt421">
                  <a:extLst>
                    <a:ext uri="{FF2B5EF4-FFF2-40B4-BE49-F238E27FC236}">
                      <a16:creationId xmlns:a16="http://schemas.microsoft.com/office/drawing/2014/main" id="{286DE3CA-29DC-4645-9D09-BF5CEF0C8961}"/>
                    </a:ext>
                  </a:extLst>
                </p:cNvPr>
                <p:cNvSpPr/>
                <p:nvPr/>
              </p:nvSpPr>
              <p:spPr>
                <a:xfrm>
                  <a:off x="4386274" y="429773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13" name="pt422">
                  <a:extLst>
                    <a:ext uri="{FF2B5EF4-FFF2-40B4-BE49-F238E27FC236}">
                      <a16:creationId xmlns:a16="http://schemas.microsoft.com/office/drawing/2014/main" id="{E37B9D49-7307-4439-AE4D-CD8781CF2ECA}"/>
                    </a:ext>
                  </a:extLst>
                </p:cNvPr>
                <p:cNvSpPr/>
                <p:nvPr/>
              </p:nvSpPr>
              <p:spPr>
                <a:xfrm>
                  <a:off x="4171766" y="429966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14" name="pt423">
                  <a:extLst>
                    <a:ext uri="{FF2B5EF4-FFF2-40B4-BE49-F238E27FC236}">
                      <a16:creationId xmlns:a16="http://schemas.microsoft.com/office/drawing/2014/main" id="{3646AB9F-E1ED-4977-BCA3-0EF9BA5E3D03}"/>
                    </a:ext>
                  </a:extLst>
                </p:cNvPr>
                <p:cNvSpPr/>
                <p:nvPr/>
              </p:nvSpPr>
              <p:spPr>
                <a:xfrm>
                  <a:off x="4497532" y="429987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15" name="pt424">
                  <a:extLst>
                    <a:ext uri="{FF2B5EF4-FFF2-40B4-BE49-F238E27FC236}">
                      <a16:creationId xmlns:a16="http://schemas.microsoft.com/office/drawing/2014/main" id="{97C8450B-84D9-4E59-983F-25DB5824B98F}"/>
                    </a:ext>
                  </a:extLst>
                </p:cNvPr>
                <p:cNvSpPr/>
                <p:nvPr/>
              </p:nvSpPr>
              <p:spPr>
                <a:xfrm>
                  <a:off x="4063812" y="430130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16" name="pt425">
                  <a:extLst>
                    <a:ext uri="{FF2B5EF4-FFF2-40B4-BE49-F238E27FC236}">
                      <a16:creationId xmlns:a16="http://schemas.microsoft.com/office/drawing/2014/main" id="{BDA1C275-2690-484D-AF72-0A013197BF8A}"/>
                    </a:ext>
                  </a:extLst>
                </p:cNvPr>
                <p:cNvSpPr/>
                <p:nvPr/>
              </p:nvSpPr>
              <p:spPr>
                <a:xfrm>
                  <a:off x="6315265" y="430363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17" name="pt426">
                  <a:extLst>
                    <a:ext uri="{FF2B5EF4-FFF2-40B4-BE49-F238E27FC236}">
                      <a16:creationId xmlns:a16="http://schemas.microsoft.com/office/drawing/2014/main" id="{FF321B90-907E-44AF-82CC-AF57E2B31B32}"/>
                    </a:ext>
                  </a:extLst>
                </p:cNvPr>
                <p:cNvSpPr/>
                <p:nvPr/>
              </p:nvSpPr>
              <p:spPr>
                <a:xfrm>
                  <a:off x="6527846" y="430396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18" name="pt427">
                  <a:extLst>
                    <a:ext uri="{FF2B5EF4-FFF2-40B4-BE49-F238E27FC236}">
                      <a16:creationId xmlns:a16="http://schemas.microsoft.com/office/drawing/2014/main" id="{94BDEB34-4F39-4ACF-974A-8C48D140DD66}"/>
                    </a:ext>
                  </a:extLst>
                </p:cNvPr>
                <p:cNvSpPr/>
                <p:nvPr/>
              </p:nvSpPr>
              <p:spPr>
                <a:xfrm>
                  <a:off x="6142381" y="43039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19" name="pt428">
                  <a:extLst>
                    <a:ext uri="{FF2B5EF4-FFF2-40B4-BE49-F238E27FC236}">
                      <a16:creationId xmlns:a16="http://schemas.microsoft.com/office/drawing/2014/main" id="{1EE12695-627F-4415-A1DA-D95DAE48E9C4}"/>
                    </a:ext>
                  </a:extLst>
                </p:cNvPr>
                <p:cNvSpPr/>
                <p:nvPr/>
              </p:nvSpPr>
              <p:spPr>
                <a:xfrm>
                  <a:off x="4600253" y="430670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20" name="pt429">
                  <a:extLst>
                    <a:ext uri="{FF2B5EF4-FFF2-40B4-BE49-F238E27FC236}">
                      <a16:creationId xmlns:a16="http://schemas.microsoft.com/office/drawing/2014/main" id="{F8DE39DA-48D7-421A-B5F9-67C8DB0CB3A7}"/>
                    </a:ext>
                  </a:extLst>
                </p:cNvPr>
                <p:cNvSpPr/>
                <p:nvPr/>
              </p:nvSpPr>
              <p:spPr>
                <a:xfrm>
                  <a:off x="4668846" y="430670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21" name="pt430">
                  <a:extLst>
                    <a:ext uri="{FF2B5EF4-FFF2-40B4-BE49-F238E27FC236}">
                      <a16:creationId xmlns:a16="http://schemas.microsoft.com/office/drawing/2014/main" id="{C02873DA-C22C-4984-9764-9747B573D0B8}"/>
                    </a:ext>
                  </a:extLst>
                </p:cNvPr>
                <p:cNvSpPr/>
                <p:nvPr/>
              </p:nvSpPr>
              <p:spPr>
                <a:xfrm>
                  <a:off x="4394460" y="430700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22" name="pt431">
                  <a:extLst>
                    <a:ext uri="{FF2B5EF4-FFF2-40B4-BE49-F238E27FC236}">
                      <a16:creationId xmlns:a16="http://schemas.microsoft.com/office/drawing/2014/main" id="{F9C934A1-E713-4805-B54A-B0EB607D8978}"/>
                    </a:ext>
                  </a:extLst>
                </p:cNvPr>
                <p:cNvSpPr/>
                <p:nvPr/>
              </p:nvSpPr>
              <p:spPr>
                <a:xfrm>
                  <a:off x="6182818" y="43078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23" name="pt432">
                  <a:extLst>
                    <a:ext uri="{FF2B5EF4-FFF2-40B4-BE49-F238E27FC236}">
                      <a16:creationId xmlns:a16="http://schemas.microsoft.com/office/drawing/2014/main" id="{38E57D37-7918-4E59-BFA7-B19454E9F0FD}"/>
                    </a:ext>
                  </a:extLst>
                </p:cNvPr>
                <p:cNvSpPr/>
                <p:nvPr/>
              </p:nvSpPr>
              <p:spPr>
                <a:xfrm>
                  <a:off x="4483032" y="430832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24" name="pt433">
                  <a:extLst>
                    <a:ext uri="{FF2B5EF4-FFF2-40B4-BE49-F238E27FC236}">
                      <a16:creationId xmlns:a16="http://schemas.microsoft.com/office/drawing/2014/main" id="{D7198894-FE26-4B93-99A4-CB799F1785F9}"/>
                    </a:ext>
                  </a:extLst>
                </p:cNvPr>
                <p:cNvSpPr/>
                <p:nvPr/>
              </p:nvSpPr>
              <p:spPr>
                <a:xfrm>
                  <a:off x="4364782" y="430917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25" name="pt434">
                  <a:extLst>
                    <a:ext uri="{FF2B5EF4-FFF2-40B4-BE49-F238E27FC236}">
                      <a16:creationId xmlns:a16="http://schemas.microsoft.com/office/drawing/2014/main" id="{94B4E773-76A4-4A76-A4CA-B0749E8A44A9}"/>
                    </a:ext>
                  </a:extLst>
                </p:cNvPr>
                <p:cNvSpPr/>
                <p:nvPr/>
              </p:nvSpPr>
              <p:spPr>
                <a:xfrm>
                  <a:off x="4851652" y="430936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26" name="pt435">
                  <a:extLst>
                    <a:ext uri="{FF2B5EF4-FFF2-40B4-BE49-F238E27FC236}">
                      <a16:creationId xmlns:a16="http://schemas.microsoft.com/office/drawing/2014/main" id="{D56E3AD5-CD10-4D69-894C-88A7A76A5B92}"/>
                    </a:ext>
                  </a:extLst>
                </p:cNvPr>
                <p:cNvSpPr/>
                <p:nvPr/>
              </p:nvSpPr>
              <p:spPr>
                <a:xfrm>
                  <a:off x="6285515" y="43094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27" name="pt436">
                  <a:extLst>
                    <a:ext uri="{FF2B5EF4-FFF2-40B4-BE49-F238E27FC236}">
                      <a16:creationId xmlns:a16="http://schemas.microsoft.com/office/drawing/2014/main" id="{7F98C23F-87D4-4DFE-AB81-65E8D32A429F}"/>
                    </a:ext>
                  </a:extLst>
                </p:cNvPr>
                <p:cNvSpPr/>
                <p:nvPr/>
              </p:nvSpPr>
              <p:spPr>
                <a:xfrm>
                  <a:off x="4271812" y="431157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28" name="pt437">
                  <a:extLst>
                    <a:ext uri="{FF2B5EF4-FFF2-40B4-BE49-F238E27FC236}">
                      <a16:creationId xmlns:a16="http://schemas.microsoft.com/office/drawing/2014/main" id="{54ABC4AE-4FA7-4123-83C7-610F21FCA36C}"/>
                    </a:ext>
                  </a:extLst>
                </p:cNvPr>
                <p:cNvSpPr/>
                <p:nvPr/>
              </p:nvSpPr>
              <p:spPr>
                <a:xfrm>
                  <a:off x="4256823" y="431208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29" name="pt438">
                  <a:extLst>
                    <a:ext uri="{FF2B5EF4-FFF2-40B4-BE49-F238E27FC236}">
                      <a16:creationId xmlns:a16="http://schemas.microsoft.com/office/drawing/2014/main" id="{AB58CDE6-7B0A-4B48-B7E4-2C7C4AE3BA9B}"/>
                    </a:ext>
                  </a:extLst>
                </p:cNvPr>
                <p:cNvSpPr/>
                <p:nvPr/>
              </p:nvSpPr>
              <p:spPr>
                <a:xfrm>
                  <a:off x="4780128" y="431329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30" name="pt439">
                  <a:extLst>
                    <a:ext uri="{FF2B5EF4-FFF2-40B4-BE49-F238E27FC236}">
                      <a16:creationId xmlns:a16="http://schemas.microsoft.com/office/drawing/2014/main" id="{D3838E1B-B4B7-4490-9E02-1A25090475C9}"/>
                    </a:ext>
                  </a:extLst>
                </p:cNvPr>
                <p:cNvSpPr/>
                <p:nvPr/>
              </p:nvSpPr>
              <p:spPr>
                <a:xfrm>
                  <a:off x="6427416" y="431353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31" name="pt440">
                  <a:extLst>
                    <a:ext uri="{FF2B5EF4-FFF2-40B4-BE49-F238E27FC236}">
                      <a16:creationId xmlns:a16="http://schemas.microsoft.com/office/drawing/2014/main" id="{B53A7D05-5FC5-44D6-A504-13ED0FDAC2BB}"/>
                    </a:ext>
                  </a:extLst>
                </p:cNvPr>
                <p:cNvSpPr/>
                <p:nvPr/>
              </p:nvSpPr>
              <p:spPr>
                <a:xfrm>
                  <a:off x="4845007" y="431353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32" name="pt441">
                  <a:extLst>
                    <a:ext uri="{FF2B5EF4-FFF2-40B4-BE49-F238E27FC236}">
                      <a16:creationId xmlns:a16="http://schemas.microsoft.com/office/drawing/2014/main" id="{4388FC82-39CA-4258-BEDD-C2A71CE64FC2}"/>
                    </a:ext>
                  </a:extLst>
                </p:cNvPr>
                <p:cNvSpPr/>
                <p:nvPr/>
              </p:nvSpPr>
              <p:spPr>
                <a:xfrm>
                  <a:off x="4927490" y="431353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33" name="pt442">
                  <a:extLst>
                    <a:ext uri="{FF2B5EF4-FFF2-40B4-BE49-F238E27FC236}">
                      <a16:creationId xmlns:a16="http://schemas.microsoft.com/office/drawing/2014/main" id="{2961CD91-FE86-4BB6-AD64-9AD66B27CF81}"/>
                    </a:ext>
                  </a:extLst>
                </p:cNvPr>
                <p:cNvSpPr/>
                <p:nvPr/>
              </p:nvSpPr>
              <p:spPr>
                <a:xfrm>
                  <a:off x="6179860" y="43148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34" name="pt443">
                  <a:extLst>
                    <a:ext uri="{FF2B5EF4-FFF2-40B4-BE49-F238E27FC236}">
                      <a16:creationId xmlns:a16="http://schemas.microsoft.com/office/drawing/2014/main" id="{3B6F9909-E5D7-44EE-A8F7-C598B5CD5600}"/>
                    </a:ext>
                  </a:extLst>
                </p:cNvPr>
                <p:cNvSpPr/>
                <p:nvPr/>
              </p:nvSpPr>
              <p:spPr>
                <a:xfrm>
                  <a:off x="4447875" y="431647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35" name="pt444">
                  <a:extLst>
                    <a:ext uri="{FF2B5EF4-FFF2-40B4-BE49-F238E27FC236}">
                      <a16:creationId xmlns:a16="http://schemas.microsoft.com/office/drawing/2014/main" id="{BB9FC574-BC7A-4287-8EE0-02C4355532C0}"/>
                    </a:ext>
                  </a:extLst>
                </p:cNvPr>
                <p:cNvSpPr/>
                <p:nvPr/>
              </p:nvSpPr>
              <p:spPr>
                <a:xfrm>
                  <a:off x="6542801" y="431740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36" name="pt445">
                  <a:extLst>
                    <a:ext uri="{FF2B5EF4-FFF2-40B4-BE49-F238E27FC236}">
                      <a16:creationId xmlns:a16="http://schemas.microsoft.com/office/drawing/2014/main" id="{286B91A0-4BC0-4C8A-A0D4-96BA0D9B75AE}"/>
                    </a:ext>
                  </a:extLst>
                </p:cNvPr>
                <p:cNvSpPr/>
                <p:nvPr/>
              </p:nvSpPr>
              <p:spPr>
                <a:xfrm>
                  <a:off x="4428873" y="432215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37" name="pt446">
                  <a:extLst>
                    <a:ext uri="{FF2B5EF4-FFF2-40B4-BE49-F238E27FC236}">
                      <a16:creationId xmlns:a16="http://schemas.microsoft.com/office/drawing/2014/main" id="{736C340D-3F0B-4E84-9CB1-7620586527A0}"/>
                    </a:ext>
                  </a:extLst>
                </p:cNvPr>
                <p:cNvSpPr/>
                <p:nvPr/>
              </p:nvSpPr>
              <p:spPr>
                <a:xfrm>
                  <a:off x="6485637" y="432347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38" name="pt447">
                  <a:extLst>
                    <a:ext uri="{FF2B5EF4-FFF2-40B4-BE49-F238E27FC236}">
                      <a16:creationId xmlns:a16="http://schemas.microsoft.com/office/drawing/2014/main" id="{AF1155F4-DBDE-4F10-BB21-755E63C18017}"/>
                    </a:ext>
                  </a:extLst>
                </p:cNvPr>
                <p:cNvSpPr/>
                <p:nvPr/>
              </p:nvSpPr>
              <p:spPr>
                <a:xfrm>
                  <a:off x="4757650" y="432371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39" name="pt448">
                  <a:extLst>
                    <a:ext uri="{FF2B5EF4-FFF2-40B4-BE49-F238E27FC236}">
                      <a16:creationId xmlns:a16="http://schemas.microsoft.com/office/drawing/2014/main" id="{409A5FFE-A22D-4545-83BF-8DA6D4DBB0EB}"/>
                    </a:ext>
                  </a:extLst>
                </p:cNvPr>
                <p:cNvSpPr/>
                <p:nvPr/>
              </p:nvSpPr>
              <p:spPr>
                <a:xfrm>
                  <a:off x="4377002" y="432592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40" name="pt449">
                  <a:extLst>
                    <a:ext uri="{FF2B5EF4-FFF2-40B4-BE49-F238E27FC236}">
                      <a16:creationId xmlns:a16="http://schemas.microsoft.com/office/drawing/2014/main" id="{E8F082A7-9093-477A-9373-EDC29DBADA9F}"/>
                    </a:ext>
                  </a:extLst>
                </p:cNvPr>
                <p:cNvSpPr/>
                <p:nvPr/>
              </p:nvSpPr>
              <p:spPr>
                <a:xfrm>
                  <a:off x="4845042" y="432817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41" name="pt450">
                  <a:extLst>
                    <a:ext uri="{FF2B5EF4-FFF2-40B4-BE49-F238E27FC236}">
                      <a16:creationId xmlns:a16="http://schemas.microsoft.com/office/drawing/2014/main" id="{AF4C39CA-892C-48F0-80E9-62A30810E8D8}"/>
                    </a:ext>
                  </a:extLst>
                </p:cNvPr>
                <p:cNvSpPr/>
                <p:nvPr/>
              </p:nvSpPr>
              <p:spPr>
                <a:xfrm>
                  <a:off x="4732096" y="432913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42" name="pt451">
                  <a:extLst>
                    <a:ext uri="{FF2B5EF4-FFF2-40B4-BE49-F238E27FC236}">
                      <a16:creationId xmlns:a16="http://schemas.microsoft.com/office/drawing/2014/main" id="{E4961F91-22C2-435A-BE9C-5225052A0C9E}"/>
                    </a:ext>
                  </a:extLst>
                </p:cNvPr>
                <p:cNvSpPr/>
                <p:nvPr/>
              </p:nvSpPr>
              <p:spPr>
                <a:xfrm>
                  <a:off x="4151575" y="432913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43" name="pt452">
                  <a:extLst>
                    <a:ext uri="{FF2B5EF4-FFF2-40B4-BE49-F238E27FC236}">
                      <a16:creationId xmlns:a16="http://schemas.microsoft.com/office/drawing/2014/main" id="{CC87C3AD-E1D9-4B36-84B5-31B2A7A4F4D5}"/>
                    </a:ext>
                  </a:extLst>
                </p:cNvPr>
                <p:cNvSpPr/>
                <p:nvPr/>
              </p:nvSpPr>
              <p:spPr>
                <a:xfrm>
                  <a:off x="4190005" y="433284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44" name="pt453">
                  <a:extLst>
                    <a:ext uri="{FF2B5EF4-FFF2-40B4-BE49-F238E27FC236}">
                      <a16:creationId xmlns:a16="http://schemas.microsoft.com/office/drawing/2014/main" id="{EF5D1FC8-87F5-4EE1-A847-73CD69A864ED}"/>
                    </a:ext>
                  </a:extLst>
                </p:cNvPr>
                <p:cNvSpPr/>
                <p:nvPr/>
              </p:nvSpPr>
              <p:spPr>
                <a:xfrm>
                  <a:off x="4462302" y="433307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45" name="pt454">
                  <a:extLst>
                    <a:ext uri="{FF2B5EF4-FFF2-40B4-BE49-F238E27FC236}">
                      <a16:creationId xmlns:a16="http://schemas.microsoft.com/office/drawing/2014/main" id="{4266C242-5E03-49DF-AEDB-31DD9B37F01A}"/>
                    </a:ext>
                  </a:extLst>
                </p:cNvPr>
                <p:cNvSpPr/>
                <p:nvPr/>
              </p:nvSpPr>
              <p:spPr>
                <a:xfrm>
                  <a:off x="4570898" y="433351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46" name="pt455">
                  <a:extLst>
                    <a:ext uri="{FF2B5EF4-FFF2-40B4-BE49-F238E27FC236}">
                      <a16:creationId xmlns:a16="http://schemas.microsoft.com/office/drawing/2014/main" id="{2307CDB8-FCFD-4399-AF23-CA782313BD72}"/>
                    </a:ext>
                  </a:extLst>
                </p:cNvPr>
                <p:cNvSpPr/>
                <p:nvPr/>
              </p:nvSpPr>
              <p:spPr>
                <a:xfrm>
                  <a:off x="4717279" y="433393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47" name="pt456">
                  <a:extLst>
                    <a:ext uri="{FF2B5EF4-FFF2-40B4-BE49-F238E27FC236}">
                      <a16:creationId xmlns:a16="http://schemas.microsoft.com/office/drawing/2014/main" id="{31A11EB9-DD5F-42A6-9FEB-F1BDB990346A}"/>
                    </a:ext>
                  </a:extLst>
                </p:cNvPr>
                <p:cNvSpPr/>
                <p:nvPr/>
              </p:nvSpPr>
              <p:spPr>
                <a:xfrm>
                  <a:off x="4325541" y="433513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48" name="pt457">
                  <a:extLst>
                    <a:ext uri="{FF2B5EF4-FFF2-40B4-BE49-F238E27FC236}">
                      <a16:creationId xmlns:a16="http://schemas.microsoft.com/office/drawing/2014/main" id="{D259A934-E005-429F-ADD4-D75F15479E8C}"/>
                    </a:ext>
                  </a:extLst>
                </p:cNvPr>
                <p:cNvSpPr/>
                <p:nvPr/>
              </p:nvSpPr>
              <p:spPr>
                <a:xfrm>
                  <a:off x="4415437" y="433658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49" name="pt458">
                  <a:extLst>
                    <a:ext uri="{FF2B5EF4-FFF2-40B4-BE49-F238E27FC236}">
                      <a16:creationId xmlns:a16="http://schemas.microsoft.com/office/drawing/2014/main" id="{896E8DA4-6A2B-4E97-8096-B453A0B8DC7B}"/>
                    </a:ext>
                  </a:extLst>
                </p:cNvPr>
                <p:cNvSpPr/>
                <p:nvPr/>
              </p:nvSpPr>
              <p:spPr>
                <a:xfrm>
                  <a:off x="4856550" y="433658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50" name="pt459">
                  <a:extLst>
                    <a:ext uri="{FF2B5EF4-FFF2-40B4-BE49-F238E27FC236}">
                      <a16:creationId xmlns:a16="http://schemas.microsoft.com/office/drawing/2014/main" id="{88ED3C79-838C-4F1A-9E04-BC9E82171461}"/>
                    </a:ext>
                  </a:extLst>
                </p:cNvPr>
                <p:cNvSpPr/>
                <p:nvPr/>
              </p:nvSpPr>
              <p:spPr>
                <a:xfrm>
                  <a:off x="6402017" y="433658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51" name="pt460">
                  <a:extLst>
                    <a:ext uri="{FF2B5EF4-FFF2-40B4-BE49-F238E27FC236}">
                      <a16:creationId xmlns:a16="http://schemas.microsoft.com/office/drawing/2014/main" id="{EC1C6799-4301-438C-83D5-2719722D7BEB}"/>
                    </a:ext>
                  </a:extLst>
                </p:cNvPr>
                <p:cNvSpPr/>
                <p:nvPr/>
              </p:nvSpPr>
              <p:spPr>
                <a:xfrm>
                  <a:off x="4386611" y="433768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52" name="pt461">
                  <a:extLst>
                    <a:ext uri="{FF2B5EF4-FFF2-40B4-BE49-F238E27FC236}">
                      <a16:creationId xmlns:a16="http://schemas.microsoft.com/office/drawing/2014/main" id="{C370179D-B6E1-454E-85EB-E85C4A51F040}"/>
                    </a:ext>
                  </a:extLst>
                </p:cNvPr>
                <p:cNvSpPr/>
                <p:nvPr/>
              </p:nvSpPr>
              <p:spPr>
                <a:xfrm>
                  <a:off x="6861500" y="433768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53" name="pt462">
                  <a:extLst>
                    <a:ext uri="{FF2B5EF4-FFF2-40B4-BE49-F238E27FC236}">
                      <a16:creationId xmlns:a16="http://schemas.microsoft.com/office/drawing/2014/main" id="{74DD9AF1-5D05-45C0-8071-A8687AD21F4B}"/>
                    </a:ext>
                  </a:extLst>
                </p:cNvPr>
                <p:cNvSpPr/>
                <p:nvPr/>
              </p:nvSpPr>
              <p:spPr>
                <a:xfrm>
                  <a:off x="6561034" y="433768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54" name="pt463">
                  <a:extLst>
                    <a:ext uri="{FF2B5EF4-FFF2-40B4-BE49-F238E27FC236}">
                      <a16:creationId xmlns:a16="http://schemas.microsoft.com/office/drawing/2014/main" id="{CD2C5783-22DE-4E88-ACA6-72441490FCEF}"/>
                    </a:ext>
                  </a:extLst>
                </p:cNvPr>
                <p:cNvSpPr/>
                <p:nvPr/>
              </p:nvSpPr>
              <p:spPr>
                <a:xfrm>
                  <a:off x="6384016" y="433951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55" name="pt464">
                  <a:extLst>
                    <a:ext uri="{FF2B5EF4-FFF2-40B4-BE49-F238E27FC236}">
                      <a16:creationId xmlns:a16="http://schemas.microsoft.com/office/drawing/2014/main" id="{21A70ED0-E977-47B1-BF14-CB8518A06396}"/>
                    </a:ext>
                  </a:extLst>
                </p:cNvPr>
                <p:cNvSpPr/>
                <p:nvPr/>
              </p:nvSpPr>
              <p:spPr>
                <a:xfrm>
                  <a:off x="5044136" y="43397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56" name="pt465">
                  <a:extLst>
                    <a:ext uri="{FF2B5EF4-FFF2-40B4-BE49-F238E27FC236}">
                      <a16:creationId xmlns:a16="http://schemas.microsoft.com/office/drawing/2014/main" id="{683C1D64-99F2-4531-BD67-254DEFD7A670}"/>
                    </a:ext>
                  </a:extLst>
                </p:cNvPr>
                <p:cNvSpPr/>
                <p:nvPr/>
              </p:nvSpPr>
              <p:spPr>
                <a:xfrm>
                  <a:off x="4924647" y="434001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57" name="pt466">
                  <a:extLst>
                    <a:ext uri="{FF2B5EF4-FFF2-40B4-BE49-F238E27FC236}">
                      <a16:creationId xmlns:a16="http://schemas.microsoft.com/office/drawing/2014/main" id="{C5BAAB71-07B2-486D-AC27-DD3DEB87F29A}"/>
                    </a:ext>
                  </a:extLst>
                </p:cNvPr>
                <p:cNvSpPr/>
                <p:nvPr/>
              </p:nvSpPr>
              <p:spPr>
                <a:xfrm>
                  <a:off x="4158066" y="434187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58" name="pt467">
                  <a:extLst>
                    <a:ext uri="{FF2B5EF4-FFF2-40B4-BE49-F238E27FC236}">
                      <a16:creationId xmlns:a16="http://schemas.microsoft.com/office/drawing/2014/main" id="{4D7250B6-75F7-4286-AD8E-02E2FBFCBE2D}"/>
                    </a:ext>
                  </a:extLst>
                </p:cNvPr>
                <p:cNvSpPr/>
                <p:nvPr/>
              </p:nvSpPr>
              <p:spPr>
                <a:xfrm>
                  <a:off x="4109622" y="434299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59" name="pt468">
                  <a:extLst>
                    <a:ext uri="{FF2B5EF4-FFF2-40B4-BE49-F238E27FC236}">
                      <a16:creationId xmlns:a16="http://schemas.microsoft.com/office/drawing/2014/main" id="{A8D12C91-3D1B-4C35-8130-2366C03756F2}"/>
                    </a:ext>
                  </a:extLst>
                </p:cNvPr>
                <p:cNvSpPr/>
                <p:nvPr/>
              </p:nvSpPr>
              <p:spPr>
                <a:xfrm>
                  <a:off x="6354908" y="434447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60" name="pt469">
                  <a:extLst>
                    <a:ext uri="{FF2B5EF4-FFF2-40B4-BE49-F238E27FC236}">
                      <a16:creationId xmlns:a16="http://schemas.microsoft.com/office/drawing/2014/main" id="{6CB68AFD-67F9-4411-B6EC-C9743537B87B}"/>
                    </a:ext>
                  </a:extLst>
                </p:cNvPr>
                <p:cNvSpPr/>
                <p:nvPr/>
              </p:nvSpPr>
              <p:spPr>
                <a:xfrm>
                  <a:off x="6773649" y="434469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61" name="pt470">
                  <a:extLst>
                    <a:ext uri="{FF2B5EF4-FFF2-40B4-BE49-F238E27FC236}">
                      <a16:creationId xmlns:a16="http://schemas.microsoft.com/office/drawing/2014/main" id="{CB4A42A0-C54B-47BB-A657-BFD5F23BD687}"/>
                    </a:ext>
                  </a:extLst>
                </p:cNvPr>
                <p:cNvSpPr/>
                <p:nvPr/>
              </p:nvSpPr>
              <p:spPr>
                <a:xfrm>
                  <a:off x="4113517" y="434668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62" name="pt471">
                  <a:extLst>
                    <a:ext uri="{FF2B5EF4-FFF2-40B4-BE49-F238E27FC236}">
                      <a16:creationId xmlns:a16="http://schemas.microsoft.com/office/drawing/2014/main" id="{5D47378A-2647-44F3-B4C5-668C3E418DA6}"/>
                    </a:ext>
                  </a:extLst>
                </p:cNvPr>
                <p:cNvSpPr/>
                <p:nvPr/>
              </p:nvSpPr>
              <p:spPr>
                <a:xfrm>
                  <a:off x="4217534" y="434736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63" name="pt472">
                  <a:extLst>
                    <a:ext uri="{FF2B5EF4-FFF2-40B4-BE49-F238E27FC236}">
                      <a16:creationId xmlns:a16="http://schemas.microsoft.com/office/drawing/2014/main" id="{C7876F2B-9361-478D-9426-0F00B8FDB836}"/>
                    </a:ext>
                  </a:extLst>
                </p:cNvPr>
                <p:cNvSpPr/>
                <p:nvPr/>
              </p:nvSpPr>
              <p:spPr>
                <a:xfrm>
                  <a:off x="6410543" y="434792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64" name="pt473">
                  <a:extLst>
                    <a:ext uri="{FF2B5EF4-FFF2-40B4-BE49-F238E27FC236}">
                      <a16:creationId xmlns:a16="http://schemas.microsoft.com/office/drawing/2014/main" id="{7A034DB6-F861-4554-8AC6-32FF90027C85}"/>
                    </a:ext>
                  </a:extLst>
                </p:cNvPr>
                <p:cNvSpPr/>
                <p:nvPr/>
              </p:nvSpPr>
              <p:spPr>
                <a:xfrm>
                  <a:off x="6423345" y="434803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65" name="pt474">
                  <a:extLst>
                    <a:ext uri="{FF2B5EF4-FFF2-40B4-BE49-F238E27FC236}">
                      <a16:creationId xmlns:a16="http://schemas.microsoft.com/office/drawing/2014/main" id="{4B6B1D69-FC5A-405D-BBC4-82B77808C538}"/>
                    </a:ext>
                  </a:extLst>
                </p:cNvPr>
                <p:cNvSpPr/>
                <p:nvPr/>
              </p:nvSpPr>
              <p:spPr>
                <a:xfrm>
                  <a:off x="4706683" y="434958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66" name="pt475">
                  <a:extLst>
                    <a:ext uri="{FF2B5EF4-FFF2-40B4-BE49-F238E27FC236}">
                      <a16:creationId xmlns:a16="http://schemas.microsoft.com/office/drawing/2014/main" id="{BF13B67C-5925-4239-AD64-052AB413624C}"/>
                    </a:ext>
                  </a:extLst>
                </p:cNvPr>
                <p:cNvSpPr/>
                <p:nvPr/>
              </p:nvSpPr>
              <p:spPr>
                <a:xfrm>
                  <a:off x="6316096" y="434992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67" name="pt476">
                  <a:extLst>
                    <a:ext uri="{FF2B5EF4-FFF2-40B4-BE49-F238E27FC236}">
                      <a16:creationId xmlns:a16="http://schemas.microsoft.com/office/drawing/2014/main" id="{410DE9AB-4415-4996-8CA7-D92F4FD9FB76}"/>
                    </a:ext>
                  </a:extLst>
                </p:cNvPr>
                <p:cNvSpPr/>
                <p:nvPr/>
              </p:nvSpPr>
              <p:spPr>
                <a:xfrm>
                  <a:off x="4426855" y="435235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68" name="pt477">
                  <a:extLst>
                    <a:ext uri="{FF2B5EF4-FFF2-40B4-BE49-F238E27FC236}">
                      <a16:creationId xmlns:a16="http://schemas.microsoft.com/office/drawing/2014/main" id="{A8CED58E-EDB5-4BC8-BEA7-180B818CFCA7}"/>
                    </a:ext>
                  </a:extLst>
                </p:cNvPr>
                <p:cNvSpPr/>
                <p:nvPr/>
              </p:nvSpPr>
              <p:spPr>
                <a:xfrm>
                  <a:off x="6524755" y="435235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69" name="pt478">
                  <a:extLst>
                    <a:ext uri="{FF2B5EF4-FFF2-40B4-BE49-F238E27FC236}">
                      <a16:creationId xmlns:a16="http://schemas.microsoft.com/office/drawing/2014/main" id="{B3A9F18B-8410-4711-9619-7EA2EE7EDB48}"/>
                    </a:ext>
                  </a:extLst>
                </p:cNvPr>
                <p:cNvSpPr/>
                <p:nvPr/>
              </p:nvSpPr>
              <p:spPr>
                <a:xfrm>
                  <a:off x="6522364" y="435385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70" name="pt479">
                  <a:extLst>
                    <a:ext uri="{FF2B5EF4-FFF2-40B4-BE49-F238E27FC236}">
                      <a16:creationId xmlns:a16="http://schemas.microsoft.com/office/drawing/2014/main" id="{32B1C8A9-5A09-473A-AFDE-193EA82417DA}"/>
                    </a:ext>
                  </a:extLst>
                </p:cNvPr>
                <p:cNvSpPr/>
                <p:nvPr/>
              </p:nvSpPr>
              <p:spPr>
                <a:xfrm>
                  <a:off x="6295143" y="43543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71" name="pt480">
                  <a:extLst>
                    <a:ext uri="{FF2B5EF4-FFF2-40B4-BE49-F238E27FC236}">
                      <a16:creationId xmlns:a16="http://schemas.microsoft.com/office/drawing/2014/main" id="{231192AC-4577-4F75-B2D2-67C643C9C802}"/>
                    </a:ext>
                  </a:extLst>
                </p:cNvPr>
                <p:cNvSpPr/>
                <p:nvPr/>
              </p:nvSpPr>
              <p:spPr>
                <a:xfrm>
                  <a:off x="6482467" y="435539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72" name="pt481">
                  <a:extLst>
                    <a:ext uri="{FF2B5EF4-FFF2-40B4-BE49-F238E27FC236}">
                      <a16:creationId xmlns:a16="http://schemas.microsoft.com/office/drawing/2014/main" id="{9EE3C8BF-E03E-467A-9F91-94A8935F9B1F}"/>
                    </a:ext>
                  </a:extLst>
                </p:cNvPr>
                <p:cNvSpPr/>
                <p:nvPr/>
              </p:nvSpPr>
              <p:spPr>
                <a:xfrm>
                  <a:off x="4885514" y="435572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73" name="pt482">
                  <a:extLst>
                    <a:ext uri="{FF2B5EF4-FFF2-40B4-BE49-F238E27FC236}">
                      <a16:creationId xmlns:a16="http://schemas.microsoft.com/office/drawing/2014/main" id="{8F64A83F-3740-43FA-BEAA-9E22C6F4085C}"/>
                    </a:ext>
                  </a:extLst>
                </p:cNvPr>
                <p:cNvSpPr/>
                <p:nvPr/>
              </p:nvSpPr>
              <p:spPr>
                <a:xfrm>
                  <a:off x="4846180" y="436067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74" name="pt483">
                  <a:extLst>
                    <a:ext uri="{FF2B5EF4-FFF2-40B4-BE49-F238E27FC236}">
                      <a16:creationId xmlns:a16="http://schemas.microsoft.com/office/drawing/2014/main" id="{F09D61A8-3D00-4A54-9ED4-E9DBF0346FA1}"/>
                    </a:ext>
                  </a:extLst>
                </p:cNvPr>
                <p:cNvSpPr/>
                <p:nvPr/>
              </p:nvSpPr>
              <p:spPr>
                <a:xfrm>
                  <a:off x="5078509" y="43612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75" name="pt484">
                  <a:extLst>
                    <a:ext uri="{FF2B5EF4-FFF2-40B4-BE49-F238E27FC236}">
                      <a16:creationId xmlns:a16="http://schemas.microsoft.com/office/drawing/2014/main" id="{E1DF1892-C4F7-47C9-8886-72E1BB1E14A0}"/>
                    </a:ext>
                  </a:extLst>
                </p:cNvPr>
                <p:cNvSpPr/>
                <p:nvPr/>
              </p:nvSpPr>
              <p:spPr>
                <a:xfrm>
                  <a:off x="6671239" y="436140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76" name="pt485">
                  <a:extLst>
                    <a:ext uri="{FF2B5EF4-FFF2-40B4-BE49-F238E27FC236}">
                      <a16:creationId xmlns:a16="http://schemas.microsoft.com/office/drawing/2014/main" id="{A4CC0D89-F24A-4B9C-9D1F-051D9F7CB61A}"/>
                    </a:ext>
                  </a:extLst>
                </p:cNvPr>
                <p:cNvSpPr/>
                <p:nvPr/>
              </p:nvSpPr>
              <p:spPr>
                <a:xfrm>
                  <a:off x="6550613" y="436259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77" name="pt486">
                  <a:extLst>
                    <a:ext uri="{FF2B5EF4-FFF2-40B4-BE49-F238E27FC236}">
                      <a16:creationId xmlns:a16="http://schemas.microsoft.com/office/drawing/2014/main" id="{22F5BDAA-CBA8-44E9-94C7-0047FF9CE07F}"/>
                    </a:ext>
                  </a:extLst>
                </p:cNvPr>
                <p:cNvSpPr/>
                <p:nvPr/>
              </p:nvSpPr>
              <p:spPr>
                <a:xfrm>
                  <a:off x="4278925" y="436489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78" name="pt487">
                  <a:extLst>
                    <a:ext uri="{FF2B5EF4-FFF2-40B4-BE49-F238E27FC236}">
                      <a16:creationId xmlns:a16="http://schemas.microsoft.com/office/drawing/2014/main" id="{D3643CB4-FEA8-414C-970C-ECDD264C7816}"/>
                    </a:ext>
                  </a:extLst>
                </p:cNvPr>
                <p:cNvSpPr/>
                <p:nvPr/>
              </p:nvSpPr>
              <p:spPr>
                <a:xfrm>
                  <a:off x="6437993" y="436518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79" name="pt488">
                  <a:extLst>
                    <a:ext uri="{FF2B5EF4-FFF2-40B4-BE49-F238E27FC236}">
                      <a16:creationId xmlns:a16="http://schemas.microsoft.com/office/drawing/2014/main" id="{5CA56C1C-BFC3-4ADA-9839-058CC03BBD09}"/>
                    </a:ext>
                  </a:extLst>
                </p:cNvPr>
                <p:cNvSpPr/>
                <p:nvPr/>
              </p:nvSpPr>
              <p:spPr>
                <a:xfrm>
                  <a:off x="4352737" y="436644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80" name="pt489">
                  <a:extLst>
                    <a:ext uri="{FF2B5EF4-FFF2-40B4-BE49-F238E27FC236}">
                      <a16:creationId xmlns:a16="http://schemas.microsoft.com/office/drawing/2014/main" id="{D333DED3-BAED-40E7-8E9E-331FCD8CBC97}"/>
                    </a:ext>
                  </a:extLst>
                </p:cNvPr>
                <p:cNvSpPr/>
                <p:nvPr/>
              </p:nvSpPr>
              <p:spPr>
                <a:xfrm>
                  <a:off x="4641154" y="436644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81" name="pt490">
                  <a:extLst>
                    <a:ext uri="{FF2B5EF4-FFF2-40B4-BE49-F238E27FC236}">
                      <a16:creationId xmlns:a16="http://schemas.microsoft.com/office/drawing/2014/main" id="{40A35AAE-E42A-4A8C-8EB1-ED48A8B968D2}"/>
                    </a:ext>
                  </a:extLst>
                </p:cNvPr>
                <p:cNvSpPr/>
                <p:nvPr/>
              </p:nvSpPr>
              <p:spPr>
                <a:xfrm>
                  <a:off x="4133947" y="436657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82" name="pt491">
                  <a:extLst>
                    <a:ext uri="{FF2B5EF4-FFF2-40B4-BE49-F238E27FC236}">
                      <a16:creationId xmlns:a16="http://schemas.microsoft.com/office/drawing/2014/main" id="{55F53218-7178-40A7-8E81-605BA0C469EA}"/>
                    </a:ext>
                  </a:extLst>
                </p:cNvPr>
                <p:cNvSpPr/>
                <p:nvPr/>
              </p:nvSpPr>
              <p:spPr>
                <a:xfrm>
                  <a:off x="4183704" y="436695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83" name="pt492">
                  <a:extLst>
                    <a:ext uri="{FF2B5EF4-FFF2-40B4-BE49-F238E27FC236}">
                      <a16:creationId xmlns:a16="http://schemas.microsoft.com/office/drawing/2014/main" id="{E173C591-FDA4-4BFE-B54F-1440924361FA}"/>
                    </a:ext>
                  </a:extLst>
                </p:cNvPr>
                <p:cNvSpPr/>
                <p:nvPr/>
              </p:nvSpPr>
              <p:spPr>
                <a:xfrm>
                  <a:off x="6306673" y="436742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84" name="pt493">
                  <a:extLst>
                    <a:ext uri="{FF2B5EF4-FFF2-40B4-BE49-F238E27FC236}">
                      <a16:creationId xmlns:a16="http://schemas.microsoft.com/office/drawing/2014/main" id="{AA57C50E-6ED4-4434-B608-E601F945276A}"/>
                    </a:ext>
                  </a:extLst>
                </p:cNvPr>
                <p:cNvSpPr/>
                <p:nvPr/>
              </p:nvSpPr>
              <p:spPr>
                <a:xfrm>
                  <a:off x="4275732" y="437036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85" name="pt494">
                  <a:extLst>
                    <a:ext uri="{FF2B5EF4-FFF2-40B4-BE49-F238E27FC236}">
                      <a16:creationId xmlns:a16="http://schemas.microsoft.com/office/drawing/2014/main" id="{F7E361B5-3497-4CA9-91D0-BF814696CF6C}"/>
                    </a:ext>
                  </a:extLst>
                </p:cNvPr>
                <p:cNvSpPr/>
                <p:nvPr/>
              </p:nvSpPr>
              <p:spPr>
                <a:xfrm>
                  <a:off x="4356800" y="437070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86" name="pt495">
                  <a:extLst>
                    <a:ext uri="{FF2B5EF4-FFF2-40B4-BE49-F238E27FC236}">
                      <a16:creationId xmlns:a16="http://schemas.microsoft.com/office/drawing/2014/main" id="{2F49F9B2-F249-4A35-8814-546751E15B4C}"/>
                    </a:ext>
                  </a:extLst>
                </p:cNvPr>
                <p:cNvSpPr/>
                <p:nvPr/>
              </p:nvSpPr>
              <p:spPr>
                <a:xfrm>
                  <a:off x="4388578" y="437088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87" name="pt496">
                  <a:extLst>
                    <a:ext uri="{FF2B5EF4-FFF2-40B4-BE49-F238E27FC236}">
                      <a16:creationId xmlns:a16="http://schemas.microsoft.com/office/drawing/2014/main" id="{D89C34ED-4B8B-422C-9387-C61EAFBD9DC7}"/>
                    </a:ext>
                  </a:extLst>
                </p:cNvPr>
                <p:cNvSpPr/>
                <p:nvPr/>
              </p:nvSpPr>
              <p:spPr>
                <a:xfrm>
                  <a:off x="6833445" y="437411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88" name="pt497">
                  <a:extLst>
                    <a:ext uri="{FF2B5EF4-FFF2-40B4-BE49-F238E27FC236}">
                      <a16:creationId xmlns:a16="http://schemas.microsoft.com/office/drawing/2014/main" id="{EBF588D3-024A-4EA3-9D59-A004F0ED841B}"/>
                    </a:ext>
                  </a:extLst>
                </p:cNvPr>
                <p:cNvSpPr/>
                <p:nvPr/>
              </p:nvSpPr>
              <p:spPr>
                <a:xfrm>
                  <a:off x="6439736" y="437453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89" name="pt498">
                  <a:extLst>
                    <a:ext uri="{FF2B5EF4-FFF2-40B4-BE49-F238E27FC236}">
                      <a16:creationId xmlns:a16="http://schemas.microsoft.com/office/drawing/2014/main" id="{A3D158D3-DA39-4798-AD4C-C42CB1A8CB6A}"/>
                    </a:ext>
                  </a:extLst>
                </p:cNvPr>
                <p:cNvSpPr/>
                <p:nvPr/>
              </p:nvSpPr>
              <p:spPr>
                <a:xfrm>
                  <a:off x="6468659" y="437467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90" name="pt499">
                  <a:extLst>
                    <a:ext uri="{FF2B5EF4-FFF2-40B4-BE49-F238E27FC236}">
                      <a16:creationId xmlns:a16="http://schemas.microsoft.com/office/drawing/2014/main" id="{CDD993D5-B9DC-4102-AC3F-6064464E4371}"/>
                    </a:ext>
                  </a:extLst>
                </p:cNvPr>
                <p:cNvSpPr/>
                <p:nvPr/>
              </p:nvSpPr>
              <p:spPr>
                <a:xfrm>
                  <a:off x="6140019" y="43756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91" name="pt500">
                  <a:extLst>
                    <a:ext uri="{FF2B5EF4-FFF2-40B4-BE49-F238E27FC236}">
                      <a16:creationId xmlns:a16="http://schemas.microsoft.com/office/drawing/2014/main" id="{542A817D-91E2-4F29-B956-BAA7DCDB3ADD}"/>
                    </a:ext>
                  </a:extLst>
                </p:cNvPr>
                <p:cNvSpPr/>
                <p:nvPr/>
              </p:nvSpPr>
              <p:spPr>
                <a:xfrm>
                  <a:off x="4997543" y="43756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92" name="pt501">
                  <a:extLst>
                    <a:ext uri="{FF2B5EF4-FFF2-40B4-BE49-F238E27FC236}">
                      <a16:creationId xmlns:a16="http://schemas.microsoft.com/office/drawing/2014/main" id="{1EAC2BB6-D151-4EC9-907D-5B40DC578952}"/>
                    </a:ext>
                  </a:extLst>
                </p:cNvPr>
                <p:cNvSpPr/>
                <p:nvPr/>
              </p:nvSpPr>
              <p:spPr>
                <a:xfrm>
                  <a:off x="4509765" y="437656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93" name="pt502">
                  <a:extLst>
                    <a:ext uri="{FF2B5EF4-FFF2-40B4-BE49-F238E27FC236}">
                      <a16:creationId xmlns:a16="http://schemas.microsoft.com/office/drawing/2014/main" id="{29F75ABE-CD16-4A67-BAF6-FFACD7CA317A}"/>
                    </a:ext>
                  </a:extLst>
                </p:cNvPr>
                <p:cNvSpPr/>
                <p:nvPr/>
              </p:nvSpPr>
              <p:spPr>
                <a:xfrm>
                  <a:off x="4620097" y="437789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94" name="pt503">
                  <a:extLst>
                    <a:ext uri="{FF2B5EF4-FFF2-40B4-BE49-F238E27FC236}">
                      <a16:creationId xmlns:a16="http://schemas.microsoft.com/office/drawing/2014/main" id="{60F4906A-828F-435B-95B9-94FB54E8B36B}"/>
                    </a:ext>
                  </a:extLst>
                </p:cNvPr>
                <p:cNvSpPr/>
                <p:nvPr/>
              </p:nvSpPr>
              <p:spPr>
                <a:xfrm>
                  <a:off x="5111527" y="43799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95" name="pt504">
                  <a:extLst>
                    <a:ext uri="{FF2B5EF4-FFF2-40B4-BE49-F238E27FC236}">
                      <a16:creationId xmlns:a16="http://schemas.microsoft.com/office/drawing/2014/main" id="{70E7AE12-E666-4219-AD4E-7A428AAA0997}"/>
                    </a:ext>
                  </a:extLst>
                </p:cNvPr>
                <p:cNvSpPr/>
                <p:nvPr/>
              </p:nvSpPr>
              <p:spPr>
                <a:xfrm>
                  <a:off x="4682787" y="438036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96" name="pt505">
                  <a:extLst>
                    <a:ext uri="{FF2B5EF4-FFF2-40B4-BE49-F238E27FC236}">
                      <a16:creationId xmlns:a16="http://schemas.microsoft.com/office/drawing/2014/main" id="{54F9D4EE-31E2-4B67-ACBC-862A12D61C7D}"/>
                    </a:ext>
                  </a:extLst>
                </p:cNvPr>
                <p:cNvSpPr/>
                <p:nvPr/>
              </p:nvSpPr>
              <p:spPr>
                <a:xfrm>
                  <a:off x="6490159" y="438258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97" name="pt506">
                  <a:extLst>
                    <a:ext uri="{FF2B5EF4-FFF2-40B4-BE49-F238E27FC236}">
                      <a16:creationId xmlns:a16="http://schemas.microsoft.com/office/drawing/2014/main" id="{BE3327E1-F632-4552-A0BD-6FAAEF064789}"/>
                    </a:ext>
                  </a:extLst>
                </p:cNvPr>
                <p:cNvSpPr/>
                <p:nvPr/>
              </p:nvSpPr>
              <p:spPr>
                <a:xfrm>
                  <a:off x="4911088" y="438327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98" name="pt507">
                  <a:extLst>
                    <a:ext uri="{FF2B5EF4-FFF2-40B4-BE49-F238E27FC236}">
                      <a16:creationId xmlns:a16="http://schemas.microsoft.com/office/drawing/2014/main" id="{024D7F4A-2D4E-4640-B593-59132C231CD2}"/>
                    </a:ext>
                  </a:extLst>
                </p:cNvPr>
                <p:cNvSpPr/>
                <p:nvPr/>
              </p:nvSpPr>
              <p:spPr>
                <a:xfrm>
                  <a:off x="5031848" y="43833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99" name="pt508">
                  <a:extLst>
                    <a:ext uri="{FF2B5EF4-FFF2-40B4-BE49-F238E27FC236}">
                      <a16:creationId xmlns:a16="http://schemas.microsoft.com/office/drawing/2014/main" id="{AF6CB1A7-F2CF-4C4B-963A-A1C6BAB83EAE}"/>
                    </a:ext>
                  </a:extLst>
                </p:cNvPr>
                <p:cNvSpPr/>
                <p:nvPr/>
              </p:nvSpPr>
              <p:spPr>
                <a:xfrm>
                  <a:off x="6834854" y="438368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00" name="pt509">
                  <a:extLst>
                    <a:ext uri="{FF2B5EF4-FFF2-40B4-BE49-F238E27FC236}">
                      <a16:creationId xmlns:a16="http://schemas.microsoft.com/office/drawing/2014/main" id="{7DE86A57-3700-4016-A1BD-CD73A9DA4EC0}"/>
                    </a:ext>
                  </a:extLst>
                </p:cNvPr>
                <p:cNvSpPr/>
                <p:nvPr/>
              </p:nvSpPr>
              <p:spPr>
                <a:xfrm>
                  <a:off x="6591526" y="438420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01" name="pt510">
                  <a:extLst>
                    <a:ext uri="{FF2B5EF4-FFF2-40B4-BE49-F238E27FC236}">
                      <a16:creationId xmlns:a16="http://schemas.microsoft.com/office/drawing/2014/main" id="{9CF4B6D3-4E6D-4AC3-9E4F-36242C433A82}"/>
                    </a:ext>
                  </a:extLst>
                </p:cNvPr>
                <p:cNvSpPr/>
                <p:nvPr/>
              </p:nvSpPr>
              <p:spPr>
                <a:xfrm>
                  <a:off x="4593699" y="43849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02" name="pt511">
                  <a:extLst>
                    <a:ext uri="{FF2B5EF4-FFF2-40B4-BE49-F238E27FC236}">
                      <a16:creationId xmlns:a16="http://schemas.microsoft.com/office/drawing/2014/main" id="{CDF98C7C-20E4-4530-BFE2-FE46F0052E2A}"/>
                    </a:ext>
                  </a:extLst>
                </p:cNvPr>
                <p:cNvSpPr/>
                <p:nvPr/>
              </p:nvSpPr>
              <p:spPr>
                <a:xfrm>
                  <a:off x="5146147" y="43871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03" name="pt512">
                  <a:extLst>
                    <a:ext uri="{FF2B5EF4-FFF2-40B4-BE49-F238E27FC236}">
                      <a16:creationId xmlns:a16="http://schemas.microsoft.com/office/drawing/2014/main" id="{395EDACD-CD2C-492A-9C8D-69FEF6623E84}"/>
                    </a:ext>
                  </a:extLst>
                </p:cNvPr>
                <p:cNvSpPr/>
                <p:nvPr/>
              </p:nvSpPr>
              <p:spPr>
                <a:xfrm>
                  <a:off x="4330688" y="438714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04" name="pt513">
                  <a:extLst>
                    <a:ext uri="{FF2B5EF4-FFF2-40B4-BE49-F238E27FC236}">
                      <a16:creationId xmlns:a16="http://schemas.microsoft.com/office/drawing/2014/main" id="{185C5B54-E624-4BDF-85C4-746A837D1EB5}"/>
                    </a:ext>
                  </a:extLst>
                </p:cNvPr>
                <p:cNvSpPr/>
                <p:nvPr/>
              </p:nvSpPr>
              <p:spPr>
                <a:xfrm>
                  <a:off x="4326972" y="438730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05" name="pt514">
                  <a:extLst>
                    <a:ext uri="{FF2B5EF4-FFF2-40B4-BE49-F238E27FC236}">
                      <a16:creationId xmlns:a16="http://schemas.microsoft.com/office/drawing/2014/main" id="{1F009EEA-C640-49B7-908D-04115858A2AB}"/>
                    </a:ext>
                  </a:extLst>
                </p:cNvPr>
                <p:cNvSpPr/>
                <p:nvPr/>
              </p:nvSpPr>
              <p:spPr>
                <a:xfrm>
                  <a:off x="5177295" y="43876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06" name="pt515">
                  <a:extLst>
                    <a:ext uri="{FF2B5EF4-FFF2-40B4-BE49-F238E27FC236}">
                      <a16:creationId xmlns:a16="http://schemas.microsoft.com/office/drawing/2014/main" id="{07DE4206-A7C8-4020-8788-446E24F9DEF9}"/>
                    </a:ext>
                  </a:extLst>
                </p:cNvPr>
                <p:cNvSpPr/>
                <p:nvPr/>
              </p:nvSpPr>
              <p:spPr>
                <a:xfrm>
                  <a:off x="4431698" y="438790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07" name="pt516">
                  <a:extLst>
                    <a:ext uri="{FF2B5EF4-FFF2-40B4-BE49-F238E27FC236}">
                      <a16:creationId xmlns:a16="http://schemas.microsoft.com/office/drawing/2014/main" id="{21133E39-7CF9-41F0-8F2D-DA1683600340}"/>
                    </a:ext>
                  </a:extLst>
                </p:cNvPr>
                <p:cNvSpPr/>
                <p:nvPr/>
              </p:nvSpPr>
              <p:spPr>
                <a:xfrm>
                  <a:off x="4565809" y="439010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08" name="pt517">
                  <a:extLst>
                    <a:ext uri="{FF2B5EF4-FFF2-40B4-BE49-F238E27FC236}">
                      <a16:creationId xmlns:a16="http://schemas.microsoft.com/office/drawing/2014/main" id="{81B65A79-E6A2-489A-9E72-84239BAD8F89}"/>
                    </a:ext>
                  </a:extLst>
                </p:cNvPr>
                <p:cNvSpPr/>
                <p:nvPr/>
              </p:nvSpPr>
              <p:spPr>
                <a:xfrm>
                  <a:off x="6204861" y="43910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09" name="pt518">
                  <a:extLst>
                    <a:ext uri="{FF2B5EF4-FFF2-40B4-BE49-F238E27FC236}">
                      <a16:creationId xmlns:a16="http://schemas.microsoft.com/office/drawing/2014/main" id="{DD7DC705-D0DF-44AC-A524-6522AFCA1247}"/>
                    </a:ext>
                  </a:extLst>
                </p:cNvPr>
                <p:cNvSpPr/>
                <p:nvPr/>
              </p:nvSpPr>
              <p:spPr>
                <a:xfrm>
                  <a:off x="4549699" y="439172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10" name="pt519">
                  <a:extLst>
                    <a:ext uri="{FF2B5EF4-FFF2-40B4-BE49-F238E27FC236}">
                      <a16:creationId xmlns:a16="http://schemas.microsoft.com/office/drawing/2014/main" id="{010549BC-DD06-451A-AC24-5E15EC7EEC1E}"/>
                    </a:ext>
                  </a:extLst>
                </p:cNvPr>
                <p:cNvSpPr/>
                <p:nvPr/>
              </p:nvSpPr>
              <p:spPr>
                <a:xfrm>
                  <a:off x="4307469" y="439599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11" name="pt520">
                  <a:extLst>
                    <a:ext uri="{FF2B5EF4-FFF2-40B4-BE49-F238E27FC236}">
                      <a16:creationId xmlns:a16="http://schemas.microsoft.com/office/drawing/2014/main" id="{BB174D2D-F9F2-440A-AC9B-9ECE85DDB427}"/>
                    </a:ext>
                  </a:extLst>
                </p:cNvPr>
                <p:cNvSpPr/>
                <p:nvPr/>
              </p:nvSpPr>
              <p:spPr>
                <a:xfrm>
                  <a:off x="4342992" y="439971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12" name="pt521">
                  <a:extLst>
                    <a:ext uri="{FF2B5EF4-FFF2-40B4-BE49-F238E27FC236}">
                      <a16:creationId xmlns:a16="http://schemas.microsoft.com/office/drawing/2014/main" id="{5F813F17-E7B6-4FB4-8B76-BE977002E3FA}"/>
                    </a:ext>
                  </a:extLst>
                </p:cNvPr>
                <p:cNvSpPr/>
                <p:nvPr/>
              </p:nvSpPr>
              <p:spPr>
                <a:xfrm>
                  <a:off x="6397308" y="439985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13" name="pt522">
                  <a:extLst>
                    <a:ext uri="{FF2B5EF4-FFF2-40B4-BE49-F238E27FC236}">
                      <a16:creationId xmlns:a16="http://schemas.microsoft.com/office/drawing/2014/main" id="{F27EFF2D-F337-4BD9-89FE-C92A506F51FF}"/>
                    </a:ext>
                  </a:extLst>
                </p:cNvPr>
                <p:cNvSpPr/>
                <p:nvPr/>
              </p:nvSpPr>
              <p:spPr>
                <a:xfrm>
                  <a:off x="4616750" y="439989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14" name="pt523">
                  <a:extLst>
                    <a:ext uri="{FF2B5EF4-FFF2-40B4-BE49-F238E27FC236}">
                      <a16:creationId xmlns:a16="http://schemas.microsoft.com/office/drawing/2014/main" id="{51F42409-863F-4523-AEC3-945EFCE3539A}"/>
                    </a:ext>
                  </a:extLst>
                </p:cNvPr>
                <p:cNvSpPr/>
                <p:nvPr/>
              </p:nvSpPr>
              <p:spPr>
                <a:xfrm>
                  <a:off x="6424732" y="439989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15" name="pt524">
                  <a:extLst>
                    <a:ext uri="{FF2B5EF4-FFF2-40B4-BE49-F238E27FC236}">
                      <a16:creationId xmlns:a16="http://schemas.microsoft.com/office/drawing/2014/main" id="{513B9990-7842-4682-A923-9805260A4746}"/>
                    </a:ext>
                  </a:extLst>
                </p:cNvPr>
                <p:cNvSpPr/>
                <p:nvPr/>
              </p:nvSpPr>
              <p:spPr>
                <a:xfrm>
                  <a:off x="4727445" y="439989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16" name="pt525">
                  <a:extLst>
                    <a:ext uri="{FF2B5EF4-FFF2-40B4-BE49-F238E27FC236}">
                      <a16:creationId xmlns:a16="http://schemas.microsoft.com/office/drawing/2014/main" id="{434D2DE5-8E41-4E73-9FF5-10B8C3885533}"/>
                    </a:ext>
                  </a:extLst>
                </p:cNvPr>
                <p:cNvSpPr/>
                <p:nvPr/>
              </p:nvSpPr>
              <p:spPr>
                <a:xfrm>
                  <a:off x="4261517" y="440026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17" name="pt526">
                  <a:extLst>
                    <a:ext uri="{FF2B5EF4-FFF2-40B4-BE49-F238E27FC236}">
                      <a16:creationId xmlns:a16="http://schemas.microsoft.com/office/drawing/2014/main" id="{115CE402-98A9-46FA-95B9-5D8D804416A9}"/>
                    </a:ext>
                  </a:extLst>
                </p:cNvPr>
                <p:cNvSpPr/>
                <p:nvPr/>
              </p:nvSpPr>
              <p:spPr>
                <a:xfrm>
                  <a:off x="4168907" y="440099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18" name="pt527">
                  <a:extLst>
                    <a:ext uri="{FF2B5EF4-FFF2-40B4-BE49-F238E27FC236}">
                      <a16:creationId xmlns:a16="http://schemas.microsoft.com/office/drawing/2014/main" id="{2547D62C-5F0F-4068-B923-072BF55F4CA1}"/>
                    </a:ext>
                  </a:extLst>
                </p:cNvPr>
                <p:cNvSpPr/>
                <p:nvPr/>
              </p:nvSpPr>
              <p:spPr>
                <a:xfrm>
                  <a:off x="4415860" y="440231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19" name="pt528">
                  <a:extLst>
                    <a:ext uri="{FF2B5EF4-FFF2-40B4-BE49-F238E27FC236}">
                      <a16:creationId xmlns:a16="http://schemas.microsoft.com/office/drawing/2014/main" id="{3689C14B-0696-4E25-A069-5EF110ABABF3}"/>
                    </a:ext>
                  </a:extLst>
                </p:cNvPr>
                <p:cNvSpPr/>
                <p:nvPr/>
              </p:nvSpPr>
              <p:spPr>
                <a:xfrm>
                  <a:off x="4674271" y="440292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20" name="pt529">
                  <a:extLst>
                    <a:ext uri="{FF2B5EF4-FFF2-40B4-BE49-F238E27FC236}">
                      <a16:creationId xmlns:a16="http://schemas.microsoft.com/office/drawing/2014/main" id="{447C8830-CF47-463A-A2F9-743D85FE3EDA}"/>
                    </a:ext>
                  </a:extLst>
                </p:cNvPr>
                <p:cNvSpPr/>
                <p:nvPr/>
              </p:nvSpPr>
              <p:spPr>
                <a:xfrm>
                  <a:off x="6421633" y="440501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21" name="pt530">
                  <a:extLst>
                    <a:ext uri="{FF2B5EF4-FFF2-40B4-BE49-F238E27FC236}">
                      <a16:creationId xmlns:a16="http://schemas.microsoft.com/office/drawing/2014/main" id="{0E4EC05C-1453-43B4-A58F-EBB059F5F212}"/>
                    </a:ext>
                  </a:extLst>
                </p:cNvPr>
                <p:cNvSpPr/>
                <p:nvPr/>
              </p:nvSpPr>
              <p:spPr>
                <a:xfrm>
                  <a:off x="4627983" y="440695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22" name="pt531">
                  <a:extLst>
                    <a:ext uri="{FF2B5EF4-FFF2-40B4-BE49-F238E27FC236}">
                      <a16:creationId xmlns:a16="http://schemas.microsoft.com/office/drawing/2014/main" id="{4252BD27-75ED-43C0-9466-F556E2757644}"/>
                    </a:ext>
                  </a:extLst>
                </p:cNvPr>
                <p:cNvSpPr/>
                <p:nvPr/>
              </p:nvSpPr>
              <p:spPr>
                <a:xfrm>
                  <a:off x="4317674" y="440695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23" name="pt532">
                  <a:extLst>
                    <a:ext uri="{FF2B5EF4-FFF2-40B4-BE49-F238E27FC236}">
                      <a16:creationId xmlns:a16="http://schemas.microsoft.com/office/drawing/2014/main" id="{E4B64FA6-8673-4A2B-863A-FE7265BFEE86}"/>
                    </a:ext>
                  </a:extLst>
                </p:cNvPr>
                <p:cNvSpPr/>
                <p:nvPr/>
              </p:nvSpPr>
              <p:spPr>
                <a:xfrm>
                  <a:off x="4855103" y="440697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24" name="pt533">
                  <a:extLst>
                    <a:ext uri="{FF2B5EF4-FFF2-40B4-BE49-F238E27FC236}">
                      <a16:creationId xmlns:a16="http://schemas.microsoft.com/office/drawing/2014/main" id="{56598FD1-1A39-404A-87AD-CBA57B6F2DFB}"/>
                    </a:ext>
                  </a:extLst>
                </p:cNvPr>
                <p:cNvSpPr/>
                <p:nvPr/>
              </p:nvSpPr>
              <p:spPr>
                <a:xfrm>
                  <a:off x="4475766" y="440864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25" name="pt534">
                  <a:extLst>
                    <a:ext uri="{FF2B5EF4-FFF2-40B4-BE49-F238E27FC236}">
                      <a16:creationId xmlns:a16="http://schemas.microsoft.com/office/drawing/2014/main" id="{59054450-86DB-466C-8414-2BF853EBDBF6}"/>
                    </a:ext>
                  </a:extLst>
                </p:cNvPr>
                <p:cNvSpPr/>
                <p:nvPr/>
              </p:nvSpPr>
              <p:spPr>
                <a:xfrm>
                  <a:off x="6430066" y="440881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26" name="pt535">
                  <a:extLst>
                    <a:ext uri="{FF2B5EF4-FFF2-40B4-BE49-F238E27FC236}">
                      <a16:creationId xmlns:a16="http://schemas.microsoft.com/office/drawing/2014/main" id="{9E275B71-03EB-45B1-ABBD-21D39B1228EC}"/>
                    </a:ext>
                  </a:extLst>
                </p:cNvPr>
                <p:cNvSpPr/>
                <p:nvPr/>
              </p:nvSpPr>
              <p:spPr>
                <a:xfrm>
                  <a:off x="6407168" y="440926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27" name="pt536">
                  <a:extLst>
                    <a:ext uri="{FF2B5EF4-FFF2-40B4-BE49-F238E27FC236}">
                      <a16:creationId xmlns:a16="http://schemas.microsoft.com/office/drawing/2014/main" id="{5EC7057D-89A9-4D02-B00A-81E6A1E1C63D}"/>
                    </a:ext>
                  </a:extLst>
                </p:cNvPr>
                <p:cNvSpPr/>
                <p:nvPr/>
              </p:nvSpPr>
              <p:spPr>
                <a:xfrm>
                  <a:off x="5054848" y="44092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28" name="pt537">
                  <a:extLst>
                    <a:ext uri="{FF2B5EF4-FFF2-40B4-BE49-F238E27FC236}">
                      <a16:creationId xmlns:a16="http://schemas.microsoft.com/office/drawing/2014/main" id="{0AB0DC2E-90FC-4136-BD02-442D62AF4FB1}"/>
                    </a:ext>
                  </a:extLst>
                </p:cNvPr>
                <p:cNvSpPr/>
                <p:nvPr/>
              </p:nvSpPr>
              <p:spPr>
                <a:xfrm>
                  <a:off x="4421283" y="440927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29" name="pt538">
                  <a:extLst>
                    <a:ext uri="{FF2B5EF4-FFF2-40B4-BE49-F238E27FC236}">
                      <a16:creationId xmlns:a16="http://schemas.microsoft.com/office/drawing/2014/main" id="{770DFB00-C8ED-4907-A664-6F7889CB6E2C}"/>
                    </a:ext>
                  </a:extLst>
                </p:cNvPr>
                <p:cNvSpPr/>
                <p:nvPr/>
              </p:nvSpPr>
              <p:spPr>
                <a:xfrm>
                  <a:off x="6514700" y="440935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30" name="pt539">
                  <a:extLst>
                    <a:ext uri="{FF2B5EF4-FFF2-40B4-BE49-F238E27FC236}">
                      <a16:creationId xmlns:a16="http://schemas.microsoft.com/office/drawing/2014/main" id="{19D51205-0162-4DC1-B46F-DB7CAD0F1721}"/>
                    </a:ext>
                  </a:extLst>
                </p:cNvPr>
                <p:cNvSpPr/>
                <p:nvPr/>
              </p:nvSpPr>
              <p:spPr>
                <a:xfrm>
                  <a:off x="4393562" y="441147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31" name="pt540">
                  <a:extLst>
                    <a:ext uri="{FF2B5EF4-FFF2-40B4-BE49-F238E27FC236}">
                      <a16:creationId xmlns:a16="http://schemas.microsoft.com/office/drawing/2014/main" id="{3D2C2BFD-ECD3-4C1F-BF48-634887C8F0F3}"/>
                    </a:ext>
                  </a:extLst>
                </p:cNvPr>
                <p:cNvSpPr/>
                <p:nvPr/>
              </p:nvSpPr>
              <p:spPr>
                <a:xfrm>
                  <a:off x="4390494" y="441208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32" name="pt541">
                  <a:extLst>
                    <a:ext uri="{FF2B5EF4-FFF2-40B4-BE49-F238E27FC236}">
                      <a16:creationId xmlns:a16="http://schemas.microsoft.com/office/drawing/2014/main" id="{27BFCA9D-C241-4F22-84DF-A204F4FC825C}"/>
                    </a:ext>
                  </a:extLst>
                </p:cNvPr>
                <p:cNvSpPr/>
                <p:nvPr/>
              </p:nvSpPr>
              <p:spPr>
                <a:xfrm>
                  <a:off x="6441466" y="441459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33" name="pt542">
                  <a:extLst>
                    <a:ext uri="{FF2B5EF4-FFF2-40B4-BE49-F238E27FC236}">
                      <a16:creationId xmlns:a16="http://schemas.microsoft.com/office/drawing/2014/main" id="{37131443-4C6C-4573-A446-D88987B6E19F}"/>
                    </a:ext>
                  </a:extLst>
                </p:cNvPr>
                <p:cNvSpPr/>
                <p:nvPr/>
              </p:nvSpPr>
              <p:spPr>
                <a:xfrm>
                  <a:off x="4967938" y="44176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34" name="pt543">
                  <a:extLst>
                    <a:ext uri="{FF2B5EF4-FFF2-40B4-BE49-F238E27FC236}">
                      <a16:creationId xmlns:a16="http://schemas.microsoft.com/office/drawing/2014/main" id="{D315BF4B-CA67-4E49-8E59-D844CBA0B265}"/>
                    </a:ext>
                  </a:extLst>
                </p:cNvPr>
                <p:cNvSpPr/>
                <p:nvPr/>
              </p:nvSpPr>
              <p:spPr>
                <a:xfrm>
                  <a:off x="4503907" y="44176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35" name="pt544">
                  <a:extLst>
                    <a:ext uri="{FF2B5EF4-FFF2-40B4-BE49-F238E27FC236}">
                      <a16:creationId xmlns:a16="http://schemas.microsoft.com/office/drawing/2014/main" id="{46BC2225-DD1B-4ACD-9D62-2ACC4E012AAF}"/>
                    </a:ext>
                  </a:extLst>
                </p:cNvPr>
                <p:cNvSpPr/>
                <p:nvPr/>
              </p:nvSpPr>
              <p:spPr>
                <a:xfrm>
                  <a:off x="4892975" y="442050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36" name="pt545">
                  <a:extLst>
                    <a:ext uri="{FF2B5EF4-FFF2-40B4-BE49-F238E27FC236}">
                      <a16:creationId xmlns:a16="http://schemas.microsoft.com/office/drawing/2014/main" id="{592A7D85-ECD2-4C9E-AE20-5F1820ABEC2D}"/>
                    </a:ext>
                  </a:extLst>
                </p:cNvPr>
                <p:cNvSpPr/>
                <p:nvPr/>
              </p:nvSpPr>
              <p:spPr>
                <a:xfrm>
                  <a:off x="4367568" y="442125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37" name="pt546">
                  <a:extLst>
                    <a:ext uri="{FF2B5EF4-FFF2-40B4-BE49-F238E27FC236}">
                      <a16:creationId xmlns:a16="http://schemas.microsoft.com/office/drawing/2014/main" id="{5251F2BD-36AF-4240-8169-B94618818442}"/>
                    </a:ext>
                  </a:extLst>
                </p:cNvPr>
                <p:cNvSpPr/>
                <p:nvPr/>
              </p:nvSpPr>
              <p:spPr>
                <a:xfrm>
                  <a:off x="6918541" y="442245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38" name="pt547">
                  <a:extLst>
                    <a:ext uri="{FF2B5EF4-FFF2-40B4-BE49-F238E27FC236}">
                      <a16:creationId xmlns:a16="http://schemas.microsoft.com/office/drawing/2014/main" id="{383DE65F-03C5-4F3B-A57D-5F96A40491FB}"/>
                    </a:ext>
                  </a:extLst>
                </p:cNvPr>
                <p:cNvSpPr/>
                <p:nvPr/>
              </p:nvSpPr>
              <p:spPr>
                <a:xfrm>
                  <a:off x="6693460" y="442253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39" name="pt548">
                  <a:extLst>
                    <a:ext uri="{FF2B5EF4-FFF2-40B4-BE49-F238E27FC236}">
                      <a16:creationId xmlns:a16="http://schemas.microsoft.com/office/drawing/2014/main" id="{3DFCCF27-6349-40AE-A4A5-1974FB1655E1}"/>
                    </a:ext>
                  </a:extLst>
                </p:cNvPr>
                <p:cNvSpPr/>
                <p:nvPr/>
              </p:nvSpPr>
              <p:spPr>
                <a:xfrm>
                  <a:off x="6388440" y="442355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40" name="pt549">
                  <a:extLst>
                    <a:ext uri="{FF2B5EF4-FFF2-40B4-BE49-F238E27FC236}">
                      <a16:creationId xmlns:a16="http://schemas.microsoft.com/office/drawing/2014/main" id="{F98219AD-8E5E-4305-A643-80FDA39D23BB}"/>
                    </a:ext>
                  </a:extLst>
                </p:cNvPr>
                <p:cNvSpPr/>
                <p:nvPr/>
              </p:nvSpPr>
              <p:spPr>
                <a:xfrm>
                  <a:off x="4837224" y="442418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41" name="pt550">
                  <a:extLst>
                    <a:ext uri="{FF2B5EF4-FFF2-40B4-BE49-F238E27FC236}">
                      <a16:creationId xmlns:a16="http://schemas.microsoft.com/office/drawing/2014/main" id="{CAFB2B5D-D9BD-4CD3-A550-E2F2ABA0BC5E}"/>
                    </a:ext>
                  </a:extLst>
                </p:cNvPr>
                <p:cNvSpPr/>
                <p:nvPr/>
              </p:nvSpPr>
              <p:spPr>
                <a:xfrm>
                  <a:off x="6909602" y="442480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42" name="pt551">
                  <a:extLst>
                    <a:ext uri="{FF2B5EF4-FFF2-40B4-BE49-F238E27FC236}">
                      <a16:creationId xmlns:a16="http://schemas.microsoft.com/office/drawing/2014/main" id="{E01C7BE8-6587-4BD6-A0DD-604B7447530D}"/>
                    </a:ext>
                  </a:extLst>
                </p:cNvPr>
                <p:cNvSpPr/>
                <p:nvPr/>
              </p:nvSpPr>
              <p:spPr>
                <a:xfrm>
                  <a:off x="4785595" y="442612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43" name="pt552">
                  <a:extLst>
                    <a:ext uri="{FF2B5EF4-FFF2-40B4-BE49-F238E27FC236}">
                      <a16:creationId xmlns:a16="http://schemas.microsoft.com/office/drawing/2014/main" id="{E9481D34-E757-4EE0-9CD3-657E95362B90}"/>
                    </a:ext>
                  </a:extLst>
                </p:cNvPr>
                <p:cNvSpPr/>
                <p:nvPr/>
              </p:nvSpPr>
              <p:spPr>
                <a:xfrm>
                  <a:off x="4556843" y="442707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44" name="pt553">
                  <a:extLst>
                    <a:ext uri="{FF2B5EF4-FFF2-40B4-BE49-F238E27FC236}">
                      <a16:creationId xmlns:a16="http://schemas.microsoft.com/office/drawing/2014/main" id="{94B2378D-53F2-4A9C-947E-E6285F91CD36}"/>
                    </a:ext>
                  </a:extLst>
                </p:cNvPr>
                <p:cNvSpPr/>
                <p:nvPr/>
              </p:nvSpPr>
              <p:spPr>
                <a:xfrm>
                  <a:off x="6413705" y="442789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45" name="pt554">
                  <a:extLst>
                    <a:ext uri="{FF2B5EF4-FFF2-40B4-BE49-F238E27FC236}">
                      <a16:creationId xmlns:a16="http://schemas.microsoft.com/office/drawing/2014/main" id="{4814366B-9539-4269-8EBD-A5219801EE98}"/>
                    </a:ext>
                  </a:extLst>
                </p:cNvPr>
                <p:cNvSpPr/>
                <p:nvPr/>
              </p:nvSpPr>
              <p:spPr>
                <a:xfrm>
                  <a:off x="4402986" y="442912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46" name="pt555">
                  <a:extLst>
                    <a:ext uri="{FF2B5EF4-FFF2-40B4-BE49-F238E27FC236}">
                      <a16:creationId xmlns:a16="http://schemas.microsoft.com/office/drawing/2014/main" id="{2FFCA6A8-FFF3-4574-844D-A30253646CE9}"/>
                    </a:ext>
                  </a:extLst>
                </p:cNvPr>
                <p:cNvSpPr/>
                <p:nvPr/>
              </p:nvSpPr>
              <p:spPr>
                <a:xfrm>
                  <a:off x="4485168" y="443120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47" name="pt556">
                  <a:extLst>
                    <a:ext uri="{FF2B5EF4-FFF2-40B4-BE49-F238E27FC236}">
                      <a16:creationId xmlns:a16="http://schemas.microsoft.com/office/drawing/2014/main" id="{759C1433-5A8A-4E39-A181-8186B1647167}"/>
                    </a:ext>
                  </a:extLst>
                </p:cNvPr>
                <p:cNvSpPr/>
                <p:nvPr/>
              </p:nvSpPr>
              <p:spPr>
                <a:xfrm>
                  <a:off x="6547175" y="443127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48" name="pt557">
                  <a:extLst>
                    <a:ext uri="{FF2B5EF4-FFF2-40B4-BE49-F238E27FC236}">
                      <a16:creationId xmlns:a16="http://schemas.microsoft.com/office/drawing/2014/main" id="{FA7C9A33-7B4A-4CEE-97D8-C0AD9FFC94C0}"/>
                    </a:ext>
                  </a:extLst>
                </p:cNvPr>
                <p:cNvSpPr/>
                <p:nvPr/>
              </p:nvSpPr>
              <p:spPr>
                <a:xfrm>
                  <a:off x="4470109" y="443259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49" name="pt558">
                  <a:extLst>
                    <a:ext uri="{FF2B5EF4-FFF2-40B4-BE49-F238E27FC236}">
                      <a16:creationId xmlns:a16="http://schemas.microsoft.com/office/drawing/2014/main" id="{7AC0CA8E-F430-4AC4-965B-64F476BE1837}"/>
                    </a:ext>
                  </a:extLst>
                </p:cNvPr>
                <p:cNvSpPr/>
                <p:nvPr/>
              </p:nvSpPr>
              <p:spPr>
                <a:xfrm>
                  <a:off x="4855023" y="443377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50" name="pt559">
                  <a:extLst>
                    <a:ext uri="{FF2B5EF4-FFF2-40B4-BE49-F238E27FC236}">
                      <a16:creationId xmlns:a16="http://schemas.microsoft.com/office/drawing/2014/main" id="{F7B5F685-3E1E-4680-BA03-E9C38D2E7C59}"/>
                    </a:ext>
                  </a:extLst>
                </p:cNvPr>
                <p:cNvSpPr/>
                <p:nvPr/>
              </p:nvSpPr>
              <p:spPr>
                <a:xfrm>
                  <a:off x="5991713" y="44348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51" name="pt560">
                  <a:extLst>
                    <a:ext uri="{FF2B5EF4-FFF2-40B4-BE49-F238E27FC236}">
                      <a16:creationId xmlns:a16="http://schemas.microsoft.com/office/drawing/2014/main" id="{0D565C74-A372-4D40-B9D3-B1888F956584}"/>
                    </a:ext>
                  </a:extLst>
                </p:cNvPr>
                <p:cNvSpPr/>
                <p:nvPr/>
              </p:nvSpPr>
              <p:spPr>
                <a:xfrm>
                  <a:off x="4760584" y="443550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52" name="pt561">
                  <a:extLst>
                    <a:ext uri="{FF2B5EF4-FFF2-40B4-BE49-F238E27FC236}">
                      <a16:creationId xmlns:a16="http://schemas.microsoft.com/office/drawing/2014/main" id="{58B45A73-C017-44CF-8343-022B9F5FC58D}"/>
                    </a:ext>
                  </a:extLst>
                </p:cNvPr>
                <p:cNvSpPr/>
                <p:nvPr/>
              </p:nvSpPr>
              <p:spPr>
                <a:xfrm>
                  <a:off x="5053478" y="443851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53" name="pt562">
                  <a:extLst>
                    <a:ext uri="{FF2B5EF4-FFF2-40B4-BE49-F238E27FC236}">
                      <a16:creationId xmlns:a16="http://schemas.microsoft.com/office/drawing/2014/main" id="{9FB160F5-9385-468D-A567-07C598FD359A}"/>
                    </a:ext>
                  </a:extLst>
                </p:cNvPr>
                <p:cNvSpPr/>
                <p:nvPr/>
              </p:nvSpPr>
              <p:spPr>
                <a:xfrm>
                  <a:off x="6639067" y="444135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54" name="pt563">
                  <a:extLst>
                    <a:ext uri="{FF2B5EF4-FFF2-40B4-BE49-F238E27FC236}">
                      <a16:creationId xmlns:a16="http://schemas.microsoft.com/office/drawing/2014/main" id="{7F56DA2D-6491-494E-9208-DEDC32B20605}"/>
                    </a:ext>
                  </a:extLst>
                </p:cNvPr>
                <p:cNvSpPr/>
                <p:nvPr/>
              </p:nvSpPr>
              <p:spPr>
                <a:xfrm>
                  <a:off x="4687559" y="444278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55" name="pt564">
                  <a:extLst>
                    <a:ext uri="{FF2B5EF4-FFF2-40B4-BE49-F238E27FC236}">
                      <a16:creationId xmlns:a16="http://schemas.microsoft.com/office/drawing/2014/main" id="{14987D00-3D0E-47B6-B543-D78494AC6960}"/>
                    </a:ext>
                  </a:extLst>
                </p:cNvPr>
                <p:cNvSpPr/>
                <p:nvPr/>
              </p:nvSpPr>
              <p:spPr>
                <a:xfrm>
                  <a:off x="5133011" y="44428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56" name="pt565">
                  <a:extLst>
                    <a:ext uri="{FF2B5EF4-FFF2-40B4-BE49-F238E27FC236}">
                      <a16:creationId xmlns:a16="http://schemas.microsoft.com/office/drawing/2014/main" id="{7C5E8794-749A-472A-83AD-DDBDD5B99D3B}"/>
                    </a:ext>
                  </a:extLst>
                </p:cNvPr>
                <p:cNvSpPr/>
                <p:nvPr/>
              </p:nvSpPr>
              <p:spPr>
                <a:xfrm>
                  <a:off x="6378049" y="444412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57" name="pt566">
                  <a:extLst>
                    <a:ext uri="{FF2B5EF4-FFF2-40B4-BE49-F238E27FC236}">
                      <a16:creationId xmlns:a16="http://schemas.microsoft.com/office/drawing/2014/main" id="{B2732AA5-C11D-48FB-A742-D3DA74D5D763}"/>
                    </a:ext>
                  </a:extLst>
                </p:cNvPr>
                <p:cNvSpPr/>
                <p:nvPr/>
              </p:nvSpPr>
              <p:spPr>
                <a:xfrm>
                  <a:off x="4310591" y="444506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58" name="pt567">
                  <a:extLst>
                    <a:ext uri="{FF2B5EF4-FFF2-40B4-BE49-F238E27FC236}">
                      <a16:creationId xmlns:a16="http://schemas.microsoft.com/office/drawing/2014/main" id="{73966805-A7FF-4924-A1C7-30B72D248A3E}"/>
                    </a:ext>
                  </a:extLst>
                </p:cNvPr>
                <p:cNvSpPr/>
                <p:nvPr/>
              </p:nvSpPr>
              <p:spPr>
                <a:xfrm>
                  <a:off x="4590098" y="444555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59" name="pt568">
                  <a:extLst>
                    <a:ext uri="{FF2B5EF4-FFF2-40B4-BE49-F238E27FC236}">
                      <a16:creationId xmlns:a16="http://schemas.microsoft.com/office/drawing/2014/main" id="{87DCBE0D-7F58-459E-9533-5FB7157C6072}"/>
                    </a:ext>
                  </a:extLst>
                </p:cNvPr>
                <p:cNvSpPr/>
                <p:nvPr/>
              </p:nvSpPr>
              <p:spPr>
                <a:xfrm>
                  <a:off x="4794153" y="444672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60" name="pt569">
                  <a:extLst>
                    <a:ext uri="{FF2B5EF4-FFF2-40B4-BE49-F238E27FC236}">
                      <a16:creationId xmlns:a16="http://schemas.microsoft.com/office/drawing/2014/main" id="{8BBBA8BA-42BF-4497-AA89-310DCF668444}"/>
                    </a:ext>
                  </a:extLst>
                </p:cNvPr>
                <p:cNvSpPr/>
                <p:nvPr/>
              </p:nvSpPr>
              <p:spPr>
                <a:xfrm>
                  <a:off x="4550552" y="444698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61" name="pt570">
                  <a:extLst>
                    <a:ext uri="{FF2B5EF4-FFF2-40B4-BE49-F238E27FC236}">
                      <a16:creationId xmlns:a16="http://schemas.microsoft.com/office/drawing/2014/main" id="{758951D1-7713-49DF-B33C-F077A945D40E}"/>
                    </a:ext>
                  </a:extLst>
                </p:cNvPr>
                <p:cNvSpPr/>
                <p:nvPr/>
              </p:nvSpPr>
              <p:spPr>
                <a:xfrm>
                  <a:off x="4998672" y="44479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62" name="pt571">
                  <a:extLst>
                    <a:ext uri="{FF2B5EF4-FFF2-40B4-BE49-F238E27FC236}">
                      <a16:creationId xmlns:a16="http://schemas.microsoft.com/office/drawing/2014/main" id="{4FE62F86-49ED-4C12-97AF-75BEBC55FAA9}"/>
                    </a:ext>
                  </a:extLst>
                </p:cNvPr>
                <p:cNvSpPr/>
                <p:nvPr/>
              </p:nvSpPr>
              <p:spPr>
                <a:xfrm>
                  <a:off x="4449120" y="444815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63" name="pt572">
                  <a:extLst>
                    <a:ext uri="{FF2B5EF4-FFF2-40B4-BE49-F238E27FC236}">
                      <a16:creationId xmlns:a16="http://schemas.microsoft.com/office/drawing/2014/main" id="{3ECE3E7E-A585-4C29-8EC6-742BBDA7994B}"/>
                    </a:ext>
                  </a:extLst>
                </p:cNvPr>
                <p:cNvSpPr/>
                <p:nvPr/>
              </p:nvSpPr>
              <p:spPr>
                <a:xfrm>
                  <a:off x="6372283" y="444825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64" name="pt573">
                  <a:extLst>
                    <a:ext uri="{FF2B5EF4-FFF2-40B4-BE49-F238E27FC236}">
                      <a16:creationId xmlns:a16="http://schemas.microsoft.com/office/drawing/2014/main" id="{2A6FBB85-DEB7-41BC-A257-16A238E7AF6B}"/>
                    </a:ext>
                  </a:extLst>
                </p:cNvPr>
                <p:cNvSpPr/>
                <p:nvPr/>
              </p:nvSpPr>
              <p:spPr>
                <a:xfrm>
                  <a:off x="4549584" y="444973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65" name="pt574">
                  <a:extLst>
                    <a:ext uri="{FF2B5EF4-FFF2-40B4-BE49-F238E27FC236}">
                      <a16:creationId xmlns:a16="http://schemas.microsoft.com/office/drawing/2014/main" id="{CADB3F55-16A0-462A-BDD2-5990D0791ABF}"/>
                    </a:ext>
                  </a:extLst>
                </p:cNvPr>
                <p:cNvSpPr/>
                <p:nvPr/>
              </p:nvSpPr>
              <p:spPr>
                <a:xfrm>
                  <a:off x="4504394" y="444977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66" name="pt575">
                  <a:extLst>
                    <a:ext uri="{FF2B5EF4-FFF2-40B4-BE49-F238E27FC236}">
                      <a16:creationId xmlns:a16="http://schemas.microsoft.com/office/drawing/2014/main" id="{CE79B286-399E-4F21-873B-BAA155BBC59A}"/>
                    </a:ext>
                  </a:extLst>
                </p:cNvPr>
                <p:cNvSpPr/>
                <p:nvPr/>
              </p:nvSpPr>
              <p:spPr>
                <a:xfrm>
                  <a:off x="4269618" y="444977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67" name="pt576">
                  <a:extLst>
                    <a:ext uri="{FF2B5EF4-FFF2-40B4-BE49-F238E27FC236}">
                      <a16:creationId xmlns:a16="http://schemas.microsoft.com/office/drawing/2014/main" id="{3F4ABCB7-EB79-4C3B-94BD-C081462DF62C}"/>
                    </a:ext>
                  </a:extLst>
                </p:cNvPr>
                <p:cNvSpPr/>
                <p:nvPr/>
              </p:nvSpPr>
              <p:spPr>
                <a:xfrm>
                  <a:off x="4485506" y="445027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68" name="pt577">
                  <a:extLst>
                    <a:ext uri="{FF2B5EF4-FFF2-40B4-BE49-F238E27FC236}">
                      <a16:creationId xmlns:a16="http://schemas.microsoft.com/office/drawing/2014/main" id="{601A87DA-04E5-4A37-938B-266C4C5C68EF}"/>
                    </a:ext>
                  </a:extLst>
                </p:cNvPr>
                <p:cNvSpPr/>
                <p:nvPr/>
              </p:nvSpPr>
              <p:spPr>
                <a:xfrm>
                  <a:off x="4627622" y="445076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69" name="pt578">
                  <a:extLst>
                    <a:ext uri="{FF2B5EF4-FFF2-40B4-BE49-F238E27FC236}">
                      <a16:creationId xmlns:a16="http://schemas.microsoft.com/office/drawing/2014/main" id="{D46C8CC4-4D3F-4C78-BDD5-D0B86220EDA3}"/>
                    </a:ext>
                  </a:extLst>
                </p:cNvPr>
                <p:cNvSpPr/>
                <p:nvPr/>
              </p:nvSpPr>
              <p:spPr>
                <a:xfrm>
                  <a:off x="4570694" y="445153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70" name="pt579">
                  <a:extLst>
                    <a:ext uri="{FF2B5EF4-FFF2-40B4-BE49-F238E27FC236}">
                      <a16:creationId xmlns:a16="http://schemas.microsoft.com/office/drawing/2014/main" id="{CF993AFC-1342-4FBA-832F-9F049F7B516A}"/>
                    </a:ext>
                  </a:extLst>
                </p:cNvPr>
                <p:cNvSpPr/>
                <p:nvPr/>
              </p:nvSpPr>
              <p:spPr>
                <a:xfrm>
                  <a:off x="6718200" y="445260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71" name="pt580">
                  <a:extLst>
                    <a:ext uri="{FF2B5EF4-FFF2-40B4-BE49-F238E27FC236}">
                      <a16:creationId xmlns:a16="http://schemas.microsoft.com/office/drawing/2014/main" id="{F7D9340F-D59E-43AB-95E6-D59D8D154079}"/>
                    </a:ext>
                  </a:extLst>
                </p:cNvPr>
                <p:cNvSpPr/>
                <p:nvPr/>
              </p:nvSpPr>
              <p:spPr>
                <a:xfrm>
                  <a:off x="5019465" y="44544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72" name="pt581">
                  <a:extLst>
                    <a:ext uri="{FF2B5EF4-FFF2-40B4-BE49-F238E27FC236}">
                      <a16:creationId xmlns:a16="http://schemas.microsoft.com/office/drawing/2014/main" id="{04237A1F-D044-4637-83FE-C53E31BF0BF0}"/>
                    </a:ext>
                  </a:extLst>
                </p:cNvPr>
                <p:cNvSpPr/>
                <p:nvPr/>
              </p:nvSpPr>
              <p:spPr>
                <a:xfrm>
                  <a:off x="6448420" y="445475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73" name="pt582">
                  <a:extLst>
                    <a:ext uri="{FF2B5EF4-FFF2-40B4-BE49-F238E27FC236}">
                      <a16:creationId xmlns:a16="http://schemas.microsoft.com/office/drawing/2014/main" id="{67AD7A63-CFD3-4D3A-AE64-ADF5771B4F7B}"/>
                    </a:ext>
                  </a:extLst>
                </p:cNvPr>
                <p:cNvSpPr/>
                <p:nvPr/>
              </p:nvSpPr>
              <p:spPr>
                <a:xfrm>
                  <a:off x="6222903" y="44554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74" name="pt583">
                  <a:extLst>
                    <a:ext uri="{FF2B5EF4-FFF2-40B4-BE49-F238E27FC236}">
                      <a16:creationId xmlns:a16="http://schemas.microsoft.com/office/drawing/2014/main" id="{FD89AAA7-1B75-4036-8430-5959390828F1}"/>
                    </a:ext>
                  </a:extLst>
                </p:cNvPr>
                <p:cNvSpPr/>
                <p:nvPr/>
              </p:nvSpPr>
              <p:spPr>
                <a:xfrm>
                  <a:off x="4276505" y="445599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75" name="pt584">
                  <a:extLst>
                    <a:ext uri="{FF2B5EF4-FFF2-40B4-BE49-F238E27FC236}">
                      <a16:creationId xmlns:a16="http://schemas.microsoft.com/office/drawing/2014/main" id="{8D8A2C72-9386-4F7A-B839-91FE49E5EC71}"/>
                    </a:ext>
                  </a:extLst>
                </p:cNvPr>
                <p:cNvSpPr/>
                <p:nvPr/>
              </p:nvSpPr>
              <p:spPr>
                <a:xfrm>
                  <a:off x="6220790" y="44560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76" name="pt585">
                  <a:extLst>
                    <a:ext uri="{FF2B5EF4-FFF2-40B4-BE49-F238E27FC236}">
                      <a16:creationId xmlns:a16="http://schemas.microsoft.com/office/drawing/2014/main" id="{5085E148-FE89-4E81-9218-D39AD4CD098F}"/>
                    </a:ext>
                  </a:extLst>
                </p:cNvPr>
                <p:cNvSpPr/>
                <p:nvPr/>
              </p:nvSpPr>
              <p:spPr>
                <a:xfrm>
                  <a:off x="4650205" y="445658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77" name="pt586">
                  <a:extLst>
                    <a:ext uri="{FF2B5EF4-FFF2-40B4-BE49-F238E27FC236}">
                      <a16:creationId xmlns:a16="http://schemas.microsoft.com/office/drawing/2014/main" id="{D3B1C00B-9513-4DE0-B55D-828D74A1D258}"/>
                    </a:ext>
                  </a:extLst>
                </p:cNvPr>
                <p:cNvSpPr/>
                <p:nvPr/>
              </p:nvSpPr>
              <p:spPr>
                <a:xfrm>
                  <a:off x="4812532" y="445783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78" name="pt587">
                  <a:extLst>
                    <a:ext uri="{FF2B5EF4-FFF2-40B4-BE49-F238E27FC236}">
                      <a16:creationId xmlns:a16="http://schemas.microsoft.com/office/drawing/2014/main" id="{52581B4D-6AF6-451B-8306-DB58FA906A49}"/>
                    </a:ext>
                  </a:extLst>
                </p:cNvPr>
                <p:cNvSpPr/>
                <p:nvPr/>
              </p:nvSpPr>
              <p:spPr>
                <a:xfrm>
                  <a:off x="4679303" y="445810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79" name="pt588">
                  <a:extLst>
                    <a:ext uri="{FF2B5EF4-FFF2-40B4-BE49-F238E27FC236}">
                      <a16:creationId xmlns:a16="http://schemas.microsoft.com/office/drawing/2014/main" id="{1FF78319-8021-4FCC-800C-B862B45CD66E}"/>
                    </a:ext>
                  </a:extLst>
                </p:cNvPr>
                <p:cNvSpPr/>
                <p:nvPr/>
              </p:nvSpPr>
              <p:spPr>
                <a:xfrm>
                  <a:off x="4581326" y="445953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80" name="pt589">
                  <a:extLst>
                    <a:ext uri="{FF2B5EF4-FFF2-40B4-BE49-F238E27FC236}">
                      <a16:creationId xmlns:a16="http://schemas.microsoft.com/office/drawing/2014/main" id="{6CC95A77-141E-47CF-BE19-3289CE3492A6}"/>
                    </a:ext>
                  </a:extLst>
                </p:cNvPr>
                <p:cNvSpPr/>
                <p:nvPr/>
              </p:nvSpPr>
              <p:spPr>
                <a:xfrm>
                  <a:off x="6454231" y="445953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81" name="pt590">
                  <a:extLst>
                    <a:ext uri="{FF2B5EF4-FFF2-40B4-BE49-F238E27FC236}">
                      <a16:creationId xmlns:a16="http://schemas.microsoft.com/office/drawing/2014/main" id="{62FD2778-C1A3-4D65-AA6B-686B54526B63}"/>
                    </a:ext>
                  </a:extLst>
                </p:cNvPr>
                <p:cNvSpPr/>
                <p:nvPr/>
              </p:nvSpPr>
              <p:spPr>
                <a:xfrm>
                  <a:off x="4861850" y="445962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82" name="pt591">
                  <a:extLst>
                    <a:ext uri="{FF2B5EF4-FFF2-40B4-BE49-F238E27FC236}">
                      <a16:creationId xmlns:a16="http://schemas.microsoft.com/office/drawing/2014/main" id="{BE06D58D-4003-4761-A8AA-2D01B115E7A3}"/>
                    </a:ext>
                  </a:extLst>
                </p:cNvPr>
                <p:cNvSpPr/>
                <p:nvPr/>
              </p:nvSpPr>
              <p:spPr>
                <a:xfrm>
                  <a:off x="6173473" y="44611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83" name="pt592">
                  <a:extLst>
                    <a:ext uri="{FF2B5EF4-FFF2-40B4-BE49-F238E27FC236}">
                      <a16:creationId xmlns:a16="http://schemas.microsoft.com/office/drawing/2014/main" id="{4FF387F3-72E0-412B-B08F-5CF93C16FF3C}"/>
                    </a:ext>
                  </a:extLst>
                </p:cNvPr>
                <p:cNvSpPr/>
                <p:nvPr/>
              </p:nvSpPr>
              <p:spPr>
                <a:xfrm>
                  <a:off x="6933093" y="446125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84" name="pt593">
                  <a:extLst>
                    <a:ext uri="{FF2B5EF4-FFF2-40B4-BE49-F238E27FC236}">
                      <a16:creationId xmlns:a16="http://schemas.microsoft.com/office/drawing/2014/main" id="{9418EF45-E3A3-4B3F-A01E-3CDB6ADA75A3}"/>
                    </a:ext>
                  </a:extLst>
                </p:cNvPr>
                <p:cNvSpPr/>
                <p:nvPr/>
              </p:nvSpPr>
              <p:spPr>
                <a:xfrm>
                  <a:off x="4324295" y="446143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85" name="pt594">
                  <a:extLst>
                    <a:ext uri="{FF2B5EF4-FFF2-40B4-BE49-F238E27FC236}">
                      <a16:creationId xmlns:a16="http://schemas.microsoft.com/office/drawing/2014/main" id="{C152042B-866D-4260-B720-933E2167661F}"/>
                    </a:ext>
                  </a:extLst>
                </p:cNvPr>
                <p:cNvSpPr/>
                <p:nvPr/>
              </p:nvSpPr>
              <p:spPr>
                <a:xfrm>
                  <a:off x="4218738" y="446160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86" name="pt595">
                  <a:extLst>
                    <a:ext uri="{FF2B5EF4-FFF2-40B4-BE49-F238E27FC236}">
                      <a16:creationId xmlns:a16="http://schemas.microsoft.com/office/drawing/2014/main" id="{49405EF6-E682-423C-A8FC-5BCBB678C8DE}"/>
                    </a:ext>
                  </a:extLst>
                </p:cNvPr>
                <p:cNvSpPr/>
                <p:nvPr/>
              </p:nvSpPr>
              <p:spPr>
                <a:xfrm>
                  <a:off x="6388320" y="446320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87" name="pt596">
                  <a:extLst>
                    <a:ext uri="{FF2B5EF4-FFF2-40B4-BE49-F238E27FC236}">
                      <a16:creationId xmlns:a16="http://schemas.microsoft.com/office/drawing/2014/main" id="{02B676F8-5FB6-415C-95E5-C5F80A0C0DCF}"/>
                    </a:ext>
                  </a:extLst>
                </p:cNvPr>
                <p:cNvSpPr/>
                <p:nvPr/>
              </p:nvSpPr>
              <p:spPr>
                <a:xfrm>
                  <a:off x="6673296" y="446332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88" name="pt597">
                  <a:extLst>
                    <a:ext uri="{FF2B5EF4-FFF2-40B4-BE49-F238E27FC236}">
                      <a16:creationId xmlns:a16="http://schemas.microsoft.com/office/drawing/2014/main" id="{A23F7758-5E94-4B72-B5E2-1CE51B9FB67A}"/>
                    </a:ext>
                  </a:extLst>
                </p:cNvPr>
                <p:cNvSpPr/>
                <p:nvPr/>
              </p:nvSpPr>
              <p:spPr>
                <a:xfrm>
                  <a:off x="4450815" y="446461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89" name="pt598">
                  <a:extLst>
                    <a:ext uri="{FF2B5EF4-FFF2-40B4-BE49-F238E27FC236}">
                      <a16:creationId xmlns:a16="http://schemas.microsoft.com/office/drawing/2014/main" id="{E2A84FD1-4BAE-440D-A2FE-ED1763184DC5}"/>
                    </a:ext>
                  </a:extLst>
                </p:cNvPr>
                <p:cNvSpPr/>
                <p:nvPr/>
              </p:nvSpPr>
              <p:spPr>
                <a:xfrm>
                  <a:off x="6292972" y="44694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0" name="pt599">
                  <a:extLst>
                    <a:ext uri="{FF2B5EF4-FFF2-40B4-BE49-F238E27FC236}">
                      <a16:creationId xmlns:a16="http://schemas.microsoft.com/office/drawing/2014/main" id="{A9988970-A427-4F8B-B40E-2B357D65C483}"/>
                    </a:ext>
                  </a:extLst>
                </p:cNvPr>
                <p:cNvSpPr/>
                <p:nvPr/>
              </p:nvSpPr>
              <p:spPr>
                <a:xfrm>
                  <a:off x="4524568" y="446968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1" name="pt600">
                  <a:extLst>
                    <a:ext uri="{FF2B5EF4-FFF2-40B4-BE49-F238E27FC236}">
                      <a16:creationId xmlns:a16="http://schemas.microsoft.com/office/drawing/2014/main" id="{FFF68AE3-7517-4061-9590-207C8F6E0E20}"/>
                    </a:ext>
                  </a:extLst>
                </p:cNvPr>
                <p:cNvSpPr/>
                <p:nvPr/>
              </p:nvSpPr>
              <p:spPr>
                <a:xfrm>
                  <a:off x="4645938" y="447116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2" name="pt601">
                  <a:extLst>
                    <a:ext uri="{FF2B5EF4-FFF2-40B4-BE49-F238E27FC236}">
                      <a16:creationId xmlns:a16="http://schemas.microsoft.com/office/drawing/2014/main" id="{20998CCE-3250-4B73-8246-E72F8CDA7BB1}"/>
                    </a:ext>
                  </a:extLst>
                </p:cNvPr>
                <p:cNvSpPr/>
                <p:nvPr/>
              </p:nvSpPr>
              <p:spPr>
                <a:xfrm>
                  <a:off x="4909683" y="447413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3" name="pt602">
                  <a:extLst>
                    <a:ext uri="{FF2B5EF4-FFF2-40B4-BE49-F238E27FC236}">
                      <a16:creationId xmlns:a16="http://schemas.microsoft.com/office/drawing/2014/main" id="{B5415136-B960-40AA-ACE1-7DDF80F2FDCF}"/>
                    </a:ext>
                  </a:extLst>
                </p:cNvPr>
                <p:cNvSpPr/>
                <p:nvPr/>
              </p:nvSpPr>
              <p:spPr>
                <a:xfrm>
                  <a:off x="6485293" y="447413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4" name="pt603">
                  <a:extLst>
                    <a:ext uri="{FF2B5EF4-FFF2-40B4-BE49-F238E27FC236}">
                      <a16:creationId xmlns:a16="http://schemas.microsoft.com/office/drawing/2014/main" id="{720D69A5-38D0-4890-BC9C-94F0840F9D3F}"/>
                    </a:ext>
                  </a:extLst>
                </p:cNvPr>
                <p:cNvSpPr/>
                <p:nvPr/>
              </p:nvSpPr>
              <p:spPr>
                <a:xfrm>
                  <a:off x="6795968" y="447486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5" name="pt604">
                  <a:extLst>
                    <a:ext uri="{FF2B5EF4-FFF2-40B4-BE49-F238E27FC236}">
                      <a16:creationId xmlns:a16="http://schemas.microsoft.com/office/drawing/2014/main" id="{DE36134B-2619-410C-9EF3-0246C32D4A8A}"/>
                    </a:ext>
                  </a:extLst>
                </p:cNvPr>
                <p:cNvSpPr/>
                <p:nvPr/>
              </p:nvSpPr>
              <p:spPr>
                <a:xfrm>
                  <a:off x="6223050" y="44748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6" name="pt605">
                  <a:extLst>
                    <a:ext uri="{FF2B5EF4-FFF2-40B4-BE49-F238E27FC236}">
                      <a16:creationId xmlns:a16="http://schemas.microsoft.com/office/drawing/2014/main" id="{8A22A8E0-ED06-402C-BDEF-BD28951F41FF}"/>
                    </a:ext>
                  </a:extLst>
                </p:cNvPr>
                <p:cNvSpPr/>
                <p:nvPr/>
              </p:nvSpPr>
              <p:spPr>
                <a:xfrm>
                  <a:off x="4859965" y="447691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7" name="pt606">
                  <a:extLst>
                    <a:ext uri="{FF2B5EF4-FFF2-40B4-BE49-F238E27FC236}">
                      <a16:creationId xmlns:a16="http://schemas.microsoft.com/office/drawing/2014/main" id="{14D49AC9-16CB-4D8F-B519-C9992D782EAD}"/>
                    </a:ext>
                  </a:extLst>
                </p:cNvPr>
                <p:cNvSpPr/>
                <p:nvPr/>
              </p:nvSpPr>
              <p:spPr>
                <a:xfrm>
                  <a:off x="6406265" y="447691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8" name="pt607">
                  <a:extLst>
                    <a:ext uri="{FF2B5EF4-FFF2-40B4-BE49-F238E27FC236}">
                      <a16:creationId xmlns:a16="http://schemas.microsoft.com/office/drawing/2014/main" id="{EE88D7D6-00E8-4647-AA89-63BA99A7E08C}"/>
                    </a:ext>
                  </a:extLst>
                </p:cNvPr>
                <p:cNvSpPr/>
                <p:nvPr/>
              </p:nvSpPr>
              <p:spPr>
                <a:xfrm>
                  <a:off x="6869700" y="447721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9" name="pt608">
                  <a:extLst>
                    <a:ext uri="{FF2B5EF4-FFF2-40B4-BE49-F238E27FC236}">
                      <a16:creationId xmlns:a16="http://schemas.microsoft.com/office/drawing/2014/main" id="{75E97A85-272D-43A1-8225-D5E127B59DF3}"/>
                    </a:ext>
                  </a:extLst>
                </p:cNvPr>
                <p:cNvSpPr/>
                <p:nvPr/>
              </p:nvSpPr>
              <p:spPr>
                <a:xfrm>
                  <a:off x="6509391" y="447734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00" name="pt609">
                  <a:extLst>
                    <a:ext uri="{FF2B5EF4-FFF2-40B4-BE49-F238E27FC236}">
                      <a16:creationId xmlns:a16="http://schemas.microsoft.com/office/drawing/2014/main" id="{A990ABB7-4C50-4230-B829-49A596F7CEA2}"/>
                    </a:ext>
                  </a:extLst>
                </p:cNvPr>
                <p:cNvSpPr/>
                <p:nvPr/>
              </p:nvSpPr>
              <p:spPr>
                <a:xfrm>
                  <a:off x="6097462" y="44773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01" name="pt610">
                  <a:extLst>
                    <a:ext uri="{FF2B5EF4-FFF2-40B4-BE49-F238E27FC236}">
                      <a16:creationId xmlns:a16="http://schemas.microsoft.com/office/drawing/2014/main" id="{67638AB9-774B-4DAD-A65B-8640F7AF1722}"/>
                    </a:ext>
                  </a:extLst>
                </p:cNvPr>
                <p:cNvSpPr/>
                <p:nvPr/>
              </p:nvSpPr>
              <p:spPr>
                <a:xfrm>
                  <a:off x="4420056" y="447756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02" name="pt611">
                  <a:extLst>
                    <a:ext uri="{FF2B5EF4-FFF2-40B4-BE49-F238E27FC236}">
                      <a16:creationId xmlns:a16="http://schemas.microsoft.com/office/drawing/2014/main" id="{9D9B9262-60BD-4FDA-96F5-14EF43A2A6A8}"/>
                    </a:ext>
                  </a:extLst>
                </p:cNvPr>
                <p:cNvSpPr/>
                <p:nvPr/>
              </p:nvSpPr>
              <p:spPr>
                <a:xfrm>
                  <a:off x="6267554" y="44777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03" name="pt612">
                  <a:extLst>
                    <a:ext uri="{FF2B5EF4-FFF2-40B4-BE49-F238E27FC236}">
                      <a16:creationId xmlns:a16="http://schemas.microsoft.com/office/drawing/2014/main" id="{E82094CF-A5B4-40BC-83A1-CCDE3826D975}"/>
                    </a:ext>
                  </a:extLst>
                </p:cNvPr>
                <p:cNvSpPr/>
                <p:nvPr/>
              </p:nvSpPr>
              <p:spPr>
                <a:xfrm>
                  <a:off x="4930388" y="447777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04" name="pt613">
                  <a:extLst>
                    <a:ext uri="{FF2B5EF4-FFF2-40B4-BE49-F238E27FC236}">
                      <a16:creationId xmlns:a16="http://schemas.microsoft.com/office/drawing/2014/main" id="{A038D952-342C-4DF5-A1DB-186E2FB5B56D}"/>
                    </a:ext>
                  </a:extLst>
                </p:cNvPr>
                <p:cNvSpPr/>
                <p:nvPr/>
              </p:nvSpPr>
              <p:spPr>
                <a:xfrm>
                  <a:off x="4302088" y="447832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05" name="pt614">
                  <a:extLst>
                    <a:ext uri="{FF2B5EF4-FFF2-40B4-BE49-F238E27FC236}">
                      <a16:creationId xmlns:a16="http://schemas.microsoft.com/office/drawing/2014/main" id="{19484FC5-D3B6-4BCD-B42F-FBE4776CD3FF}"/>
                    </a:ext>
                  </a:extLst>
                </p:cNvPr>
                <p:cNvSpPr/>
                <p:nvPr/>
              </p:nvSpPr>
              <p:spPr>
                <a:xfrm>
                  <a:off x="5076257" y="44784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06" name="pt615">
                  <a:extLst>
                    <a:ext uri="{FF2B5EF4-FFF2-40B4-BE49-F238E27FC236}">
                      <a16:creationId xmlns:a16="http://schemas.microsoft.com/office/drawing/2014/main" id="{3D285138-C487-40F5-B4E5-AC3366E27712}"/>
                    </a:ext>
                  </a:extLst>
                </p:cNvPr>
                <p:cNvSpPr/>
                <p:nvPr/>
              </p:nvSpPr>
              <p:spPr>
                <a:xfrm>
                  <a:off x="6440019" y="448114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07" name="pt616">
                  <a:extLst>
                    <a:ext uri="{FF2B5EF4-FFF2-40B4-BE49-F238E27FC236}">
                      <a16:creationId xmlns:a16="http://schemas.microsoft.com/office/drawing/2014/main" id="{15B561E1-368B-4DDB-B2CB-EF1138AECFB3}"/>
                    </a:ext>
                  </a:extLst>
                </p:cNvPr>
                <p:cNvSpPr/>
                <p:nvPr/>
              </p:nvSpPr>
              <p:spPr>
                <a:xfrm>
                  <a:off x="6527995" y="448272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08" name="pt617">
                  <a:extLst>
                    <a:ext uri="{FF2B5EF4-FFF2-40B4-BE49-F238E27FC236}">
                      <a16:creationId xmlns:a16="http://schemas.microsoft.com/office/drawing/2014/main" id="{18A5388D-4BAD-46C5-A7B1-A4229EE384C2}"/>
                    </a:ext>
                  </a:extLst>
                </p:cNvPr>
                <p:cNvSpPr/>
                <p:nvPr/>
              </p:nvSpPr>
              <p:spPr>
                <a:xfrm>
                  <a:off x="4841158" y="448352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09" name="pt618">
                  <a:extLst>
                    <a:ext uri="{FF2B5EF4-FFF2-40B4-BE49-F238E27FC236}">
                      <a16:creationId xmlns:a16="http://schemas.microsoft.com/office/drawing/2014/main" id="{2DCF431A-4289-49E8-9C0C-371621B1717C}"/>
                    </a:ext>
                  </a:extLst>
                </p:cNvPr>
                <p:cNvSpPr/>
                <p:nvPr/>
              </p:nvSpPr>
              <p:spPr>
                <a:xfrm>
                  <a:off x="4845611" y="448440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0" name="pt619">
                  <a:extLst>
                    <a:ext uri="{FF2B5EF4-FFF2-40B4-BE49-F238E27FC236}">
                      <a16:creationId xmlns:a16="http://schemas.microsoft.com/office/drawing/2014/main" id="{9DCC6570-F989-49E8-A747-F9FE79E455BA}"/>
                    </a:ext>
                  </a:extLst>
                </p:cNvPr>
                <p:cNvSpPr/>
                <p:nvPr/>
              </p:nvSpPr>
              <p:spPr>
                <a:xfrm>
                  <a:off x="6399790" y="448451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1" name="pt620">
                  <a:extLst>
                    <a:ext uri="{FF2B5EF4-FFF2-40B4-BE49-F238E27FC236}">
                      <a16:creationId xmlns:a16="http://schemas.microsoft.com/office/drawing/2014/main" id="{EBB53F4D-A406-42F5-BF9B-760D6BF35872}"/>
                    </a:ext>
                  </a:extLst>
                </p:cNvPr>
                <p:cNvSpPr/>
                <p:nvPr/>
              </p:nvSpPr>
              <p:spPr>
                <a:xfrm>
                  <a:off x="5069005" y="44845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2" name="pt621">
                  <a:extLst>
                    <a:ext uri="{FF2B5EF4-FFF2-40B4-BE49-F238E27FC236}">
                      <a16:creationId xmlns:a16="http://schemas.microsoft.com/office/drawing/2014/main" id="{B85A2AB1-B53F-4D17-BD97-67FCCE77A4A3}"/>
                    </a:ext>
                  </a:extLst>
                </p:cNvPr>
                <p:cNvSpPr/>
                <p:nvPr/>
              </p:nvSpPr>
              <p:spPr>
                <a:xfrm>
                  <a:off x="4604888" y="448542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3" name="pt622">
                  <a:extLst>
                    <a:ext uri="{FF2B5EF4-FFF2-40B4-BE49-F238E27FC236}">
                      <a16:creationId xmlns:a16="http://schemas.microsoft.com/office/drawing/2014/main" id="{4FCF63B4-39E1-455D-B0F1-8F8271D74ED0}"/>
                    </a:ext>
                  </a:extLst>
                </p:cNvPr>
                <p:cNvSpPr/>
                <p:nvPr/>
              </p:nvSpPr>
              <p:spPr>
                <a:xfrm>
                  <a:off x="6662800" y="448629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4" name="pt623">
                  <a:extLst>
                    <a:ext uri="{FF2B5EF4-FFF2-40B4-BE49-F238E27FC236}">
                      <a16:creationId xmlns:a16="http://schemas.microsoft.com/office/drawing/2014/main" id="{6C802BDF-2960-4110-9B68-67563C6AA1F6}"/>
                    </a:ext>
                  </a:extLst>
                </p:cNvPr>
                <p:cNvSpPr/>
                <p:nvPr/>
              </p:nvSpPr>
              <p:spPr>
                <a:xfrm>
                  <a:off x="6145053" y="44865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5" name="pt624">
                  <a:extLst>
                    <a:ext uri="{FF2B5EF4-FFF2-40B4-BE49-F238E27FC236}">
                      <a16:creationId xmlns:a16="http://schemas.microsoft.com/office/drawing/2014/main" id="{6E5391AC-827B-48E6-A192-C0D2A68CD756}"/>
                    </a:ext>
                  </a:extLst>
                </p:cNvPr>
                <p:cNvSpPr/>
                <p:nvPr/>
              </p:nvSpPr>
              <p:spPr>
                <a:xfrm>
                  <a:off x="4381877" y="448681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6" name="pt625">
                  <a:extLst>
                    <a:ext uri="{FF2B5EF4-FFF2-40B4-BE49-F238E27FC236}">
                      <a16:creationId xmlns:a16="http://schemas.microsoft.com/office/drawing/2014/main" id="{F3559230-0B7B-4C0B-8B37-B06F6EC05A78}"/>
                    </a:ext>
                  </a:extLst>
                </p:cNvPr>
                <p:cNvSpPr/>
                <p:nvPr/>
              </p:nvSpPr>
              <p:spPr>
                <a:xfrm>
                  <a:off x="4566291" y="448752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7" name="pt626">
                  <a:extLst>
                    <a:ext uri="{FF2B5EF4-FFF2-40B4-BE49-F238E27FC236}">
                      <a16:creationId xmlns:a16="http://schemas.microsoft.com/office/drawing/2014/main" id="{AA01C40D-46D8-4650-9492-0D3919869591}"/>
                    </a:ext>
                  </a:extLst>
                </p:cNvPr>
                <p:cNvSpPr/>
                <p:nvPr/>
              </p:nvSpPr>
              <p:spPr>
                <a:xfrm>
                  <a:off x="4519712" y="448820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8" name="pt627">
                  <a:extLst>
                    <a:ext uri="{FF2B5EF4-FFF2-40B4-BE49-F238E27FC236}">
                      <a16:creationId xmlns:a16="http://schemas.microsoft.com/office/drawing/2014/main" id="{0AEC9993-41C8-4C20-9043-8611D480060E}"/>
                    </a:ext>
                  </a:extLst>
                </p:cNvPr>
                <p:cNvSpPr/>
                <p:nvPr/>
              </p:nvSpPr>
              <p:spPr>
                <a:xfrm>
                  <a:off x="4390671" y="448941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9" name="pt628">
                  <a:extLst>
                    <a:ext uri="{FF2B5EF4-FFF2-40B4-BE49-F238E27FC236}">
                      <a16:creationId xmlns:a16="http://schemas.microsoft.com/office/drawing/2014/main" id="{68B2DCFA-B86B-4E55-865B-DF72E65EB845}"/>
                    </a:ext>
                  </a:extLst>
                </p:cNvPr>
                <p:cNvSpPr/>
                <p:nvPr/>
              </p:nvSpPr>
              <p:spPr>
                <a:xfrm>
                  <a:off x="6534338" y="448959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0" name="pt629">
                  <a:extLst>
                    <a:ext uri="{FF2B5EF4-FFF2-40B4-BE49-F238E27FC236}">
                      <a16:creationId xmlns:a16="http://schemas.microsoft.com/office/drawing/2014/main" id="{B773D99C-5F41-4736-ADC6-785682074A4B}"/>
                    </a:ext>
                  </a:extLst>
                </p:cNvPr>
                <p:cNvSpPr/>
                <p:nvPr/>
              </p:nvSpPr>
              <p:spPr>
                <a:xfrm>
                  <a:off x="4876980" y="449137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1" name="pt630">
                  <a:extLst>
                    <a:ext uri="{FF2B5EF4-FFF2-40B4-BE49-F238E27FC236}">
                      <a16:creationId xmlns:a16="http://schemas.microsoft.com/office/drawing/2014/main" id="{1F021B48-4C57-46DA-BF73-824A6D60B8FB}"/>
                    </a:ext>
                  </a:extLst>
                </p:cNvPr>
                <p:cNvSpPr/>
                <p:nvPr/>
              </p:nvSpPr>
              <p:spPr>
                <a:xfrm>
                  <a:off x="6293762" y="44914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2" name="pt631">
                  <a:extLst>
                    <a:ext uri="{FF2B5EF4-FFF2-40B4-BE49-F238E27FC236}">
                      <a16:creationId xmlns:a16="http://schemas.microsoft.com/office/drawing/2014/main" id="{4EB13FA6-47F6-4E60-8FC0-BF3EDF1F984F}"/>
                    </a:ext>
                  </a:extLst>
                </p:cNvPr>
                <p:cNvSpPr/>
                <p:nvPr/>
              </p:nvSpPr>
              <p:spPr>
                <a:xfrm>
                  <a:off x="4541648" y="449146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3" name="pt632">
                  <a:extLst>
                    <a:ext uri="{FF2B5EF4-FFF2-40B4-BE49-F238E27FC236}">
                      <a16:creationId xmlns:a16="http://schemas.microsoft.com/office/drawing/2014/main" id="{6FFF41AB-8055-49FF-AE4C-C0444F29B0D8}"/>
                    </a:ext>
                  </a:extLst>
                </p:cNvPr>
                <p:cNvSpPr/>
                <p:nvPr/>
              </p:nvSpPr>
              <p:spPr>
                <a:xfrm>
                  <a:off x="6440827" y="449324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4" name="pt633">
                  <a:extLst>
                    <a:ext uri="{FF2B5EF4-FFF2-40B4-BE49-F238E27FC236}">
                      <a16:creationId xmlns:a16="http://schemas.microsoft.com/office/drawing/2014/main" id="{D907FDF1-2E74-46AD-90F8-8027B2338157}"/>
                    </a:ext>
                  </a:extLst>
                </p:cNvPr>
                <p:cNvSpPr/>
                <p:nvPr/>
              </p:nvSpPr>
              <p:spPr>
                <a:xfrm>
                  <a:off x="4648469" y="449343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5" name="pt634">
                  <a:extLst>
                    <a:ext uri="{FF2B5EF4-FFF2-40B4-BE49-F238E27FC236}">
                      <a16:creationId xmlns:a16="http://schemas.microsoft.com/office/drawing/2014/main" id="{71D766D8-6B0A-442C-A715-9235AFBDB229}"/>
                    </a:ext>
                  </a:extLst>
                </p:cNvPr>
                <p:cNvSpPr/>
                <p:nvPr/>
              </p:nvSpPr>
              <p:spPr>
                <a:xfrm>
                  <a:off x="4308779" y="449411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6" name="pt635">
                  <a:extLst>
                    <a:ext uri="{FF2B5EF4-FFF2-40B4-BE49-F238E27FC236}">
                      <a16:creationId xmlns:a16="http://schemas.microsoft.com/office/drawing/2014/main" id="{42B15A38-288F-4C90-98E4-7C26A345C7E5}"/>
                    </a:ext>
                  </a:extLst>
                </p:cNvPr>
                <p:cNvSpPr/>
                <p:nvPr/>
              </p:nvSpPr>
              <p:spPr>
                <a:xfrm>
                  <a:off x="4591838" y="449512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7" name="pt636">
                  <a:extLst>
                    <a:ext uri="{FF2B5EF4-FFF2-40B4-BE49-F238E27FC236}">
                      <a16:creationId xmlns:a16="http://schemas.microsoft.com/office/drawing/2014/main" id="{2943BDEA-50F8-440F-A174-5A58B5DF3D8A}"/>
                    </a:ext>
                  </a:extLst>
                </p:cNvPr>
                <p:cNvSpPr/>
                <p:nvPr/>
              </p:nvSpPr>
              <p:spPr>
                <a:xfrm>
                  <a:off x="4320997" y="449600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8" name="pt637">
                  <a:extLst>
                    <a:ext uri="{FF2B5EF4-FFF2-40B4-BE49-F238E27FC236}">
                      <a16:creationId xmlns:a16="http://schemas.microsoft.com/office/drawing/2014/main" id="{16162897-42E8-4DFC-8A7C-B435580FB1B6}"/>
                    </a:ext>
                  </a:extLst>
                </p:cNvPr>
                <p:cNvSpPr/>
                <p:nvPr/>
              </p:nvSpPr>
              <p:spPr>
                <a:xfrm>
                  <a:off x="5208902" y="44977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9" name="pt638">
                  <a:extLst>
                    <a:ext uri="{FF2B5EF4-FFF2-40B4-BE49-F238E27FC236}">
                      <a16:creationId xmlns:a16="http://schemas.microsoft.com/office/drawing/2014/main" id="{498225D7-8763-41E3-8463-900EC31467A2}"/>
                    </a:ext>
                  </a:extLst>
                </p:cNvPr>
                <p:cNvSpPr/>
                <p:nvPr/>
              </p:nvSpPr>
              <p:spPr>
                <a:xfrm>
                  <a:off x="4550697" y="449815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30" name="pt639">
                  <a:extLst>
                    <a:ext uri="{FF2B5EF4-FFF2-40B4-BE49-F238E27FC236}">
                      <a16:creationId xmlns:a16="http://schemas.microsoft.com/office/drawing/2014/main" id="{E73EAF7C-0BB0-4AE6-AB84-DB0950D69776}"/>
                    </a:ext>
                  </a:extLst>
                </p:cNvPr>
                <p:cNvSpPr/>
                <p:nvPr/>
              </p:nvSpPr>
              <p:spPr>
                <a:xfrm>
                  <a:off x="5087639" y="44982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31" name="pt640">
                  <a:extLst>
                    <a:ext uri="{FF2B5EF4-FFF2-40B4-BE49-F238E27FC236}">
                      <a16:creationId xmlns:a16="http://schemas.microsoft.com/office/drawing/2014/main" id="{EE038E85-BD63-489C-A42F-D04154924ED8}"/>
                    </a:ext>
                  </a:extLst>
                </p:cNvPr>
                <p:cNvSpPr/>
                <p:nvPr/>
              </p:nvSpPr>
              <p:spPr>
                <a:xfrm>
                  <a:off x="6487460" y="449847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32" name="pt641">
                  <a:extLst>
                    <a:ext uri="{FF2B5EF4-FFF2-40B4-BE49-F238E27FC236}">
                      <a16:creationId xmlns:a16="http://schemas.microsoft.com/office/drawing/2014/main" id="{F5578AD3-86B8-46A8-8D3B-78E277246054}"/>
                    </a:ext>
                  </a:extLst>
                </p:cNvPr>
                <p:cNvSpPr/>
                <p:nvPr/>
              </p:nvSpPr>
              <p:spPr>
                <a:xfrm>
                  <a:off x="4552317" y="449857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33" name="pt642">
                  <a:extLst>
                    <a:ext uri="{FF2B5EF4-FFF2-40B4-BE49-F238E27FC236}">
                      <a16:creationId xmlns:a16="http://schemas.microsoft.com/office/drawing/2014/main" id="{6D642EA5-B578-4263-8353-3F6CA6FF85B3}"/>
                    </a:ext>
                  </a:extLst>
                </p:cNvPr>
                <p:cNvSpPr/>
                <p:nvPr/>
              </p:nvSpPr>
              <p:spPr>
                <a:xfrm>
                  <a:off x="4636098" y="449870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34" name="pt643">
                  <a:extLst>
                    <a:ext uri="{FF2B5EF4-FFF2-40B4-BE49-F238E27FC236}">
                      <a16:creationId xmlns:a16="http://schemas.microsoft.com/office/drawing/2014/main" id="{36A7734D-46B4-46C8-B5FE-6A6AF00E8E25}"/>
                    </a:ext>
                  </a:extLst>
                </p:cNvPr>
                <p:cNvSpPr/>
                <p:nvPr/>
              </p:nvSpPr>
              <p:spPr>
                <a:xfrm>
                  <a:off x="6184634" y="44987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35" name="pt644">
                  <a:extLst>
                    <a:ext uri="{FF2B5EF4-FFF2-40B4-BE49-F238E27FC236}">
                      <a16:creationId xmlns:a16="http://schemas.microsoft.com/office/drawing/2014/main" id="{55AB199A-3A98-4039-BEE7-9B704E6F268C}"/>
                    </a:ext>
                  </a:extLst>
                </p:cNvPr>
                <p:cNvSpPr/>
                <p:nvPr/>
              </p:nvSpPr>
              <p:spPr>
                <a:xfrm>
                  <a:off x="4263753" y="449884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36" name="pt645">
                  <a:extLst>
                    <a:ext uri="{FF2B5EF4-FFF2-40B4-BE49-F238E27FC236}">
                      <a16:creationId xmlns:a16="http://schemas.microsoft.com/office/drawing/2014/main" id="{BB12A33E-B056-4EF5-9E5A-7E6F05C5E04B}"/>
                    </a:ext>
                  </a:extLst>
                </p:cNvPr>
                <p:cNvSpPr/>
                <p:nvPr/>
              </p:nvSpPr>
              <p:spPr>
                <a:xfrm>
                  <a:off x="4472802" y="449931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37" name="pt646">
                  <a:extLst>
                    <a:ext uri="{FF2B5EF4-FFF2-40B4-BE49-F238E27FC236}">
                      <a16:creationId xmlns:a16="http://schemas.microsoft.com/office/drawing/2014/main" id="{145DBAD9-55F2-48C3-8548-CA440F65E389}"/>
                    </a:ext>
                  </a:extLst>
                </p:cNvPr>
                <p:cNvSpPr/>
                <p:nvPr/>
              </p:nvSpPr>
              <p:spPr>
                <a:xfrm>
                  <a:off x="4409049" y="449983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38" name="pt647">
                  <a:extLst>
                    <a:ext uri="{FF2B5EF4-FFF2-40B4-BE49-F238E27FC236}">
                      <a16:creationId xmlns:a16="http://schemas.microsoft.com/office/drawing/2014/main" id="{0FA349F7-29A8-41C4-BE7F-899C8BFE4B44}"/>
                    </a:ext>
                  </a:extLst>
                </p:cNvPr>
                <p:cNvSpPr/>
                <p:nvPr/>
              </p:nvSpPr>
              <p:spPr>
                <a:xfrm>
                  <a:off x="5013726" y="45004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39" name="pt648">
                  <a:extLst>
                    <a:ext uri="{FF2B5EF4-FFF2-40B4-BE49-F238E27FC236}">
                      <a16:creationId xmlns:a16="http://schemas.microsoft.com/office/drawing/2014/main" id="{915181FE-C7F0-4B68-86C3-B8D539D13AC6}"/>
                    </a:ext>
                  </a:extLst>
                </p:cNvPr>
                <p:cNvSpPr/>
                <p:nvPr/>
              </p:nvSpPr>
              <p:spPr>
                <a:xfrm>
                  <a:off x="4671685" y="450159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0" name="pt649">
                  <a:extLst>
                    <a:ext uri="{FF2B5EF4-FFF2-40B4-BE49-F238E27FC236}">
                      <a16:creationId xmlns:a16="http://schemas.microsoft.com/office/drawing/2014/main" id="{D03A6994-2BE5-43CF-897F-DE48B9CE846D}"/>
                    </a:ext>
                  </a:extLst>
                </p:cNvPr>
                <p:cNvSpPr/>
                <p:nvPr/>
              </p:nvSpPr>
              <p:spPr>
                <a:xfrm>
                  <a:off x="4506831" y="450159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1" name="pt650">
                  <a:extLst>
                    <a:ext uri="{FF2B5EF4-FFF2-40B4-BE49-F238E27FC236}">
                      <a16:creationId xmlns:a16="http://schemas.microsoft.com/office/drawing/2014/main" id="{389305F4-DAFF-4483-A1FB-AF54726876C7}"/>
                    </a:ext>
                  </a:extLst>
                </p:cNvPr>
                <p:cNvSpPr/>
                <p:nvPr/>
              </p:nvSpPr>
              <p:spPr>
                <a:xfrm>
                  <a:off x="6060825" y="45015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2" name="pt651">
                  <a:extLst>
                    <a:ext uri="{FF2B5EF4-FFF2-40B4-BE49-F238E27FC236}">
                      <a16:creationId xmlns:a16="http://schemas.microsoft.com/office/drawing/2014/main" id="{EFFC9AE6-D105-4481-A92B-FFFA79C8B8C7}"/>
                    </a:ext>
                  </a:extLst>
                </p:cNvPr>
                <p:cNvSpPr/>
                <p:nvPr/>
              </p:nvSpPr>
              <p:spPr>
                <a:xfrm>
                  <a:off x="4478044" y="450182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3" name="pt652">
                  <a:extLst>
                    <a:ext uri="{FF2B5EF4-FFF2-40B4-BE49-F238E27FC236}">
                      <a16:creationId xmlns:a16="http://schemas.microsoft.com/office/drawing/2014/main" id="{92E3F00D-660C-4865-A63E-C19376452656}"/>
                    </a:ext>
                  </a:extLst>
                </p:cNvPr>
                <p:cNvSpPr/>
                <p:nvPr/>
              </p:nvSpPr>
              <p:spPr>
                <a:xfrm>
                  <a:off x="4679453" y="450196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4" name="pt653">
                  <a:extLst>
                    <a:ext uri="{FF2B5EF4-FFF2-40B4-BE49-F238E27FC236}">
                      <a16:creationId xmlns:a16="http://schemas.microsoft.com/office/drawing/2014/main" id="{8A5BF2AD-2F77-4F72-B73B-60B87B13709E}"/>
                    </a:ext>
                  </a:extLst>
                </p:cNvPr>
                <p:cNvSpPr/>
                <p:nvPr/>
              </p:nvSpPr>
              <p:spPr>
                <a:xfrm>
                  <a:off x="6066406" y="45030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5" name="pt654">
                  <a:extLst>
                    <a:ext uri="{FF2B5EF4-FFF2-40B4-BE49-F238E27FC236}">
                      <a16:creationId xmlns:a16="http://schemas.microsoft.com/office/drawing/2014/main" id="{87A6CCC3-B030-4551-9634-66C448B5CCC2}"/>
                    </a:ext>
                  </a:extLst>
                </p:cNvPr>
                <p:cNvSpPr/>
                <p:nvPr/>
              </p:nvSpPr>
              <p:spPr>
                <a:xfrm>
                  <a:off x="4969978" y="45038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6" name="pt655">
                  <a:extLst>
                    <a:ext uri="{FF2B5EF4-FFF2-40B4-BE49-F238E27FC236}">
                      <a16:creationId xmlns:a16="http://schemas.microsoft.com/office/drawing/2014/main" id="{863EF17B-2D82-4221-9399-AAD487AFA781}"/>
                    </a:ext>
                  </a:extLst>
                </p:cNvPr>
                <p:cNvSpPr/>
                <p:nvPr/>
              </p:nvSpPr>
              <p:spPr>
                <a:xfrm>
                  <a:off x="6436088" y="450481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7" name="pt656">
                  <a:extLst>
                    <a:ext uri="{FF2B5EF4-FFF2-40B4-BE49-F238E27FC236}">
                      <a16:creationId xmlns:a16="http://schemas.microsoft.com/office/drawing/2014/main" id="{71EB2656-FEF8-44FA-842A-BA39C27EC6D6}"/>
                    </a:ext>
                  </a:extLst>
                </p:cNvPr>
                <p:cNvSpPr/>
                <p:nvPr/>
              </p:nvSpPr>
              <p:spPr>
                <a:xfrm>
                  <a:off x="5088576" y="45057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8" name="pt657">
                  <a:extLst>
                    <a:ext uri="{FF2B5EF4-FFF2-40B4-BE49-F238E27FC236}">
                      <a16:creationId xmlns:a16="http://schemas.microsoft.com/office/drawing/2014/main" id="{53A43C3D-DC33-425D-AC29-1190C29E9629}"/>
                    </a:ext>
                  </a:extLst>
                </p:cNvPr>
                <p:cNvSpPr/>
                <p:nvPr/>
              </p:nvSpPr>
              <p:spPr>
                <a:xfrm>
                  <a:off x="4920065" y="450579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9" name="pt658">
                  <a:extLst>
                    <a:ext uri="{FF2B5EF4-FFF2-40B4-BE49-F238E27FC236}">
                      <a16:creationId xmlns:a16="http://schemas.microsoft.com/office/drawing/2014/main" id="{9670855B-FA2B-4A18-99E5-DE0F315AB5CD}"/>
                    </a:ext>
                  </a:extLst>
                </p:cNvPr>
                <p:cNvSpPr/>
                <p:nvPr/>
              </p:nvSpPr>
              <p:spPr>
                <a:xfrm>
                  <a:off x="4881737" y="450669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0" name="pt659">
                  <a:extLst>
                    <a:ext uri="{FF2B5EF4-FFF2-40B4-BE49-F238E27FC236}">
                      <a16:creationId xmlns:a16="http://schemas.microsoft.com/office/drawing/2014/main" id="{C823539C-49C2-4D12-9FC6-B0D550F7D932}"/>
                    </a:ext>
                  </a:extLst>
                </p:cNvPr>
                <p:cNvSpPr/>
                <p:nvPr/>
              </p:nvSpPr>
              <p:spPr>
                <a:xfrm>
                  <a:off x="5092498" y="45067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1" name="pt660">
                  <a:extLst>
                    <a:ext uri="{FF2B5EF4-FFF2-40B4-BE49-F238E27FC236}">
                      <a16:creationId xmlns:a16="http://schemas.microsoft.com/office/drawing/2014/main" id="{F75F7E03-C335-405D-9999-EDD7505A41EB}"/>
                    </a:ext>
                  </a:extLst>
                </p:cNvPr>
                <p:cNvSpPr/>
                <p:nvPr/>
              </p:nvSpPr>
              <p:spPr>
                <a:xfrm>
                  <a:off x="4511466" y="450748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2" name="pt661">
                  <a:extLst>
                    <a:ext uri="{FF2B5EF4-FFF2-40B4-BE49-F238E27FC236}">
                      <a16:creationId xmlns:a16="http://schemas.microsoft.com/office/drawing/2014/main" id="{05520652-0390-4E8F-9C8B-5980AB20C9E1}"/>
                    </a:ext>
                  </a:extLst>
                </p:cNvPr>
                <p:cNvSpPr/>
                <p:nvPr/>
              </p:nvSpPr>
              <p:spPr>
                <a:xfrm>
                  <a:off x="4656652" y="450805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3" name="pt662">
                  <a:extLst>
                    <a:ext uri="{FF2B5EF4-FFF2-40B4-BE49-F238E27FC236}">
                      <a16:creationId xmlns:a16="http://schemas.microsoft.com/office/drawing/2014/main" id="{39DEC4AD-E40E-4DE1-8408-9632011A0515}"/>
                    </a:ext>
                  </a:extLst>
                </p:cNvPr>
                <p:cNvSpPr/>
                <p:nvPr/>
              </p:nvSpPr>
              <p:spPr>
                <a:xfrm>
                  <a:off x="6389428" y="450958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4" name="pt663">
                  <a:extLst>
                    <a:ext uri="{FF2B5EF4-FFF2-40B4-BE49-F238E27FC236}">
                      <a16:creationId xmlns:a16="http://schemas.microsoft.com/office/drawing/2014/main" id="{6CF3EDA7-3EBD-4BAC-892A-B62E0E079699}"/>
                    </a:ext>
                  </a:extLst>
                </p:cNvPr>
                <p:cNvSpPr/>
                <p:nvPr/>
              </p:nvSpPr>
              <p:spPr>
                <a:xfrm>
                  <a:off x="5151109" y="45095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5" name="pt664">
                  <a:extLst>
                    <a:ext uri="{FF2B5EF4-FFF2-40B4-BE49-F238E27FC236}">
                      <a16:creationId xmlns:a16="http://schemas.microsoft.com/office/drawing/2014/main" id="{6BE17F4B-A1FC-4D2F-B933-4A7277B5A753}"/>
                    </a:ext>
                  </a:extLst>
                </p:cNvPr>
                <p:cNvSpPr/>
                <p:nvPr/>
              </p:nvSpPr>
              <p:spPr>
                <a:xfrm>
                  <a:off x="6307571" y="450959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6" name="pt665">
                  <a:extLst>
                    <a:ext uri="{FF2B5EF4-FFF2-40B4-BE49-F238E27FC236}">
                      <a16:creationId xmlns:a16="http://schemas.microsoft.com/office/drawing/2014/main" id="{AD4AC0F0-D697-45D8-8403-E735432E60F9}"/>
                    </a:ext>
                  </a:extLst>
                </p:cNvPr>
                <p:cNvSpPr/>
                <p:nvPr/>
              </p:nvSpPr>
              <p:spPr>
                <a:xfrm>
                  <a:off x="6639650" y="450965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7" name="pt666">
                  <a:extLst>
                    <a:ext uri="{FF2B5EF4-FFF2-40B4-BE49-F238E27FC236}">
                      <a16:creationId xmlns:a16="http://schemas.microsoft.com/office/drawing/2014/main" id="{1C0B5E2C-AEDF-45B4-95F2-5C078FD76BCA}"/>
                    </a:ext>
                  </a:extLst>
                </p:cNvPr>
                <p:cNvSpPr/>
                <p:nvPr/>
              </p:nvSpPr>
              <p:spPr>
                <a:xfrm>
                  <a:off x="4814083" y="450965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8" name="pt667">
                  <a:extLst>
                    <a:ext uri="{FF2B5EF4-FFF2-40B4-BE49-F238E27FC236}">
                      <a16:creationId xmlns:a16="http://schemas.microsoft.com/office/drawing/2014/main" id="{0D6D40A7-A004-47E9-B08B-A3E1E54B15EE}"/>
                    </a:ext>
                  </a:extLst>
                </p:cNvPr>
                <p:cNvSpPr/>
                <p:nvPr/>
              </p:nvSpPr>
              <p:spPr>
                <a:xfrm>
                  <a:off x="4486947" y="451007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9" name="pt668">
                  <a:extLst>
                    <a:ext uri="{FF2B5EF4-FFF2-40B4-BE49-F238E27FC236}">
                      <a16:creationId xmlns:a16="http://schemas.microsoft.com/office/drawing/2014/main" id="{9F3FACA2-E6CB-4405-B4E2-E5C46014178F}"/>
                    </a:ext>
                  </a:extLst>
                </p:cNvPr>
                <p:cNvSpPr/>
                <p:nvPr/>
              </p:nvSpPr>
              <p:spPr>
                <a:xfrm>
                  <a:off x="6146462" y="45112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60" name="pt669">
                  <a:extLst>
                    <a:ext uri="{FF2B5EF4-FFF2-40B4-BE49-F238E27FC236}">
                      <a16:creationId xmlns:a16="http://schemas.microsoft.com/office/drawing/2014/main" id="{89B3F70A-DBA0-42DC-8228-1C3C1FE89D10}"/>
                    </a:ext>
                  </a:extLst>
                </p:cNvPr>
                <p:cNvSpPr/>
                <p:nvPr/>
              </p:nvSpPr>
              <p:spPr>
                <a:xfrm>
                  <a:off x="4625357" y="451206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61" name="pt670">
                  <a:extLst>
                    <a:ext uri="{FF2B5EF4-FFF2-40B4-BE49-F238E27FC236}">
                      <a16:creationId xmlns:a16="http://schemas.microsoft.com/office/drawing/2014/main" id="{BC9C4743-EFFC-40CA-B020-E828A529EEB0}"/>
                    </a:ext>
                  </a:extLst>
                </p:cNvPr>
                <p:cNvSpPr/>
                <p:nvPr/>
              </p:nvSpPr>
              <p:spPr>
                <a:xfrm>
                  <a:off x="4626708" y="451218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62" name="pt671">
                  <a:extLst>
                    <a:ext uri="{FF2B5EF4-FFF2-40B4-BE49-F238E27FC236}">
                      <a16:creationId xmlns:a16="http://schemas.microsoft.com/office/drawing/2014/main" id="{42DD961C-FE12-406E-8DAA-B17E8FE1FE0D}"/>
                    </a:ext>
                  </a:extLst>
                </p:cNvPr>
                <p:cNvSpPr/>
                <p:nvPr/>
              </p:nvSpPr>
              <p:spPr>
                <a:xfrm>
                  <a:off x="6325289" y="451218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63" name="pt672">
                  <a:extLst>
                    <a:ext uri="{FF2B5EF4-FFF2-40B4-BE49-F238E27FC236}">
                      <a16:creationId xmlns:a16="http://schemas.microsoft.com/office/drawing/2014/main" id="{3BFB1557-A23B-42A2-9627-BA81E3E669E3}"/>
                    </a:ext>
                  </a:extLst>
                </p:cNvPr>
                <p:cNvSpPr/>
                <p:nvPr/>
              </p:nvSpPr>
              <p:spPr>
                <a:xfrm>
                  <a:off x="6400907" y="451243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64" name="pt673">
                  <a:extLst>
                    <a:ext uri="{FF2B5EF4-FFF2-40B4-BE49-F238E27FC236}">
                      <a16:creationId xmlns:a16="http://schemas.microsoft.com/office/drawing/2014/main" id="{8240A3B1-6051-415F-A886-8AFBF60B174B}"/>
                    </a:ext>
                  </a:extLst>
                </p:cNvPr>
                <p:cNvSpPr/>
                <p:nvPr/>
              </p:nvSpPr>
              <p:spPr>
                <a:xfrm>
                  <a:off x="6544278" y="451410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65" name="pt674">
                  <a:extLst>
                    <a:ext uri="{FF2B5EF4-FFF2-40B4-BE49-F238E27FC236}">
                      <a16:creationId xmlns:a16="http://schemas.microsoft.com/office/drawing/2014/main" id="{A1B712DC-E9CF-45A5-A06A-626695B31CAF}"/>
                    </a:ext>
                  </a:extLst>
                </p:cNvPr>
                <p:cNvSpPr/>
                <p:nvPr/>
              </p:nvSpPr>
              <p:spPr>
                <a:xfrm>
                  <a:off x="6166030" y="45141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66" name="pt675">
                  <a:extLst>
                    <a:ext uri="{FF2B5EF4-FFF2-40B4-BE49-F238E27FC236}">
                      <a16:creationId xmlns:a16="http://schemas.microsoft.com/office/drawing/2014/main" id="{6724AF4B-A7E0-48C7-99C1-78472B7C1105}"/>
                    </a:ext>
                  </a:extLst>
                </p:cNvPr>
                <p:cNvSpPr/>
                <p:nvPr/>
              </p:nvSpPr>
              <p:spPr>
                <a:xfrm>
                  <a:off x="6108900" y="45143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67" name="pt676">
                  <a:extLst>
                    <a:ext uri="{FF2B5EF4-FFF2-40B4-BE49-F238E27FC236}">
                      <a16:creationId xmlns:a16="http://schemas.microsoft.com/office/drawing/2014/main" id="{3DCB05EF-1DE0-46D0-8BEF-24868A0621BE}"/>
                    </a:ext>
                  </a:extLst>
                </p:cNvPr>
                <p:cNvSpPr/>
                <p:nvPr/>
              </p:nvSpPr>
              <p:spPr>
                <a:xfrm>
                  <a:off x="6405179" y="451568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68" name="pt677">
                  <a:extLst>
                    <a:ext uri="{FF2B5EF4-FFF2-40B4-BE49-F238E27FC236}">
                      <a16:creationId xmlns:a16="http://schemas.microsoft.com/office/drawing/2014/main" id="{1697C862-5EF4-40D6-999C-3FD2D008FAC9}"/>
                    </a:ext>
                  </a:extLst>
                </p:cNvPr>
                <p:cNvSpPr/>
                <p:nvPr/>
              </p:nvSpPr>
              <p:spPr>
                <a:xfrm>
                  <a:off x="6298045" y="45158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69" name="pt678">
                  <a:extLst>
                    <a:ext uri="{FF2B5EF4-FFF2-40B4-BE49-F238E27FC236}">
                      <a16:creationId xmlns:a16="http://schemas.microsoft.com/office/drawing/2014/main" id="{89A5899D-F0FA-43E0-A5FD-0F4498ECF996}"/>
                    </a:ext>
                  </a:extLst>
                </p:cNvPr>
                <p:cNvSpPr/>
                <p:nvPr/>
              </p:nvSpPr>
              <p:spPr>
                <a:xfrm>
                  <a:off x="6776226" y="451639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0" name="pt679">
                  <a:extLst>
                    <a:ext uri="{FF2B5EF4-FFF2-40B4-BE49-F238E27FC236}">
                      <a16:creationId xmlns:a16="http://schemas.microsoft.com/office/drawing/2014/main" id="{657754C3-620E-4D33-AF0D-63F5B378ED20}"/>
                    </a:ext>
                  </a:extLst>
                </p:cNvPr>
                <p:cNvSpPr/>
                <p:nvPr/>
              </p:nvSpPr>
              <p:spPr>
                <a:xfrm>
                  <a:off x="6446515" y="451731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1" name="pt680">
                  <a:extLst>
                    <a:ext uri="{FF2B5EF4-FFF2-40B4-BE49-F238E27FC236}">
                      <a16:creationId xmlns:a16="http://schemas.microsoft.com/office/drawing/2014/main" id="{61468AE1-C613-4B68-9D97-88CE5AAFEED5}"/>
                    </a:ext>
                  </a:extLst>
                </p:cNvPr>
                <p:cNvSpPr/>
                <p:nvPr/>
              </p:nvSpPr>
              <p:spPr>
                <a:xfrm>
                  <a:off x="6719872" y="451735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2" name="pt681">
                  <a:extLst>
                    <a:ext uri="{FF2B5EF4-FFF2-40B4-BE49-F238E27FC236}">
                      <a16:creationId xmlns:a16="http://schemas.microsoft.com/office/drawing/2014/main" id="{30C12DDD-D14B-4872-922C-A14BB228E2FA}"/>
                    </a:ext>
                  </a:extLst>
                </p:cNvPr>
                <p:cNvSpPr/>
                <p:nvPr/>
              </p:nvSpPr>
              <p:spPr>
                <a:xfrm>
                  <a:off x="4714634" y="451735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3" name="pt682">
                  <a:extLst>
                    <a:ext uri="{FF2B5EF4-FFF2-40B4-BE49-F238E27FC236}">
                      <a16:creationId xmlns:a16="http://schemas.microsoft.com/office/drawing/2014/main" id="{75EEA4F9-1DFA-4BF9-ABC3-23D438898412}"/>
                    </a:ext>
                  </a:extLst>
                </p:cNvPr>
                <p:cNvSpPr/>
                <p:nvPr/>
              </p:nvSpPr>
              <p:spPr>
                <a:xfrm>
                  <a:off x="6498561" y="451974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4" name="pt683">
                  <a:extLst>
                    <a:ext uri="{FF2B5EF4-FFF2-40B4-BE49-F238E27FC236}">
                      <a16:creationId xmlns:a16="http://schemas.microsoft.com/office/drawing/2014/main" id="{58F7D8D5-A2A1-4A96-99BD-DB788660167E}"/>
                    </a:ext>
                  </a:extLst>
                </p:cNvPr>
                <p:cNvSpPr/>
                <p:nvPr/>
              </p:nvSpPr>
              <p:spPr>
                <a:xfrm>
                  <a:off x="6666309" y="452084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5" name="pt684">
                  <a:extLst>
                    <a:ext uri="{FF2B5EF4-FFF2-40B4-BE49-F238E27FC236}">
                      <a16:creationId xmlns:a16="http://schemas.microsoft.com/office/drawing/2014/main" id="{C64DE9A5-3757-403D-93BA-0DD4002ED210}"/>
                    </a:ext>
                  </a:extLst>
                </p:cNvPr>
                <p:cNvSpPr/>
                <p:nvPr/>
              </p:nvSpPr>
              <p:spPr>
                <a:xfrm>
                  <a:off x="6253726" y="45228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6" name="pt685">
                  <a:extLst>
                    <a:ext uri="{FF2B5EF4-FFF2-40B4-BE49-F238E27FC236}">
                      <a16:creationId xmlns:a16="http://schemas.microsoft.com/office/drawing/2014/main" id="{91ED5BA1-1461-4195-A624-FE0C78BD3E13}"/>
                    </a:ext>
                  </a:extLst>
                </p:cNvPr>
                <p:cNvSpPr/>
                <p:nvPr/>
              </p:nvSpPr>
              <p:spPr>
                <a:xfrm>
                  <a:off x="4599616" y="452319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7" name="pt686">
                  <a:extLst>
                    <a:ext uri="{FF2B5EF4-FFF2-40B4-BE49-F238E27FC236}">
                      <a16:creationId xmlns:a16="http://schemas.microsoft.com/office/drawing/2014/main" id="{74B5BF80-5CD5-402E-A7F6-ED44F2A2E9CB}"/>
                    </a:ext>
                  </a:extLst>
                </p:cNvPr>
                <p:cNvSpPr/>
                <p:nvPr/>
              </p:nvSpPr>
              <p:spPr>
                <a:xfrm>
                  <a:off x="4433747" y="452392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8" name="pt687">
                  <a:extLst>
                    <a:ext uri="{FF2B5EF4-FFF2-40B4-BE49-F238E27FC236}">
                      <a16:creationId xmlns:a16="http://schemas.microsoft.com/office/drawing/2014/main" id="{662096F4-56D5-4FB3-A9A2-CEDF466B0FA0}"/>
                    </a:ext>
                  </a:extLst>
                </p:cNvPr>
                <p:cNvSpPr/>
                <p:nvPr/>
              </p:nvSpPr>
              <p:spPr>
                <a:xfrm>
                  <a:off x="4792229" y="452570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9" name="pt688">
                  <a:extLst>
                    <a:ext uri="{FF2B5EF4-FFF2-40B4-BE49-F238E27FC236}">
                      <a16:creationId xmlns:a16="http://schemas.microsoft.com/office/drawing/2014/main" id="{0B488A1E-0156-4DC2-9055-D3E686BDD6F9}"/>
                    </a:ext>
                  </a:extLst>
                </p:cNvPr>
                <p:cNvSpPr/>
                <p:nvPr/>
              </p:nvSpPr>
              <p:spPr>
                <a:xfrm>
                  <a:off x="6283307" y="45261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80" name="pt689">
                  <a:extLst>
                    <a:ext uri="{FF2B5EF4-FFF2-40B4-BE49-F238E27FC236}">
                      <a16:creationId xmlns:a16="http://schemas.microsoft.com/office/drawing/2014/main" id="{04954825-DF1E-43D7-B4CE-B2DDB1550401}"/>
                    </a:ext>
                  </a:extLst>
                </p:cNvPr>
                <p:cNvSpPr/>
                <p:nvPr/>
              </p:nvSpPr>
              <p:spPr>
                <a:xfrm>
                  <a:off x="6314452" y="452615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81" name="pt690">
                  <a:extLst>
                    <a:ext uri="{FF2B5EF4-FFF2-40B4-BE49-F238E27FC236}">
                      <a16:creationId xmlns:a16="http://schemas.microsoft.com/office/drawing/2014/main" id="{FAF48437-4E61-43C4-8D06-233E29EE0F57}"/>
                    </a:ext>
                  </a:extLst>
                </p:cNvPr>
                <p:cNvSpPr/>
                <p:nvPr/>
              </p:nvSpPr>
              <p:spPr>
                <a:xfrm>
                  <a:off x="6565909" y="452625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82" name="pt691">
                  <a:extLst>
                    <a:ext uri="{FF2B5EF4-FFF2-40B4-BE49-F238E27FC236}">
                      <a16:creationId xmlns:a16="http://schemas.microsoft.com/office/drawing/2014/main" id="{EE2BEB46-21A2-47D5-A277-205E1678DB81}"/>
                    </a:ext>
                  </a:extLst>
                </p:cNvPr>
                <p:cNvSpPr/>
                <p:nvPr/>
              </p:nvSpPr>
              <p:spPr>
                <a:xfrm>
                  <a:off x="4888126" y="452656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83" name="pt692">
                  <a:extLst>
                    <a:ext uri="{FF2B5EF4-FFF2-40B4-BE49-F238E27FC236}">
                      <a16:creationId xmlns:a16="http://schemas.microsoft.com/office/drawing/2014/main" id="{6F559481-1FFC-424F-B623-5F89D50CFDC9}"/>
                    </a:ext>
                  </a:extLst>
                </p:cNvPr>
                <p:cNvSpPr/>
                <p:nvPr/>
              </p:nvSpPr>
              <p:spPr>
                <a:xfrm>
                  <a:off x="4859349" y="452666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84" name="pt693">
                  <a:extLst>
                    <a:ext uri="{FF2B5EF4-FFF2-40B4-BE49-F238E27FC236}">
                      <a16:creationId xmlns:a16="http://schemas.microsoft.com/office/drawing/2014/main" id="{34A51E8C-5B2D-4818-B7A1-5E2D89A49150}"/>
                    </a:ext>
                  </a:extLst>
                </p:cNvPr>
                <p:cNvSpPr/>
                <p:nvPr/>
              </p:nvSpPr>
              <p:spPr>
                <a:xfrm>
                  <a:off x="6311580" y="452666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85" name="pt694">
                  <a:extLst>
                    <a:ext uri="{FF2B5EF4-FFF2-40B4-BE49-F238E27FC236}">
                      <a16:creationId xmlns:a16="http://schemas.microsoft.com/office/drawing/2014/main" id="{36E06B17-10FE-49AC-AF3E-46B59B43851F}"/>
                    </a:ext>
                  </a:extLst>
                </p:cNvPr>
                <p:cNvSpPr/>
                <p:nvPr/>
              </p:nvSpPr>
              <p:spPr>
                <a:xfrm>
                  <a:off x="5010065" y="45266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86" name="pt695">
                  <a:extLst>
                    <a:ext uri="{FF2B5EF4-FFF2-40B4-BE49-F238E27FC236}">
                      <a16:creationId xmlns:a16="http://schemas.microsoft.com/office/drawing/2014/main" id="{A8F1D081-5DEF-48F3-98D2-BED26C3342D3}"/>
                    </a:ext>
                  </a:extLst>
                </p:cNvPr>
                <p:cNvSpPr/>
                <p:nvPr/>
              </p:nvSpPr>
              <p:spPr>
                <a:xfrm>
                  <a:off x="4471042" y="452670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87" name="pt696">
                  <a:extLst>
                    <a:ext uri="{FF2B5EF4-FFF2-40B4-BE49-F238E27FC236}">
                      <a16:creationId xmlns:a16="http://schemas.microsoft.com/office/drawing/2014/main" id="{8E9963BD-2319-4997-8B55-73BDF552CB5D}"/>
                    </a:ext>
                  </a:extLst>
                </p:cNvPr>
                <p:cNvSpPr/>
                <p:nvPr/>
              </p:nvSpPr>
              <p:spPr>
                <a:xfrm>
                  <a:off x="4873980" y="452670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88" name="pt697">
                  <a:extLst>
                    <a:ext uri="{FF2B5EF4-FFF2-40B4-BE49-F238E27FC236}">
                      <a16:creationId xmlns:a16="http://schemas.microsoft.com/office/drawing/2014/main" id="{26F88CA9-A775-435E-ABC3-3FFA53A0EDE7}"/>
                    </a:ext>
                  </a:extLst>
                </p:cNvPr>
                <p:cNvSpPr/>
                <p:nvPr/>
              </p:nvSpPr>
              <p:spPr>
                <a:xfrm>
                  <a:off x="6469514" y="452670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89" name="pt698">
                  <a:extLst>
                    <a:ext uri="{FF2B5EF4-FFF2-40B4-BE49-F238E27FC236}">
                      <a16:creationId xmlns:a16="http://schemas.microsoft.com/office/drawing/2014/main" id="{424DA8ED-6B5A-478B-A47E-469387327BFD}"/>
                    </a:ext>
                  </a:extLst>
                </p:cNvPr>
                <p:cNvSpPr/>
                <p:nvPr/>
              </p:nvSpPr>
              <p:spPr>
                <a:xfrm>
                  <a:off x="4679768" y="452792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90" name="pt699">
                  <a:extLst>
                    <a:ext uri="{FF2B5EF4-FFF2-40B4-BE49-F238E27FC236}">
                      <a16:creationId xmlns:a16="http://schemas.microsoft.com/office/drawing/2014/main" id="{356071F6-1FF4-4C05-B484-BBCD394E9E86}"/>
                    </a:ext>
                  </a:extLst>
                </p:cNvPr>
                <p:cNvSpPr/>
                <p:nvPr/>
              </p:nvSpPr>
              <p:spPr>
                <a:xfrm>
                  <a:off x="6032386" y="45279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91" name="pt700">
                  <a:extLst>
                    <a:ext uri="{FF2B5EF4-FFF2-40B4-BE49-F238E27FC236}">
                      <a16:creationId xmlns:a16="http://schemas.microsoft.com/office/drawing/2014/main" id="{2AE89B58-98C9-4D67-8F7D-F2AAB15EC791}"/>
                    </a:ext>
                  </a:extLst>
                </p:cNvPr>
                <p:cNvSpPr/>
                <p:nvPr/>
              </p:nvSpPr>
              <p:spPr>
                <a:xfrm>
                  <a:off x="5072267" y="45280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92" name="pt701">
                  <a:extLst>
                    <a:ext uri="{FF2B5EF4-FFF2-40B4-BE49-F238E27FC236}">
                      <a16:creationId xmlns:a16="http://schemas.microsoft.com/office/drawing/2014/main" id="{D7F159E4-E163-4F0A-A7D5-90A4A10E21D9}"/>
                    </a:ext>
                  </a:extLst>
                </p:cNvPr>
                <p:cNvSpPr/>
                <p:nvPr/>
              </p:nvSpPr>
              <p:spPr>
                <a:xfrm>
                  <a:off x="6666883" y="452840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93" name="pt702">
                  <a:extLst>
                    <a:ext uri="{FF2B5EF4-FFF2-40B4-BE49-F238E27FC236}">
                      <a16:creationId xmlns:a16="http://schemas.microsoft.com/office/drawing/2014/main" id="{3C63FE50-2156-4C8A-8569-87B04D9373BE}"/>
                    </a:ext>
                  </a:extLst>
                </p:cNvPr>
                <p:cNvSpPr/>
                <p:nvPr/>
              </p:nvSpPr>
              <p:spPr>
                <a:xfrm>
                  <a:off x="6252414" y="45284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94" name="pt703">
                  <a:extLst>
                    <a:ext uri="{FF2B5EF4-FFF2-40B4-BE49-F238E27FC236}">
                      <a16:creationId xmlns:a16="http://schemas.microsoft.com/office/drawing/2014/main" id="{C1FC14D8-2841-4E02-855D-8B70F053B986}"/>
                    </a:ext>
                  </a:extLst>
                </p:cNvPr>
                <p:cNvSpPr/>
                <p:nvPr/>
              </p:nvSpPr>
              <p:spPr>
                <a:xfrm>
                  <a:off x="6878069" y="453324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95" name="pt704">
                  <a:extLst>
                    <a:ext uri="{FF2B5EF4-FFF2-40B4-BE49-F238E27FC236}">
                      <a16:creationId xmlns:a16="http://schemas.microsoft.com/office/drawing/2014/main" id="{E98870F0-F015-450F-B045-432F816656A7}"/>
                    </a:ext>
                  </a:extLst>
                </p:cNvPr>
                <p:cNvSpPr/>
                <p:nvPr/>
              </p:nvSpPr>
              <p:spPr>
                <a:xfrm>
                  <a:off x="4317049" y="453419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96" name="pt705">
                  <a:extLst>
                    <a:ext uri="{FF2B5EF4-FFF2-40B4-BE49-F238E27FC236}">
                      <a16:creationId xmlns:a16="http://schemas.microsoft.com/office/drawing/2014/main" id="{8792B2A1-6D7B-48AB-B5E2-108369B48375}"/>
                    </a:ext>
                  </a:extLst>
                </p:cNvPr>
                <p:cNvSpPr/>
                <p:nvPr/>
              </p:nvSpPr>
              <p:spPr>
                <a:xfrm>
                  <a:off x="5018991" y="45346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97" name="pt706">
                  <a:extLst>
                    <a:ext uri="{FF2B5EF4-FFF2-40B4-BE49-F238E27FC236}">
                      <a16:creationId xmlns:a16="http://schemas.microsoft.com/office/drawing/2014/main" id="{E31DBEF9-2A13-43DF-B4E9-5D29D3D001B8}"/>
                    </a:ext>
                  </a:extLst>
                </p:cNvPr>
                <p:cNvSpPr/>
                <p:nvPr/>
              </p:nvSpPr>
              <p:spPr>
                <a:xfrm>
                  <a:off x="4819510" y="453567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98" name="pt707">
                  <a:extLst>
                    <a:ext uri="{FF2B5EF4-FFF2-40B4-BE49-F238E27FC236}">
                      <a16:creationId xmlns:a16="http://schemas.microsoft.com/office/drawing/2014/main" id="{1A879A36-5E5B-4916-A5A3-AE87BFB93677}"/>
                    </a:ext>
                  </a:extLst>
                </p:cNvPr>
                <p:cNvSpPr/>
                <p:nvPr/>
              </p:nvSpPr>
              <p:spPr>
                <a:xfrm>
                  <a:off x="6645474" y="453607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99" name="pt708">
                  <a:extLst>
                    <a:ext uri="{FF2B5EF4-FFF2-40B4-BE49-F238E27FC236}">
                      <a16:creationId xmlns:a16="http://schemas.microsoft.com/office/drawing/2014/main" id="{82939CA7-29B0-4953-BFB3-E39954B7A25F}"/>
                    </a:ext>
                  </a:extLst>
                </p:cNvPr>
                <p:cNvSpPr/>
                <p:nvPr/>
              </p:nvSpPr>
              <p:spPr>
                <a:xfrm>
                  <a:off x="4440056" y="453613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00" name="pt709">
                  <a:extLst>
                    <a:ext uri="{FF2B5EF4-FFF2-40B4-BE49-F238E27FC236}">
                      <a16:creationId xmlns:a16="http://schemas.microsoft.com/office/drawing/2014/main" id="{7F27E936-78B1-4C6A-9C85-35A13CEF382D}"/>
                    </a:ext>
                  </a:extLst>
                </p:cNvPr>
                <p:cNvSpPr/>
                <p:nvPr/>
              </p:nvSpPr>
              <p:spPr>
                <a:xfrm>
                  <a:off x="4368710" y="453685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01" name="pt710">
                  <a:extLst>
                    <a:ext uri="{FF2B5EF4-FFF2-40B4-BE49-F238E27FC236}">
                      <a16:creationId xmlns:a16="http://schemas.microsoft.com/office/drawing/2014/main" id="{36CA59D1-A2E6-4CCC-BC34-6CCC620BCF8B}"/>
                    </a:ext>
                  </a:extLst>
                </p:cNvPr>
                <p:cNvSpPr/>
                <p:nvPr/>
              </p:nvSpPr>
              <p:spPr>
                <a:xfrm>
                  <a:off x="6244102" y="45369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02" name="pt711">
                  <a:extLst>
                    <a:ext uri="{FF2B5EF4-FFF2-40B4-BE49-F238E27FC236}">
                      <a16:creationId xmlns:a16="http://schemas.microsoft.com/office/drawing/2014/main" id="{C87E9EE4-142F-4C5D-861E-86A3CB495662}"/>
                    </a:ext>
                  </a:extLst>
                </p:cNvPr>
                <p:cNvSpPr/>
                <p:nvPr/>
              </p:nvSpPr>
              <p:spPr>
                <a:xfrm>
                  <a:off x="4718253" y="453724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03" name="pt712">
                  <a:extLst>
                    <a:ext uri="{FF2B5EF4-FFF2-40B4-BE49-F238E27FC236}">
                      <a16:creationId xmlns:a16="http://schemas.microsoft.com/office/drawing/2014/main" id="{49163E06-5314-4E70-9AB0-67E74A7BDB23}"/>
                    </a:ext>
                  </a:extLst>
                </p:cNvPr>
                <p:cNvSpPr/>
                <p:nvPr/>
              </p:nvSpPr>
              <p:spPr>
                <a:xfrm>
                  <a:off x="6487082" y="453750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04" name="pt713">
                  <a:extLst>
                    <a:ext uri="{FF2B5EF4-FFF2-40B4-BE49-F238E27FC236}">
                      <a16:creationId xmlns:a16="http://schemas.microsoft.com/office/drawing/2014/main" id="{9F9D5EE5-20DB-42AD-87B6-B6D464928A6D}"/>
                    </a:ext>
                  </a:extLst>
                </p:cNvPr>
                <p:cNvSpPr/>
                <p:nvPr/>
              </p:nvSpPr>
              <p:spPr>
                <a:xfrm>
                  <a:off x="4541972" y="453759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05" name="pt714">
                  <a:extLst>
                    <a:ext uri="{FF2B5EF4-FFF2-40B4-BE49-F238E27FC236}">
                      <a16:creationId xmlns:a16="http://schemas.microsoft.com/office/drawing/2014/main" id="{8AEE0E6E-7BE1-4137-AE9D-15FC92858B52}"/>
                    </a:ext>
                  </a:extLst>
                </p:cNvPr>
                <p:cNvSpPr/>
                <p:nvPr/>
              </p:nvSpPr>
              <p:spPr>
                <a:xfrm>
                  <a:off x="6458080" y="453776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06" name="pt715">
                  <a:extLst>
                    <a:ext uri="{FF2B5EF4-FFF2-40B4-BE49-F238E27FC236}">
                      <a16:creationId xmlns:a16="http://schemas.microsoft.com/office/drawing/2014/main" id="{33109850-C526-489A-AAE1-D9B1BE4BD30F}"/>
                    </a:ext>
                  </a:extLst>
                </p:cNvPr>
                <p:cNvSpPr/>
                <p:nvPr/>
              </p:nvSpPr>
              <p:spPr>
                <a:xfrm>
                  <a:off x="5976372" y="45379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07" name="pt716">
                  <a:extLst>
                    <a:ext uri="{FF2B5EF4-FFF2-40B4-BE49-F238E27FC236}">
                      <a16:creationId xmlns:a16="http://schemas.microsoft.com/office/drawing/2014/main" id="{91CE0254-1806-4302-97DF-12076DE59310}"/>
                    </a:ext>
                  </a:extLst>
                </p:cNvPr>
                <p:cNvSpPr/>
                <p:nvPr/>
              </p:nvSpPr>
              <p:spPr>
                <a:xfrm>
                  <a:off x="4484875" y="453869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08" name="pt717">
                  <a:extLst>
                    <a:ext uri="{FF2B5EF4-FFF2-40B4-BE49-F238E27FC236}">
                      <a16:creationId xmlns:a16="http://schemas.microsoft.com/office/drawing/2014/main" id="{E57E587E-F871-44CE-98A6-A7F75D361CC9}"/>
                    </a:ext>
                  </a:extLst>
                </p:cNvPr>
                <p:cNvSpPr/>
                <p:nvPr/>
              </p:nvSpPr>
              <p:spPr>
                <a:xfrm>
                  <a:off x="4450463" y="453905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09" name="pt718">
                  <a:extLst>
                    <a:ext uri="{FF2B5EF4-FFF2-40B4-BE49-F238E27FC236}">
                      <a16:creationId xmlns:a16="http://schemas.microsoft.com/office/drawing/2014/main" id="{C5F5B5DE-00EE-45EB-B05A-4C38E4D9D314}"/>
                    </a:ext>
                  </a:extLst>
                </p:cNvPr>
                <p:cNvSpPr/>
                <p:nvPr/>
              </p:nvSpPr>
              <p:spPr>
                <a:xfrm>
                  <a:off x="6204705" y="45393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10" name="pt719">
                  <a:extLst>
                    <a:ext uri="{FF2B5EF4-FFF2-40B4-BE49-F238E27FC236}">
                      <a16:creationId xmlns:a16="http://schemas.microsoft.com/office/drawing/2014/main" id="{27D6C6E4-8D7F-4117-99B2-9BF095CBEEA1}"/>
                    </a:ext>
                  </a:extLst>
                </p:cNvPr>
                <p:cNvSpPr/>
                <p:nvPr/>
              </p:nvSpPr>
              <p:spPr>
                <a:xfrm>
                  <a:off x="4514145" y="453946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11" name="pt720">
                  <a:extLst>
                    <a:ext uri="{FF2B5EF4-FFF2-40B4-BE49-F238E27FC236}">
                      <a16:creationId xmlns:a16="http://schemas.microsoft.com/office/drawing/2014/main" id="{3DE0E154-DCD9-4F4B-A68A-236F66D83C19}"/>
                    </a:ext>
                  </a:extLst>
                </p:cNvPr>
                <p:cNvSpPr/>
                <p:nvPr/>
              </p:nvSpPr>
              <p:spPr>
                <a:xfrm>
                  <a:off x="6444724" y="454101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12" name="pt721">
                  <a:extLst>
                    <a:ext uri="{FF2B5EF4-FFF2-40B4-BE49-F238E27FC236}">
                      <a16:creationId xmlns:a16="http://schemas.microsoft.com/office/drawing/2014/main" id="{843244D2-E23F-4EEA-9463-140EF66FA91C}"/>
                    </a:ext>
                  </a:extLst>
                </p:cNvPr>
                <p:cNvSpPr/>
                <p:nvPr/>
              </p:nvSpPr>
              <p:spPr>
                <a:xfrm>
                  <a:off x="6119742" y="45410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13" name="pt722">
                  <a:extLst>
                    <a:ext uri="{FF2B5EF4-FFF2-40B4-BE49-F238E27FC236}">
                      <a16:creationId xmlns:a16="http://schemas.microsoft.com/office/drawing/2014/main" id="{108490A6-8DB4-40F4-81E2-ABA0A1626888}"/>
                    </a:ext>
                  </a:extLst>
                </p:cNvPr>
                <p:cNvSpPr/>
                <p:nvPr/>
              </p:nvSpPr>
              <p:spPr>
                <a:xfrm>
                  <a:off x="4376017" y="454264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14" name="pt723">
                  <a:extLst>
                    <a:ext uri="{FF2B5EF4-FFF2-40B4-BE49-F238E27FC236}">
                      <a16:creationId xmlns:a16="http://schemas.microsoft.com/office/drawing/2014/main" id="{CD3A33E4-334B-4552-9CF5-A1A0F9A4CC32}"/>
                    </a:ext>
                  </a:extLst>
                </p:cNvPr>
                <p:cNvSpPr/>
                <p:nvPr/>
              </p:nvSpPr>
              <p:spPr>
                <a:xfrm>
                  <a:off x="6321597" y="454265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15" name="pt724">
                  <a:extLst>
                    <a:ext uri="{FF2B5EF4-FFF2-40B4-BE49-F238E27FC236}">
                      <a16:creationId xmlns:a16="http://schemas.microsoft.com/office/drawing/2014/main" id="{E911F466-1D8C-4A3D-9A98-B499AC058F72}"/>
                    </a:ext>
                  </a:extLst>
                </p:cNvPr>
                <p:cNvSpPr/>
                <p:nvPr/>
              </p:nvSpPr>
              <p:spPr>
                <a:xfrm>
                  <a:off x="4918751" y="454337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16" name="pt725">
                  <a:extLst>
                    <a:ext uri="{FF2B5EF4-FFF2-40B4-BE49-F238E27FC236}">
                      <a16:creationId xmlns:a16="http://schemas.microsoft.com/office/drawing/2014/main" id="{45A6FEFF-6EF2-4886-B87B-1A946CC4CE52}"/>
                    </a:ext>
                  </a:extLst>
                </p:cNvPr>
                <p:cNvSpPr/>
                <p:nvPr/>
              </p:nvSpPr>
              <p:spPr>
                <a:xfrm>
                  <a:off x="4488490" y="45434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17" name="pt726">
                  <a:extLst>
                    <a:ext uri="{FF2B5EF4-FFF2-40B4-BE49-F238E27FC236}">
                      <a16:creationId xmlns:a16="http://schemas.microsoft.com/office/drawing/2014/main" id="{378A295A-9ED3-47D2-AFA8-8F332979C1EE}"/>
                    </a:ext>
                  </a:extLst>
                </p:cNvPr>
                <p:cNvSpPr/>
                <p:nvPr/>
              </p:nvSpPr>
              <p:spPr>
                <a:xfrm>
                  <a:off x="4984316" y="45455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18" name="pt727">
                  <a:extLst>
                    <a:ext uri="{FF2B5EF4-FFF2-40B4-BE49-F238E27FC236}">
                      <a16:creationId xmlns:a16="http://schemas.microsoft.com/office/drawing/2014/main" id="{099FF4B3-5F57-447A-AE9A-9D2B9B2C61CD}"/>
                    </a:ext>
                  </a:extLst>
                </p:cNvPr>
                <p:cNvSpPr/>
                <p:nvPr/>
              </p:nvSpPr>
              <p:spPr>
                <a:xfrm>
                  <a:off x="4667928" y="454594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19" name="pt728">
                  <a:extLst>
                    <a:ext uri="{FF2B5EF4-FFF2-40B4-BE49-F238E27FC236}">
                      <a16:creationId xmlns:a16="http://schemas.microsoft.com/office/drawing/2014/main" id="{A31EEAFC-325E-4C30-A90A-E131BA2D4461}"/>
                    </a:ext>
                  </a:extLst>
                </p:cNvPr>
                <p:cNvSpPr/>
                <p:nvPr/>
              </p:nvSpPr>
              <p:spPr>
                <a:xfrm>
                  <a:off x="6287596" y="45462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20" name="pt729">
                  <a:extLst>
                    <a:ext uri="{FF2B5EF4-FFF2-40B4-BE49-F238E27FC236}">
                      <a16:creationId xmlns:a16="http://schemas.microsoft.com/office/drawing/2014/main" id="{000F3C4A-0D69-4161-AF43-7E034765C65B}"/>
                    </a:ext>
                  </a:extLst>
                </p:cNvPr>
                <p:cNvSpPr/>
                <p:nvPr/>
              </p:nvSpPr>
              <p:spPr>
                <a:xfrm>
                  <a:off x="4457999" y="454713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21" name="pt730">
                  <a:extLst>
                    <a:ext uri="{FF2B5EF4-FFF2-40B4-BE49-F238E27FC236}">
                      <a16:creationId xmlns:a16="http://schemas.microsoft.com/office/drawing/2014/main" id="{5845DEC5-3338-4CD1-A7F7-60AFFBFB63DB}"/>
                    </a:ext>
                  </a:extLst>
                </p:cNvPr>
                <p:cNvSpPr/>
                <p:nvPr/>
              </p:nvSpPr>
              <p:spPr>
                <a:xfrm>
                  <a:off x="4600027" y="454772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22" name="pt731">
                  <a:extLst>
                    <a:ext uri="{FF2B5EF4-FFF2-40B4-BE49-F238E27FC236}">
                      <a16:creationId xmlns:a16="http://schemas.microsoft.com/office/drawing/2014/main" id="{09139519-991C-4AFA-9413-E9A155945DAB}"/>
                    </a:ext>
                  </a:extLst>
                </p:cNvPr>
                <p:cNvSpPr/>
                <p:nvPr/>
              </p:nvSpPr>
              <p:spPr>
                <a:xfrm>
                  <a:off x="4953837" y="454786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23" name="pt732">
                  <a:extLst>
                    <a:ext uri="{FF2B5EF4-FFF2-40B4-BE49-F238E27FC236}">
                      <a16:creationId xmlns:a16="http://schemas.microsoft.com/office/drawing/2014/main" id="{6847D4B9-F2FD-40F4-98EA-C99D3F042C4F}"/>
                    </a:ext>
                  </a:extLst>
                </p:cNvPr>
                <p:cNvSpPr/>
                <p:nvPr/>
              </p:nvSpPr>
              <p:spPr>
                <a:xfrm>
                  <a:off x="4681259" y="454798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24" name="pt733">
                  <a:extLst>
                    <a:ext uri="{FF2B5EF4-FFF2-40B4-BE49-F238E27FC236}">
                      <a16:creationId xmlns:a16="http://schemas.microsoft.com/office/drawing/2014/main" id="{80CCD39A-F98E-4B32-9D85-EBE8EB9F9504}"/>
                    </a:ext>
                  </a:extLst>
                </p:cNvPr>
                <p:cNvSpPr/>
                <p:nvPr/>
              </p:nvSpPr>
              <p:spPr>
                <a:xfrm>
                  <a:off x="5144735" y="45512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25" name="pt734">
                  <a:extLst>
                    <a:ext uri="{FF2B5EF4-FFF2-40B4-BE49-F238E27FC236}">
                      <a16:creationId xmlns:a16="http://schemas.microsoft.com/office/drawing/2014/main" id="{7287F0D6-4E6B-41AC-BDAC-5BFEE702FE52}"/>
                    </a:ext>
                  </a:extLst>
                </p:cNvPr>
                <p:cNvSpPr/>
                <p:nvPr/>
              </p:nvSpPr>
              <p:spPr>
                <a:xfrm>
                  <a:off x="4418764" y="455323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26" name="pt735">
                  <a:extLst>
                    <a:ext uri="{FF2B5EF4-FFF2-40B4-BE49-F238E27FC236}">
                      <a16:creationId xmlns:a16="http://schemas.microsoft.com/office/drawing/2014/main" id="{FF0F42A9-BD31-45DD-93B5-7864D7DCA82C}"/>
                    </a:ext>
                  </a:extLst>
                </p:cNvPr>
                <p:cNvSpPr/>
                <p:nvPr/>
              </p:nvSpPr>
              <p:spPr>
                <a:xfrm>
                  <a:off x="4420671" y="455323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27" name="pt736">
                  <a:extLst>
                    <a:ext uri="{FF2B5EF4-FFF2-40B4-BE49-F238E27FC236}">
                      <a16:creationId xmlns:a16="http://schemas.microsoft.com/office/drawing/2014/main" id="{7F3B6216-D203-437D-976E-39332FBBD57C}"/>
                    </a:ext>
                  </a:extLst>
                </p:cNvPr>
                <p:cNvSpPr/>
                <p:nvPr/>
              </p:nvSpPr>
              <p:spPr>
                <a:xfrm>
                  <a:off x="6730900" y="455352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28" name="pt737">
                  <a:extLst>
                    <a:ext uri="{FF2B5EF4-FFF2-40B4-BE49-F238E27FC236}">
                      <a16:creationId xmlns:a16="http://schemas.microsoft.com/office/drawing/2014/main" id="{BCC7B2A7-C17F-41F4-B442-FB607A3BF82C}"/>
                    </a:ext>
                  </a:extLst>
                </p:cNvPr>
                <p:cNvSpPr/>
                <p:nvPr/>
              </p:nvSpPr>
              <p:spPr>
                <a:xfrm>
                  <a:off x="5189421" y="45535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29" name="pt738">
                  <a:extLst>
                    <a:ext uri="{FF2B5EF4-FFF2-40B4-BE49-F238E27FC236}">
                      <a16:creationId xmlns:a16="http://schemas.microsoft.com/office/drawing/2014/main" id="{2A15DFCC-BFEE-45B4-BD6E-3C599383EE9B}"/>
                    </a:ext>
                  </a:extLst>
                </p:cNvPr>
                <p:cNvSpPr/>
                <p:nvPr/>
              </p:nvSpPr>
              <p:spPr>
                <a:xfrm>
                  <a:off x="4786307" y="455532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30" name="pt739">
                  <a:extLst>
                    <a:ext uri="{FF2B5EF4-FFF2-40B4-BE49-F238E27FC236}">
                      <a16:creationId xmlns:a16="http://schemas.microsoft.com/office/drawing/2014/main" id="{4D49E1D5-C264-4D33-A4AE-A5B79063FD59}"/>
                    </a:ext>
                  </a:extLst>
                </p:cNvPr>
                <p:cNvSpPr/>
                <p:nvPr/>
              </p:nvSpPr>
              <p:spPr>
                <a:xfrm>
                  <a:off x="5155007" y="45553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31" name="pt740">
                  <a:extLst>
                    <a:ext uri="{FF2B5EF4-FFF2-40B4-BE49-F238E27FC236}">
                      <a16:creationId xmlns:a16="http://schemas.microsoft.com/office/drawing/2014/main" id="{D9E4C268-67F7-4304-ABD6-B7716CB9109E}"/>
                    </a:ext>
                  </a:extLst>
                </p:cNvPr>
                <p:cNvSpPr/>
                <p:nvPr/>
              </p:nvSpPr>
              <p:spPr>
                <a:xfrm>
                  <a:off x="6513388" y="455742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32" name="pt741">
                  <a:extLst>
                    <a:ext uri="{FF2B5EF4-FFF2-40B4-BE49-F238E27FC236}">
                      <a16:creationId xmlns:a16="http://schemas.microsoft.com/office/drawing/2014/main" id="{89C9E585-340C-4AD2-AF6D-7E858D6FC77C}"/>
                    </a:ext>
                  </a:extLst>
                </p:cNvPr>
                <p:cNvSpPr/>
                <p:nvPr/>
              </p:nvSpPr>
              <p:spPr>
                <a:xfrm>
                  <a:off x="6108562" y="45577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33" name="pt742">
                  <a:extLst>
                    <a:ext uri="{FF2B5EF4-FFF2-40B4-BE49-F238E27FC236}">
                      <a16:creationId xmlns:a16="http://schemas.microsoft.com/office/drawing/2014/main" id="{EBEE35DD-ECBF-4A1F-9684-3D80A2CCD243}"/>
                    </a:ext>
                  </a:extLst>
                </p:cNvPr>
                <p:cNvSpPr/>
                <p:nvPr/>
              </p:nvSpPr>
              <p:spPr>
                <a:xfrm>
                  <a:off x="4588573" y="455777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34" name="pt743">
                  <a:extLst>
                    <a:ext uri="{FF2B5EF4-FFF2-40B4-BE49-F238E27FC236}">
                      <a16:creationId xmlns:a16="http://schemas.microsoft.com/office/drawing/2014/main" id="{C2CFA7EB-4667-4A95-A819-2BA84F7D933B}"/>
                    </a:ext>
                  </a:extLst>
                </p:cNvPr>
                <p:cNvSpPr/>
                <p:nvPr/>
              </p:nvSpPr>
              <p:spPr>
                <a:xfrm>
                  <a:off x="4634054" y="455789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35" name="pt744">
                  <a:extLst>
                    <a:ext uri="{FF2B5EF4-FFF2-40B4-BE49-F238E27FC236}">
                      <a16:creationId xmlns:a16="http://schemas.microsoft.com/office/drawing/2014/main" id="{550BD22F-C1EC-4A9A-BD27-7C3EF2FC1F05}"/>
                    </a:ext>
                  </a:extLst>
                </p:cNvPr>
                <p:cNvSpPr/>
                <p:nvPr/>
              </p:nvSpPr>
              <p:spPr>
                <a:xfrm>
                  <a:off x="4434609" y="455789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36" name="pt745">
                  <a:extLst>
                    <a:ext uri="{FF2B5EF4-FFF2-40B4-BE49-F238E27FC236}">
                      <a16:creationId xmlns:a16="http://schemas.microsoft.com/office/drawing/2014/main" id="{9FB2173E-0FE1-43D8-AAA8-9AABC3D9AC86}"/>
                    </a:ext>
                  </a:extLst>
                </p:cNvPr>
                <p:cNvSpPr/>
                <p:nvPr/>
              </p:nvSpPr>
              <p:spPr>
                <a:xfrm>
                  <a:off x="6318476" y="455793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37" name="pt746">
                  <a:extLst>
                    <a:ext uri="{FF2B5EF4-FFF2-40B4-BE49-F238E27FC236}">
                      <a16:creationId xmlns:a16="http://schemas.microsoft.com/office/drawing/2014/main" id="{513546B7-4EC2-49A1-8EF2-A76359A56952}"/>
                    </a:ext>
                  </a:extLst>
                </p:cNvPr>
                <p:cNvSpPr/>
                <p:nvPr/>
              </p:nvSpPr>
              <p:spPr>
                <a:xfrm>
                  <a:off x="6312832" y="455793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38" name="pt747">
                  <a:extLst>
                    <a:ext uri="{FF2B5EF4-FFF2-40B4-BE49-F238E27FC236}">
                      <a16:creationId xmlns:a16="http://schemas.microsoft.com/office/drawing/2014/main" id="{1008F421-DC80-40F9-BA8D-71B6264EACF0}"/>
                    </a:ext>
                  </a:extLst>
                </p:cNvPr>
                <p:cNvSpPr/>
                <p:nvPr/>
              </p:nvSpPr>
              <p:spPr>
                <a:xfrm>
                  <a:off x="6399564" y="455855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39" name="pt748">
                  <a:extLst>
                    <a:ext uri="{FF2B5EF4-FFF2-40B4-BE49-F238E27FC236}">
                      <a16:creationId xmlns:a16="http://schemas.microsoft.com/office/drawing/2014/main" id="{E88B0105-8C9C-4207-BBF0-7DC9BCA9A3A0}"/>
                    </a:ext>
                  </a:extLst>
                </p:cNvPr>
                <p:cNvSpPr/>
                <p:nvPr/>
              </p:nvSpPr>
              <p:spPr>
                <a:xfrm>
                  <a:off x="5177250" y="45590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40" name="pt749">
                  <a:extLst>
                    <a:ext uri="{FF2B5EF4-FFF2-40B4-BE49-F238E27FC236}">
                      <a16:creationId xmlns:a16="http://schemas.microsoft.com/office/drawing/2014/main" id="{DAC20926-7EBF-47A1-9E53-EEF844E04422}"/>
                    </a:ext>
                  </a:extLst>
                </p:cNvPr>
                <p:cNvSpPr/>
                <p:nvPr/>
              </p:nvSpPr>
              <p:spPr>
                <a:xfrm>
                  <a:off x="6847638" y="455997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41" name="pt750">
                  <a:extLst>
                    <a:ext uri="{FF2B5EF4-FFF2-40B4-BE49-F238E27FC236}">
                      <a16:creationId xmlns:a16="http://schemas.microsoft.com/office/drawing/2014/main" id="{D8F9D689-30F5-4752-9163-756BE7CF4207}"/>
                    </a:ext>
                  </a:extLst>
                </p:cNvPr>
                <p:cNvSpPr/>
                <p:nvPr/>
              </p:nvSpPr>
              <p:spPr>
                <a:xfrm>
                  <a:off x="5143440" y="45601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42" name="pt751">
                  <a:extLst>
                    <a:ext uri="{FF2B5EF4-FFF2-40B4-BE49-F238E27FC236}">
                      <a16:creationId xmlns:a16="http://schemas.microsoft.com/office/drawing/2014/main" id="{0159AD50-2C35-422F-955E-6C54720BC740}"/>
                    </a:ext>
                  </a:extLst>
                </p:cNvPr>
                <p:cNvSpPr/>
                <p:nvPr/>
              </p:nvSpPr>
              <p:spPr>
                <a:xfrm>
                  <a:off x="6548349" y="456017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43" name="pt752">
                  <a:extLst>
                    <a:ext uri="{FF2B5EF4-FFF2-40B4-BE49-F238E27FC236}">
                      <a16:creationId xmlns:a16="http://schemas.microsoft.com/office/drawing/2014/main" id="{E1D7F9D4-5AEB-459C-893B-37CF8071431C}"/>
                    </a:ext>
                  </a:extLst>
                </p:cNvPr>
                <p:cNvSpPr/>
                <p:nvPr/>
              </p:nvSpPr>
              <p:spPr>
                <a:xfrm>
                  <a:off x="6272837" y="45601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44" name="pt753">
                  <a:extLst>
                    <a:ext uri="{FF2B5EF4-FFF2-40B4-BE49-F238E27FC236}">
                      <a16:creationId xmlns:a16="http://schemas.microsoft.com/office/drawing/2014/main" id="{92F17ECB-14BE-428D-8262-3B5D0EBD193D}"/>
                    </a:ext>
                  </a:extLst>
                </p:cNvPr>
                <p:cNvSpPr/>
                <p:nvPr/>
              </p:nvSpPr>
              <p:spPr>
                <a:xfrm>
                  <a:off x="6024754" y="45601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45" name="pt754">
                  <a:extLst>
                    <a:ext uri="{FF2B5EF4-FFF2-40B4-BE49-F238E27FC236}">
                      <a16:creationId xmlns:a16="http://schemas.microsoft.com/office/drawing/2014/main" id="{5F7B5D42-4C92-49D6-BAC9-73BA8540222D}"/>
                    </a:ext>
                  </a:extLst>
                </p:cNvPr>
                <p:cNvSpPr/>
                <p:nvPr/>
              </p:nvSpPr>
              <p:spPr>
                <a:xfrm>
                  <a:off x="6280336" y="45607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46" name="pt755">
                  <a:extLst>
                    <a:ext uri="{FF2B5EF4-FFF2-40B4-BE49-F238E27FC236}">
                      <a16:creationId xmlns:a16="http://schemas.microsoft.com/office/drawing/2014/main" id="{889D1121-56A2-4CC2-8087-B1E5601234CE}"/>
                    </a:ext>
                  </a:extLst>
                </p:cNvPr>
                <p:cNvSpPr/>
                <p:nvPr/>
              </p:nvSpPr>
              <p:spPr>
                <a:xfrm>
                  <a:off x="6363296" y="456098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47" name="pt756">
                  <a:extLst>
                    <a:ext uri="{FF2B5EF4-FFF2-40B4-BE49-F238E27FC236}">
                      <a16:creationId xmlns:a16="http://schemas.microsoft.com/office/drawing/2014/main" id="{2C474940-87D7-4C1B-8D91-9A12E7EEACFE}"/>
                    </a:ext>
                  </a:extLst>
                </p:cNvPr>
                <p:cNvSpPr/>
                <p:nvPr/>
              </p:nvSpPr>
              <p:spPr>
                <a:xfrm>
                  <a:off x="6485761" y="456104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48" name="pt757">
                  <a:extLst>
                    <a:ext uri="{FF2B5EF4-FFF2-40B4-BE49-F238E27FC236}">
                      <a16:creationId xmlns:a16="http://schemas.microsoft.com/office/drawing/2014/main" id="{31072BC2-B944-4094-83B8-78DDBDEA2D35}"/>
                    </a:ext>
                  </a:extLst>
                </p:cNvPr>
                <p:cNvSpPr/>
                <p:nvPr/>
              </p:nvSpPr>
              <p:spPr>
                <a:xfrm>
                  <a:off x="5225058" y="45612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49" name="pt758">
                  <a:extLst>
                    <a:ext uri="{FF2B5EF4-FFF2-40B4-BE49-F238E27FC236}">
                      <a16:creationId xmlns:a16="http://schemas.microsoft.com/office/drawing/2014/main" id="{87D7A96F-4BF2-4A02-B0B8-788DAF019FC1}"/>
                    </a:ext>
                  </a:extLst>
                </p:cNvPr>
                <p:cNvSpPr/>
                <p:nvPr/>
              </p:nvSpPr>
              <p:spPr>
                <a:xfrm>
                  <a:off x="6306282" y="456133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50" name="pt759">
                  <a:extLst>
                    <a:ext uri="{FF2B5EF4-FFF2-40B4-BE49-F238E27FC236}">
                      <a16:creationId xmlns:a16="http://schemas.microsoft.com/office/drawing/2014/main" id="{CAB007CB-37D9-4E2E-9A57-F9DD71D1AEC4}"/>
                    </a:ext>
                  </a:extLst>
                </p:cNvPr>
                <p:cNvSpPr/>
                <p:nvPr/>
              </p:nvSpPr>
              <p:spPr>
                <a:xfrm>
                  <a:off x="4531772" y="456133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51" name="pt760">
                  <a:extLst>
                    <a:ext uri="{FF2B5EF4-FFF2-40B4-BE49-F238E27FC236}">
                      <a16:creationId xmlns:a16="http://schemas.microsoft.com/office/drawing/2014/main" id="{3A9A29C9-7084-4064-8A98-297BC979C984}"/>
                    </a:ext>
                  </a:extLst>
                </p:cNvPr>
                <p:cNvSpPr/>
                <p:nvPr/>
              </p:nvSpPr>
              <p:spPr>
                <a:xfrm>
                  <a:off x="4692590" y="456162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52" name="pt761">
                  <a:extLst>
                    <a:ext uri="{FF2B5EF4-FFF2-40B4-BE49-F238E27FC236}">
                      <a16:creationId xmlns:a16="http://schemas.microsoft.com/office/drawing/2014/main" id="{1EAC87D0-D849-4EFB-855A-18D0C56083E8}"/>
                    </a:ext>
                  </a:extLst>
                </p:cNvPr>
                <p:cNvSpPr/>
                <p:nvPr/>
              </p:nvSpPr>
              <p:spPr>
                <a:xfrm>
                  <a:off x="6289277" y="45616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53" name="pt762">
                  <a:extLst>
                    <a:ext uri="{FF2B5EF4-FFF2-40B4-BE49-F238E27FC236}">
                      <a16:creationId xmlns:a16="http://schemas.microsoft.com/office/drawing/2014/main" id="{CF1E24DA-7C00-4A98-932F-185A1757B208}"/>
                    </a:ext>
                  </a:extLst>
                </p:cNvPr>
                <p:cNvSpPr/>
                <p:nvPr/>
              </p:nvSpPr>
              <p:spPr>
                <a:xfrm>
                  <a:off x="6381394" y="456220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54" name="pt763">
                  <a:extLst>
                    <a:ext uri="{FF2B5EF4-FFF2-40B4-BE49-F238E27FC236}">
                      <a16:creationId xmlns:a16="http://schemas.microsoft.com/office/drawing/2014/main" id="{79A8C405-DCC1-4D44-B72C-5267D76148A0}"/>
                    </a:ext>
                  </a:extLst>
                </p:cNvPr>
                <p:cNvSpPr/>
                <p:nvPr/>
              </p:nvSpPr>
              <p:spPr>
                <a:xfrm>
                  <a:off x="4442211" y="456273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55" name="pt764">
                  <a:extLst>
                    <a:ext uri="{FF2B5EF4-FFF2-40B4-BE49-F238E27FC236}">
                      <a16:creationId xmlns:a16="http://schemas.microsoft.com/office/drawing/2014/main" id="{AF3F5A75-473E-4041-85B8-370A25E8FC79}"/>
                    </a:ext>
                  </a:extLst>
                </p:cNvPr>
                <p:cNvSpPr/>
                <p:nvPr/>
              </p:nvSpPr>
              <p:spPr>
                <a:xfrm>
                  <a:off x="5122796" y="45628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56" name="pt765">
                  <a:extLst>
                    <a:ext uri="{FF2B5EF4-FFF2-40B4-BE49-F238E27FC236}">
                      <a16:creationId xmlns:a16="http://schemas.microsoft.com/office/drawing/2014/main" id="{0BEA3435-C013-4929-89A1-1403138A6829}"/>
                    </a:ext>
                  </a:extLst>
                </p:cNvPr>
                <p:cNvSpPr/>
                <p:nvPr/>
              </p:nvSpPr>
              <p:spPr>
                <a:xfrm>
                  <a:off x="6512804" y="456364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57" name="pt766">
                  <a:extLst>
                    <a:ext uri="{FF2B5EF4-FFF2-40B4-BE49-F238E27FC236}">
                      <a16:creationId xmlns:a16="http://schemas.microsoft.com/office/drawing/2014/main" id="{AF0E062E-6B6F-45B4-8D79-75E6CEA1ACB8}"/>
                    </a:ext>
                  </a:extLst>
                </p:cNvPr>
                <p:cNvSpPr/>
                <p:nvPr/>
              </p:nvSpPr>
              <p:spPr>
                <a:xfrm>
                  <a:off x="4402909" y="456462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58" name="pt767">
                  <a:extLst>
                    <a:ext uri="{FF2B5EF4-FFF2-40B4-BE49-F238E27FC236}">
                      <a16:creationId xmlns:a16="http://schemas.microsoft.com/office/drawing/2014/main" id="{0BFC85BE-D871-4A43-8D1A-06DBDC73F200}"/>
                    </a:ext>
                  </a:extLst>
                </p:cNvPr>
                <p:cNvSpPr/>
                <p:nvPr/>
              </p:nvSpPr>
              <p:spPr>
                <a:xfrm>
                  <a:off x="4857774" y="456508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59" name="pt768">
                  <a:extLst>
                    <a:ext uri="{FF2B5EF4-FFF2-40B4-BE49-F238E27FC236}">
                      <a16:creationId xmlns:a16="http://schemas.microsoft.com/office/drawing/2014/main" id="{D70A600F-FEC0-4031-82A9-0A778C76FF8D}"/>
                    </a:ext>
                  </a:extLst>
                </p:cNvPr>
                <p:cNvSpPr/>
                <p:nvPr/>
              </p:nvSpPr>
              <p:spPr>
                <a:xfrm>
                  <a:off x="6309331" y="456537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60" name="pt769">
                  <a:extLst>
                    <a:ext uri="{FF2B5EF4-FFF2-40B4-BE49-F238E27FC236}">
                      <a16:creationId xmlns:a16="http://schemas.microsoft.com/office/drawing/2014/main" id="{8994FFD3-9FBC-4626-9E83-012B2ABDCAAA}"/>
                    </a:ext>
                  </a:extLst>
                </p:cNvPr>
                <p:cNvSpPr/>
                <p:nvPr/>
              </p:nvSpPr>
              <p:spPr>
                <a:xfrm>
                  <a:off x="4643068" y="456595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61" name="pt770">
                  <a:extLst>
                    <a:ext uri="{FF2B5EF4-FFF2-40B4-BE49-F238E27FC236}">
                      <a16:creationId xmlns:a16="http://schemas.microsoft.com/office/drawing/2014/main" id="{15EEDF35-FEFF-4D13-888A-1C14F9FE6E8B}"/>
                    </a:ext>
                  </a:extLst>
                </p:cNvPr>
                <p:cNvSpPr/>
                <p:nvPr/>
              </p:nvSpPr>
              <p:spPr>
                <a:xfrm>
                  <a:off x="6146089" y="45664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62" name="pt771">
                  <a:extLst>
                    <a:ext uri="{FF2B5EF4-FFF2-40B4-BE49-F238E27FC236}">
                      <a16:creationId xmlns:a16="http://schemas.microsoft.com/office/drawing/2014/main" id="{74999C17-0446-412D-B5B0-C63F3AEA901D}"/>
                    </a:ext>
                  </a:extLst>
                </p:cNvPr>
                <p:cNvSpPr/>
                <p:nvPr/>
              </p:nvSpPr>
              <p:spPr>
                <a:xfrm>
                  <a:off x="4573145" y="456796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63" name="pt772">
                  <a:extLst>
                    <a:ext uri="{FF2B5EF4-FFF2-40B4-BE49-F238E27FC236}">
                      <a16:creationId xmlns:a16="http://schemas.microsoft.com/office/drawing/2014/main" id="{BE1DCABB-8590-4779-88B8-1A01A298BACA}"/>
                    </a:ext>
                  </a:extLst>
                </p:cNvPr>
                <p:cNvSpPr/>
                <p:nvPr/>
              </p:nvSpPr>
              <p:spPr>
                <a:xfrm>
                  <a:off x="4964263" y="45679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64" name="pt773">
                  <a:extLst>
                    <a:ext uri="{FF2B5EF4-FFF2-40B4-BE49-F238E27FC236}">
                      <a16:creationId xmlns:a16="http://schemas.microsoft.com/office/drawing/2014/main" id="{49D9899D-BBAA-4087-B1BC-4A1BFBC8A9AF}"/>
                    </a:ext>
                  </a:extLst>
                </p:cNvPr>
                <p:cNvSpPr/>
                <p:nvPr/>
              </p:nvSpPr>
              <p:spPr>
                <a:xfrm>
                  <a:off x="4519060" y="456877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65" name="pt774">
                  <a:extLst>
                    <a:ext uri="{FF2B5EF4-FFF2-40B4-BE49-F238E27FC236}">
                      <a16:creationId xmlns:a16="http://schemas.microsoft.com/office/drawing/2014/main" id="{6F52D769-6B7C-494B-90AC-DD5944385FDF}"/>
                    </a:ext>
                  </a:extLst>
                </p:cNvPr>
                <p:cNvSpPr/>
                <p:nvPr/>
              </p:nvSpPr>
              <p:spPr>
                <a:xfrm>
                  <a:off x="6338073" y="456891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66" name="pt775">
                  <a:extLst>
                    <a:ext uri="{FF2B5EF4-FFF2-40B4-BE49-F238E27FC236}">
                      <a16:creationId xmlns:a16="http://schemas.microsoft.com/office/drawing/2014/main" id="{835A4F57-9D0C-4376-B5C9-174185179E9E}"/>
                    </a:ext>
                  </a:extLst>
                </p:cNvPr>
                <p:cNvSpPr/>
                <p:nvPr/>
              </p:nvSpPr>
              <p:spPr>
                <a:xfrm>
                  <a:off x="6488141" y="456930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67" name="pt776">
                  <a:extLst>
                    <a:ext uri="{FF2B5EF4-FFF2-40B4-BE49-F238E27FC236}">
                      <a16:creationId xmlns:a16="http://schemas.microsoft.com/office/drawing/2014/main" id="{ED0234B1-8CE7-4D2C-A609-C625811CE702}"/>
                    </a:ext>
                  </a:extLst>
                </p:cNvPr>
                <p:cNvSpPr/>
                <p:nvPr/>
              </p:nvSpPr>
              <p:spPr>
                <a:xfrm>
                  <a:off x="4936618" y="456956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68" name="pt777">
                  <a:extLst>
                    <a:ext uri="{FF2B5EF4-FFF2-40B4-BE49-F238E27FC236}">
                      <a16:creationId xmlns:a16="http://schemas.microsoft.com/office/drawing/2014/main" id="{4B5FAEE3-C1DD-4356-8FA3-8D123B5B2557}"/>
                    </a:ext>
                  </a:extLst>
                </p:cNvPr>
                <p:cNvSpPr/>
                <p:nvPr/>
              </p:nvSpPr>
              <p:spPr>
                <a:xfrm>
                  <a:off x="4345693" y="456963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69" name="pt778">
                  <a:extLst>
                    <a:ext uri="{FF2B5EF4-FFF2-40B4-BE49-F238E27FC236}">
                      <a16:creationId xmlns:a16="http://schemas.microsoft.com/office/drawing/2014/main" id="{03B32E23-F9D5-4DCC-804B-AB3B693A0C9B}"/>
                    </a:ext>
                  </a:extLst>
                </p:cNvPr>
                <p:cNvSpPr/>
                <p:nvPr/>
              </p:nvSpPr>
              <p:spPr>
                <a:xfrm>
                  <a:off x="6631515" y="456963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70" name="pt779">
                  <a:extLst>
                    <a:ext uri="{FF2B5EF4-FFF2-40B4-BE49-F238E27FC236}">
                      <a16:creationId xmlns:a16="http://schemas.microsoft.com/office/drawing/2014/main" id="{1BF67AC7-6375-4C9E-8075-659DF24C5CCD}"/>
                    </a:ext>
                  </a:extLst>
                </p:cNvPr>
                <p:cNvSpPr/>
                <p:nvPr/>
              </p:nvSpPr>
              <p:spPr>
                <a:xfrm>
                  <a:off x="4930435" y="457065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71" name="pt780">
                  <a:extLst>
                    <a:ext uri="{FF2B5EF4-FFF2-40B4-BE49-F238E27FC236}">
                      <a16:creationId xmlns:a16="http://schemas.microsoft.com/office/drawing/2014/main" id="{D76DD371-2352-4214-8528-D8BB559D659C}"/>
                    </a:ext>
                  </a:extLst>
                </p:cNvPr>
                <p:cNvSpPr/>
                <p:nvPr/>
              </p:nvSpPr>
              <p:spPr>
                <a:xfrm>
                  <a:off x="5025705" y="45708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72" name="pt781">
                  <a:extLst>
                    <a:ext uri="{FF2B5EF4-FFF2-40B4-BE49-F238E27FC236}">
                      <a16:creationId xmlns:a16="http://schemas.microsoft.com/office/drawing/2014/main" id="{91A5561C-FEB7-4887-A685-ED308AA416D3}"/>
                    </a:ext>
                  </a:extLst>
                </p:cNvPr>
                <p:cNvSpPr/>
                <p:nvPr/>
              </p:nvSpPr>
              <p:spPr>
                <a:xfrm>
                  <a:off x="6210503" y="45714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73" name="pt782">
                  <a:extLst>
                    <a:ext uri="{FF2B5EF4-FFF2-40B4-BE49-F238E27FC236}">
                      <a16:creationId xmlns:a16="http://schemas.microsoft.com/office/drawing/2014/main" id="{B36BF4F3-47C9-467E-A7EE-BB708B224F1F}"/>
                    </a:ext>
                  </a:extLst>
                </p:cNvPr>
                <p:cNvSpPr/>
                <p:nvPr/>
              </p:nvSpPr>
              <p:spPr>
                <a:xfrm>
                  <a:off x="4448758" y="457186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74" name="pt783">
                  <a:extLst>
                    <a:ext uri="{FF2B5EF4-FFF2-40B4-BE49-F238E27FC236}">
                      <a16:creationId xmlns:a16="http://schemas.microsoft.com/office/drawing/2014/main" id="{59AFBB70-E443-4C96-BD8B-D0DC7DDB01E4}"/>
                    </a:ext>
                  </a:extLst>
                </p:cNvPr>
                <p:cNvSpPr/>
                <p:nvPr/>
              </p:nvSpPr>
              <p:spPr>
                <a:xfrm>
                  <a:off x="6585687" y="457206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75" name="pt784">
                  <a:extLst>
                    <a:ext uri="{FF2B5EF4-FFF2-40B4-BE49-F238E27FC236}">
                      <a16:creationId xmlns:a16="http://schemas.microsoft.com/office/drawing/2014/main" id="{F2587301-21AC-44A0-8BD3-75C91C806543}"/>
                    </a:ext>
                  </a:extLst>
                </p:cNvPr>
                <p:cNvSpPr/>
                <p:nvPr/>
              </p:nvSpPr>
              <p:spPr>
                <a:xfrm>
                  <a:off x="4867291" y="45733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76" name="pt785">
                  <a:extLst>
                    <a:ext uri="{FF2B5EF4-FFF2-40B4-BE49-F238E27FC236}">
                      <a16:creationId xmlns:a16="http://schemas.microsoft.com/office/drawing/2014/main" id="{DBB5BA18-B4FF-4869-8199-F19D68AB25C4}"/>
                    </a:ext>
                  </a:extLst>
                </p:cNvPr>
                <p:cNvSpPr/>
                <p:nvPr/>
              </p:nvSpPr>
              <p:spPr>
                <a:xfrm>
                  <a:off x="6534977" y="457396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77" name="pt786">
                  <a:extLst>
                    <a:ext uri="{FF2B5EF4-FFF2-40B4-BE49-F238E27FC236}">
                      <a16:creationId xmlns:a16="http://schemas.microsoft.com/office/drawing/2014/main" id="{613BE561-4CDF-43B4-91B5-5BF55A1358AE}"/>
                    </a:ext>
                  </a:extLst>
                </p:cNvPr>
                <p:cNvSpPr/>
                <p:nvPr/>
              </p:nvSpPr>
              <p:spPr>
                <a:xfrm>
                  <a:off x="5125134" y="45739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78" name="pt787">
                  <a:extLst>
                    <a:ext uri="{FF2B5EF4-FFF2-40B4-BE49-F238E27FC236}">
                      <a16:creationId xmlns:a16="http://schemas.microsoft.com/office/drawing/2014/main" id="{9C2BD97B-6693-4FD1-A9E8-608CA355DFA0}"/>
                    </a:ext>
                  </a:extLst>
                </p:cNvPr>
                <p:cNvSpPr/>
                <p:nvPr/>
              </p:nvSpPr>
              <p:spPr>
                <a:xfrm>
                  <a:off x="6415568" y="457454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79" name="pt788">
                  <a:extLst>
                    <a:ext uri="{FF2B5EF4-FFF2-40B4-BE49-F238E27FC236}">
                      <a16:creationId xmlns:a16="http://schemas.microsoft.com/office/drawing/2014/main" id="{F0C7D34F-01CC-4BDA-836F-19D9C6C1FE94}"/>
                    </a:ext>
                  </a:extLst>
                </p:cNvPr>
                <p:cNvSpPr/>
                <p:nvPr/>
              </p:nvSpPr>
              <p:spPr>
                <a:xfrm>
                  <a:off x="4455583" y="457533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80" name="pt789">
                  <a:extLst>
                    <a:ext uri="{FF2B5EF4-FFF2-40B4-BE49-F238E27FC236}">
                      <a16:creationId xmlns:a16="http://schemas.microsoft.com/office/drawing/2014/main" id="{80BE017C-F9D1-47E6-98BA-946D7B5A8382}"/>
                    </a:ext>
                  </a:extLst>
                </p:cNvPr>
                <p:cNvSpPr/>
                <p:nvPr/>
              </p:nvSpPr>
              <p:spPr>
                <a:xfrm>
                  <a:off x="6453361" y="457533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81" name="pt790">
                  <a:extLst>
                    <a:ext uri="{FF2B5EF4-FFF2-40B4-BE49-F238E27FC236}">
                      <a16:creationId xmlns:a16="http://schemas.microsoft.com/office/drawing/2014/main" id="{F38E1FBA-5CE3-4ACD-B783-40B427026C07}"/>
                    </a:ext>
                  </a:extLst>
                </p:cNvPr>
                <p:cNvSpPr/>
                <p:nvPr/>
              </p:nvSpPr>
              <p:spPr>
                <a:xfrm>
                  <a:off x="6790816" y="457573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82" name="pt791">
                  <a:extLst>
                    <a:ext uri="{FF2B5EF4-FFF2-40B4-BE49-F238E27FC236}">
                      <a16:creationId xmlns:a16="http://schemas.microsoft.com/office/drawing/2014/main" id="{B5121356-6E59-4360-871B-05B3C887BC03}"/>
                    </a:ext>
                  </a:extLst>
                </p:cNvPr>
                <p:cNvSpPr/>
                <p:nvPr/>
              </p:nvSpPr>
              <p:spPr>
                <a:xfrm>
                  <a:off x="6199577" y="45760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83" name="pt792">
                  <a:extLst>
                    <a:ext uri="{FF2B5EF4-FFF2-40B4-BE49-F238E27FC236}">
                      <a16:creationId xmlns:a16="http://schemas.microsoft.com/office/drawing/2014/main" id="{314D92CF-5237-4CA6-9663-9249EB48A23D}"/>
                    </a:ext>
                  </a:extLst>
                </p:cNvPr>
                <p:cNvSpPr/>
                <p:nvPr/>
              </p:nvSpPr>
              <p:spPr>
                <a:xfrm>
                  <a:off x="6486302" y="457630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84" name="pt793">
                  <a:extLst>
                    <a:ext uri="{FF2B5EF4-FFF2-40B4-BE49-F238E27FC236}">
                      <a16:creationId xmlns:a16="http://schemas.microsoft.com/office/drawing/2014/main" id="{F3BFBF76-CA5B-491E-A7B1-4A9F217A2B7E}"/>
                    </a:ext>
                  </a:extLst>
                </p:cNvPr>
                <p:cNvSpPr/>
                <p:nvPr/>
              </p:nvSpPr>
              <p:spPr>
                <a:xfrm>
                  <a:off x="6301036" y="45766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85" name="pt794">
                  <a:extLst>
                    <a:ext uri="{FF2B5EF4-FFF2-40B4-BE49-F238E27FC236}">
                      <a16:creationId xmlns:a16="http://schemas.microsoft.com/office/drawing/2014/main" id="{D3960821-3DE5-4863-A1C9-0700488738C5}"/>
                    </a:ext>
                  </a:extLst>
                </p:cNvPr>
                <p:cNvSpPr/>
                <p:nvPr/>
              </p:nvSpPr>
              <p:spPr>
                <a:xfrm>
                  <a:off x="6639784" y="457754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86" name="pt795">
                  <a:extLst>
                    <a:ext uri="{FF2B5EF4-FFF2-40B4-BE49-F238E27FC236}">
                      <a16:creationId xmlns:a16="http://schemas.microsoft.com/office/drawing/2014/main" id="{CF91DAC9-0BC6-47B9-B025-4F66E5816CAA}"/>
                    </a:ext>
                  </a:extLst>
                </p:cNvPr>
                <p:cNvSpPr/>
                <p:nvPr/>
              </p:nvSpPr>
              <p:spPr>
                <a:xfrm>
                  <a:off x="4725732" y="457791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87" name="pt796">
                  <a:extLst>
                    <a:ext uri="{FF2B5EF4-FFF2-40B4-BE49-F238E27FC236}">
                      <a16:creationId xmlns:a16="http://schemas.microsoft.com/office/drawing/2014/main" id="{E31BB7FE-43B7-497C-A09D-E843ACF059AD}"/>
                    </a:ext>
                  </a:extLst>
                </p:cNvPr>
                <p:cNvSpPr/>
                <p:nvPr/>
              </p:nvSpPr>
              <p:spPr>
                <a:xfrm>
                  <a:off x="6296073" y="45779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88" name="pt797">
                  <a:extLst>
                    <a:ext uri="{FF2B5EF4-FFF2-40B4-BE49-F238E27FC236}">
                      <a16:creationId xmlns:a16="http://schemas.microsoft.com/office/drawing/2014/main" id="{143123A6-CBA7-445D-94EA-41C08ACCE37E}"/>
                    </a:ext>
                  </a:extLst>
                </p:cNvPr>
                <p:cNvSpPr/>
                <p:nvPr/>
              </p:nvSpPr>
              <p:spPr>
                <a:xfrm>
                  <a:off x="4529635" y="457811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89" name="pt798">
                  <a:extLst>
                    <a:ext uri="{FF2B5EF4-FFF2-40B4-BE49-F238E27FC236}">
                      <a16:creationId xmlns:a16="http://schemas.microsoft.com/office/drawing/2014/main" id="{2D98E1DD-F3D8-41C6-8B13-66AC4084A9BD}"/>
                    </a:ext>
                  </a:extLst>
                </p:cNvPr>
                <p:cNvSpPr/>
                <p:nvPr/>
              </p:nvSpPr>
              <p:spPr>
                <a:xfrm>
                  <a:off x="6725801" y="457818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90" name="pt799">
                  <a:extLst>
                    <a:ext uri="{FF2B5EF4-FFF2-40B4-BE49-F238E27FC236}">
                      <a16:creationId xmlns:a16="http://schemas.microsoft.com/office/drawing/2014/main" id="{05CE265D-C873-4C81-91E6-BF95A79B7698}"/>
                    </a:ext>
                  </a:extLst>
                </p:cNvPr>
                <p:cNvSpPr/>
                <p:nvPr/>
              </p:nvSpPr>
              <p:spPr>
                <a:xfrm>
                  <a:off x="6403329" y="457842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91" name="pt800">
                  <a:extLst>
                    <a:ext uri="{FF2B5EF4-FFF2-40B4-BE49-F238E27FC236}">
                      <a16:creationId xmlns:a16="http://schemas.microsoft.com/office/drawing/2014/main" id="{E1344520-236A-4956-9E6D-D75FC72F0D7B}"/>
                    </a:ext>
                  </a:extLst>
                </p:cNvPr>
                <p:cNvSpPr/>
                <p:nvPr/>
              </p:nvSpPr>
              <p:spPr>
                <a:xfrm>
                  <a:off x="4519165" y="45790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92" name="pt801">
                  <a:extLst>
                    <a:ext uri="{FF2B5EF4-FFF2-40B4-BE49-F238E27FC236}">
                      <a16:creationId xmlns:a16="http://schemas.microsoft.com/office/drawing/2014/main" id="{3CEB87A5-C81B-4B24-81EE-EC0EAED3EF0C}"/>
                    </a:ext>
                  </a:extLst>
                </p:cNvPr>
                <p:cNvSpPr/>
                <p:nvPr/>
              </p:nvSpPr>
              <p:spPr>
                <a:xfrm>
                  <a:off x="4451744" y="457908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93" name="pt802">
                  <a:extLst>
                    <a:ext uri="{FF2B5EF4-FFF2-40B4-BE49-F238E27FC236}">
                      <a16:creationId xmlns:a16="http://schemas.microsoft.com/office/drawing/2014/main" id="{D506DED5-792B-4F4A-8460-E0266F31304D}"/>
                    </a:ext>
                  </a:extLst>
                </p:cNvPr>
                <p:cNvSpPr/>
                <p:nvPr/>
              </p:nvSpPr>
              <p:spPr>
                <a:xfrm>
                  <a:off x="4460787" y="457940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94" name="pt803">
                  <a:extLst>
                    <a:ext uri="{FF2B5EF4-FFF2-40B4-BE49-F238E27FC236}">
                      <a16:creationId xmlns:a16="http://schemas.microsoft.com/office/drawing/2014/main" id="{2530B051-0E23-488C-972C-C6AB6BD42A84}"/>
                    </a:ext>
                  </a:extLst>
                </p:cNvPr>
                <p:cNvSpPr/>
                <p:nvPr/>
              </p:nvSpPr>
              <p:spPr>
                <a:xfrm>
                  <a:off x="5086618" y="45800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95" name="pt804">
                  <a:extLst>
                    <a:ext uri="{FF2B5EF4-FFF2-40B4-BE49-F238E27FC236}">
                      <a16:creationId xmlns:a16="http://schemas.microsoft.com/office/drawing/2014/main" id="{312E63E2-3D40-4923-97B2-B67CE69FF49C}"/>
                    </a:ext>
                  </a:extLst>
                </p:cNvPr>
                <p:cNvSpPr/>
                <p:nvPr/>
              </p:nvSpPr>
              <p:spPr>
                <a:xfrm>
                  <a:off x="4562954" y="458009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96" name="pt805">
                  <a:extLst>
                    <a:ext uri="{FF2B5EF4-FFF2-40B4-BE49-F238E27FC236}">
                      <a16:creationId xmlns:a16="http://schemas.microsoft.com/office/drawing/2014/main" id="{D526348B-EF5A-461E-857F-ACDD5A5BED03}"/>
                    </a:ext>
                  </a:extLst>
                </p:cNvPr>
                <p:cNvSpPr/>
                <p:nvPr/>
              </p:nvSpPr>
              <p:spPr>
                <a:xfrm>
                  <a:off x="6213298" y="45803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97" name="pt806">
                  <a:extLst>
                    <a:ext uri="{FF2B5EF4-FFF2-40B4-BE49-F238E27FC236}">
                      <a16:creationId xmlns:a16="http://schemas.microsoft.com/office/drawing/2014/main" id="{FB46F221-E157-4FA4-A904-4C0D8825C6C8}"/>
                    </a:ext>
                  </a:extLst>
                </p:cNvPr>
                <p:cNvSpPr/>
                <p:nvPr/>
              </p:nvSpPr>
              <p:spPr>
                <a:xfrm>
                  <a:off x="4865706" y="458171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98" name="pt807">
                  <a:extLst>
                    <a:ext uri="{FF2B5EF4-FFF2-40B4-BE49-F238E27FC236}">
                      <a16:creationId xmlns:a16="http://schemas.microsoft.com/office/drawing/2014/main" id="{02003301-48F3-4DFA-A645-10E74A5C699E}"/>
                    </a:ext>
                  </a:extLst>
                </p:cNvPr>
                <p:cNvSpPr/>
                <p:nvPr/>
              </p:nvSpPr>
              <p:spPr>
                <a:xfrm>
                  <a:off x="6622378" y="458194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99" name="pt808">
                  <a:extLst>
                    <a:ext uri="{FF2B5EF4-FFF2-40B4-BE49-F238E27FC236}">
                      <a16:creationId xmlns:a16="http://schemas.microsoft.com/office/drawing/2014/main" id="{70F6144B-4800-42E2-BF36-86DF69919024}"/>
                    </a:ext>
                  </a:extLst>
                </p:cNvPr>
                <p:cNvSpPr/>
                <p:nvPr/>
              </p:nvSpPr>
              <p:spPr>
                <a:xfrm>
                  <a:off x="4660844" y="458238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00" name="pt809">
                  <a:extLst>
                    <a:ext uri="{FF2B5EF4-FFF2-40B4-BE49-F238E27FC236}">
                      <a16:creationId xmlns:a16="http://schemas.microsoft.com/office/drawing/2014/main" id="{778A5767-8619-4CFC-B926-E3772303C6BD}"/>
                    </a:ext>
                  </a:extLst>
                </p:cNvPr>
                <p:cNvSpPr/>
                <p:nvPr/>
              </p:nvSpPr>
              <p:spPr>
                <a:xfrm>
                  <a:off x="4745079" y="458271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01" name="pt810">
                  <a:extLst>
                    <a:ext uri="{FF2B5EF4-FFF2-40B4-BE49-F238E27FC236}">
                      <a16:creationId xmlns:a16="http://schemas.microsoft.com/office/drawing/2014/main" id="{49237C31-E288-41EB-A264-EB14887E95D0}"/>
                    </a:ext>
                  </a:extLst>
                </p:cNvPr>
                <p:cNvSpPr/>
                <p:nvPr/>
              </p:nvSpPr>
              <p:spPr>
                <a:xfrm>
                  <a:off x="6028916" y="45832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02" name="pt811">
                  <a:extLst>
                    <a:ext uri="{FF2B5EF4-FFF2-40B4-BE49-F238E27FC236}">
                      <a16:creationId xmlns:a16="http://schemas.microsoft.com/office/drawing/2014/main" id="{2CFACB30-0E5C-465B-8B49-BE3A6DEEA90B}"/>
                    </a:ext>
                  </a:extLst>
                </p:cNvPr>
                <p:cNvSpPr/>
                <p:nvPr/>
              </p:nvSpPr>
              <p:spPr>
                <a:xfrm>
                  <a:off x="6306668" y="458324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03" name="pt812">
                  <a:extLst>
                    <a:ext uri="{FF2B5EF4-FFF2-40B4-BE49-F238E27FC236}">
                      <a16:creationId xmlns:a16="http://schemas.microsoft.com/office/drawing/2014/main" id="{31FC6C84-929B-4CD5-A885-EA01D75A364A}"/>
                    </a:ext>
                  </a:extLst>
                </p:cNvPr>
                <p:cNvSpPr/>
                <p:nvPr/>
              </p:nvSpPr>
              <p:spPr>
                <a:xfrm>
                  <a:off x="6160090" y="45842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04" name="pt813">
                  <a:extLst>
                    <a:ext uri="{FF2B5EF4-FFF2-40B4-BE49-F238E27FC236}">
                      <a16:creationId xmlns:a16="http://schemas.microsoft.com/office/drawing/2014/main" id="{7934CABF-26C5-4178-8294-1D0D59BC9ACF}"/>
                    </a:ext>
                  </a:extLst>
                </p:cNvPr>
                <p:cNvSpPr/>
                <p:nvPr/>
              </p:nvSpPr>
              <p:spPr>
                <a:xfrm>
                  <a:off x="6244501" y="45853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05" name="pt814">
                  <a:extLst>
                    <a:ext uri="{FF2B5EF4-FFF2-40B4-BE49-F238E27FC236}">
                      <a16:creationId xmlns:a16="http://schemas.microsoft.com/office/drawing/2014/main" id="{73AA6597-9784-40B9-BFE1-A3F03BED4CAF}"/>
                    </a:ext>
                  </a:extLst>
                </p:cNvPr>
                <p:cNvSpPr/>
                <p:nvPr/>
              </p:nvSpPr>
              <p:spPr>
                <a:xfrm>
                  <a:off x="4588232" y="458548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06" name="pt815">
                  <a:extLst>
                    <a:ext uri="{FF2B5EF4-FFF2-40B4-BE49-F238E27FC236}">
                      <a16:creationId xmlns:a16="http://schemas.microsoft.com/office/drawing/2014/main" id="{042DCECF-CC81-41E9-B7DD-0870AAF07044}"/>
                    </a:ext>
                  </a:extLst>
                </p:cNvPr>
                <p:cNvSpPr/>
                <p:nvPr/>
              </p:nvSpPr>
              <p:spPr>
                <a:xfrm>
                  <a:off x="4597112" y="458675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07" name="pt816">
                  <a:extLst>
                    <a:ext uri="{FF2B5EF4-FFF2-40B4-BE49-F238E27FC236}">
                      <a16:creationId xmlns:a16="http://schemas.microsoft.com/office/drawing/2014/main" id="{BB8AD47A-4B43-4E96-9BAD-835845251B0F}"/>
                    </a:ext>
                  </a:extLst>
                </p:cNvPr>
                <p:cNvSpPr/>
                <p:nvPr/>
              </p:nvSpPr>
              <p:spPr>
                <a:xfrm>
                  <a:off x="4503051" y="458675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08" name="pt817">
                  <a:extLst>
                    <a:ext uri="{FF2B5EF4-FFF2-40B4-BE49-F238E27FC236}">
                      <a16:creationId xmlns:a16="http://schemas.microsoft.com/office/drawing/2014/main" id="{2309DE65-2136-40B1-8978-63BDA2C45316}"/>
                    </a:ext>
                  </a:extLst>
                </p:cNvPr>
                <p:cNvSpPr/>
                <p:nvPr/>
              </p:nvSpPr>
              <p:spPr>
                <a:xfrm>
                  <a:off x="6168687" y="45867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09" name="pt818">
                  <a:extLst>
                    <a:ext uri="{FF2B5EF4-FFF2-40B4-BE49-F238E27FC236}">
                      <a16:creationId xmlns:a16="http://schemas.microsoft.com/office/drawing/2014/main" id="{415748A5-84C3-4E62-B159-C8856CEEB2EA}"/>
                    </a:ext>
                  </a:extLst>
                </p:cNvPr>
                <p:cNvSpPr/>
                <p:nvPr/>
              </p:nvSpPr>
              <p:spPr>
                <a:xfrm>
                  <a:off x="4431627" y="458733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10" name="pt819">
                  <a:extLst>
                    <a:ext uri="{FF2B5EF4-FFF2-40B4-BE49-F238E27FC236}">
                      <a16:creationId xmlns:a16="http://schemas.microsoft.com/office/drawing/2014/main" id="{0673C20B-357C-452B-BDC1-47535DF8E2C8}"/>
                    </a:ext>
                  </a:extLst>
                </p:cNvPr>
                <p:cNvSpPr/>
                <p:nvPr/>
              </p:nvSpPr>
              <p:spPr>
                <a:xfrm>
                  <a:off x="6091202" y="45876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11" name="pt820">
                  <a:extLst>
                    <a:ext uri="{FF2B5EF4-FFF2-40B4-BE49-F238E27FC236}">
                      <a16:creationId xmlns:a16="http://schemas.microsoft.com/office/drawing/2014/main" id="{8011F167-12F1-4DDF-AAF1-EDB9E1B09BAF}"/>
                    </a:ext>
                  </a:extLst>
                </p:cNvPr>
                <p:cNvSpPr/>
                <p:nvPr/>
              </p:nvSpPr>
              <p:spPr>
                <a:xfrm>
                  <a:off x="6131084" y="45895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12" name="pt821">
                  <a:extLst>
                    <a:ext uri="{FF2B5EF4-FFF2-40B4-BE49-F238E27FC236}">
                      <a16:creationId xmlns:a16="http://schemas.microsoft.com/office/drawing/2014/main" id="{D62566A2-00C2-46BF-A8D4-340F87B3C8F5}"/>
                    </a:ext>
                  </a:extLst>
                </p:cNvPr>
                <p:cNvSpPr/>
                <p:nvPr/>
              </p:nvSpPr>
              <p:spPr>
                <a:xfrm>
                  <a:off x="4543191" y="458956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13" name="pt822">
                  <a:extLst>
                    <a:ext uri="{FF2B5EF4-FFF2-40B4-BE49-F238E27FC236}">
                      <a16:creationId xmlns:a16="http://schemas.microsoft.com/office/drawing/2014/main" id="{31552A92-3BCE-4964-B9A4-FEB15936CE5F}"/>
                    </a:ext>
                  </a:extLst>
                </p:cNvPr>
                <p:cNvSpPr/>
                <p:nvPr/>
              </p:nvSpPr>
              <p:spPr>
                <a:xfrm>
                  <a:off x="6559375" y="458969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14" name="pt823">
                  <a:extLst>
                    <a:ext uri="{FF2B5EF4-FFF2-40B4-BE49-F238E27FC236}">
                      <a16:creationId xmlns:a16="http://schemas.microsoft.com/office/drawing/2014/main" id="{DE4A37EA-B848-45F8-BA22-FAD718109576}"/>
                    </a:ext>
                  </a:extLst>
                </p:cNvPr>
                <p:cNvSpPr/>
                <p:nvPr/>
              </p:nvSpPr>
              <p:spPr>
                <a:xfrm>
                  <a:off x="6536591" y="458978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15" name="pt824">
                  <a:extLst>
                    <a:ext uri="{FF2B5EF4-FFF2-40B4-BE49-F238E27FC236}">
                      <a16:creationId xmlns:a16="http://schemas.microsoft.com/office/drawing/2014/main" id="{4DF21C49-BF9B-4C50-B2B0-C808AFEC16DA}"/>
                    </a:ext>
                  </a:extLst>
                </p:cNvPr>
                <p:cNvSpPr/>
                <p:nvPr/>
              </p:nvSpPr>
              <p:spPr>
                <a:xfrm>
                  <a:off x="4572862" y="459030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16" name="pt825">
                  <a:extLst>
                    <a:ext uri="{FF2B5EF4-FFF2-40B4-BE49-F238E27FC236}">
                      <a16:creationId xmlns:a16="http://schemas.microsoft.com/office/drawing/2014/main" id="{B7EEBB41-5BC0-4CD6-907D-DF2D2F90D14D}"/>
                    </a:ext>
                  </a:extLst>
                </p:cNvPr>
                <p:cNvSpPr/>
                <p:nvPr/>
              </p:nvSpPr>
              <p:spPr>
                <a:xfrm>
                  <a:off x="5037519" y="45903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17" name="pt826">
                  <a:extLst>
                    <a:ext uri="{FF2B5EF4-FFF2-40B4-BE49-F238E27FC236}">
                      <a16:creationId xmlns:a16="http://schemas.microsoft.com/office/drawing/2014/main" id="{4995777C-1B21-4DEC-A58D-6A9F0E687DCB}"/>
                    </a:ext>
                  </a:extLst>
                </p:cNvPr>
                <p:cNvSpPr/>
                <p:nvPr/>
              </p:nvSpPr>
              <p:spPr>
                <a:xfrm>
                  <a:off x="4812473" y="459058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18" name="pt827">
                  <a:extLst>
                    <a:ext uri="{FF2B5EF4-FFF2-40B4-BE49-F238E27FC236}">
                      <a16:creationId xmlns:a16="http://schemas.microsoft.com/office/drawing/2014/main" id="{B0274E89-5C26-4056-9DC7-78B1AFFCACC6}"/>
                    </a:ext>
                  </a:extLst>
                </p:cNvPr>
                <p:cNvSpPr/>
                <p:nvPr/>
              </p:nvSpPr>
              <p:spPr>
                <a:xfrm>
                  <a:off x="6618088" y="459084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19" name="pt828">
                  <a:extLst>
                    <a:ext uri="{FF2B5EF4-FFF2-40B4-BE49-F238E27FC236}">
                      <a16:creationId xmlns:a16="http://schemas.microsoft.com/office/drawing/2014/main" id="{BB95CF1A-F187-430E-A8D8-F7A022A5A871}"/>
                    </a:ext>
                  </a:extLst>
                </p:cNvPr>
                <p:cNvSpPr/>
                <p:nvPr/>
              </p:nvSpPr>
              <p:spPr>
                <a:xfrm>
                  <a:off x="5114651" y="45927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20" name="pt829">
                  <a:extLst>
                    <a:ext uri="{FF2B5EF4-FFF2-40B4-BE49-F238E27FC236}">
                      <a16:creationId xmlns:a16="http://schemas.microsoft.com/office/drawing/2014/main" id="{324F20FD-2934-4D70-B60C-DB3DEFD354EB}"/>
                    </a:ext>
                  </a:extLst>
                </p:cNvPr>
                <p:cNvSpPr/>
                <p:nvPr/>
              </p:nvSpPr>
              <p:spPr>
                <a:xfrm>
                  <a:off x="6688098" y="459289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21" name="pt830">
                  <a:extLst>
                    <a:ext uri="{FF2B5EF4-FFF2-40B4-BE49-F238E27FC236}">
                      <a16:creationId xmlns:a16="http://schemas.microsoft.com/office/drawing/2014/main" id="{DA6D9252-70C7-4AC2-9D4E-DE0473EC052E}"/>
                    </a:ext>
                  </a:extLst>
                </p:cNvPr>
                <p:cNvSpPr/>
                <p:nvPr/>
              </p:nvSpPr>
              <p:spPr>
                <a:xfrm>
                  <a:off x="6577194" y="459292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22" name="pt831">
                  <a:extLst>
                    <a:ext uri="{FF2B5EF4-FFF2-40B4-BE49-F238E27FC236}">
                      <a16:creationId xmlns:a16="http://schemas.microsoft.com/office/drawing/2014/main" id="{D0B24341-4AB9-468A-8BD3-82C4D11F6528}"/>
                    </a:ext>
                  </a:extLst>
                </p:cNvPr>
                <p:cNvSpPr/>
                <p:nvPr/>
              </p:nvSpPr>
              <p:spPr>
                <a:xfrm>
                  <a:off x="6528106" y="459306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23" name="pt832">
                  <a:extLst>
                    <a:ext uri="{FF2B5EF4-FFF2-40B4-BE49-F238E27FC236}">
                      <a16:creationId xmlns:a16="http://schemas.microsoft.com/office/drawing/2014/main" id="{5C9E7943-A1C1-4A48-8346-B5CB31BBCBF3}"/>
                    </a:ext>
                  </a:extLst>
                </p:cNvPr>
                <p:cNvSpPr/>
                <p:nvPr/>
              </p:nvSpPr>
              <p:spPr>
                <a:xfrm>
                  <a:off x="4477022" y="459358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24" name="pt833">
                  <a:extLst>
                    <a:ext uri="{FF2B5EF4-FFF2-40B4-BE49-F238E27FC236}">
                      <a16:creationId xmlns:a16="http://schemas.microsoft.com/office/drawing/2014/main" id="{411EBFF6-4266-4A76-AC84-28DB80661CA5}"/>
                    </a:ext>
                  </a:extLst>
                </p:cNvPr>
                <p:cNvSpPr/>
                <p:nvPr/>
              </p:nvSpPr>
              <p:spPr>
                <a:xfrm>
                  <a:off x="6585641" y="459360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25" name="pt834">
                  <a:extLst>
                    <a:ext uri="{FF2B5EF4-FFF2-40B4-BE49-F238E27FC236}">
                      <a16:creationId xmlns:a16="http://schemas.microsoft.com/office/drawing/2014/main" id="{E164E7F4-4379-49EF-90EE-0826986ECF4A}"/>
                    </a:ext>
                  </a:extLst>
                </p:cNvPr>
                <p:cNvSpPr/>
                <p:nvPr/>
              </p:nvSpPr>
              <p:spPr>
                <a:xfrm>
                  <a:off x="4644612" y="459397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26" name="pt835">
                  <a:extLst>
                    <a:ext uri="{FF2B5EF4-FFF2-40B4-BE49-F238E27FC236}">
                      <a16:creationId xmlns:a16="http://schemas.microsoft.com/office/drawing/2014/main" id="{0BDEC26B-F3CA-4EB5-A3FA-718FC59B797B}"/>
                    </a:ext>
                  </a:extLst>
                </p:cNvPr>
                <p:cNvSpPr/>
                <p:nvPr/>
              </p:nvSpPr>
              <p:spPr>
                <a:xfrm>
                  <a:off x="6201907" y="45945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27" name="pt836">
                  <a:extLst>
                    <a:ext uri="{FF2B5EF4-FFF2-40B4-BE49-F238E27FC236}">
                      <a16:creationId xmlns:a16="http://schemas.microsoft.com/office/drawing/2014/main" id="{18BFA584-57DA-4581-B23A-DD848C238923}"/>
                    </a:ext>
                  </a:extLst>
                </p:cNvPr>
                <p:cNvSpPr/>
                <p:nvPr/>
              </p:nvSpPr>
              <p:spPr>
                <a:xfrm>
                  <a:off x="6357078" y="459474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28" name="pt837">
                  <a:extLst>
                    <a:ext uri="{FF2B5EF4-FFF2-40B4-BE49-F238E27FC236}">
                      <a16:creationId xmlns:a16="http://schemas.microsoft.com/office/drawing/2014/main" id="{94C59294-072B-4792-A24B-7907742E905B}"/>
                    </a:ext>
                  </a:extLst>
                </p:cNvPr>
                <p:cNvSpPr/>
                <p:nvPr/>
              </p:nvSpPr>
              <p:spPr>
                <a:xfrm>
                  <a:off x="5027437" y="45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29" name="pt838">
                  <a:extLst>
                    <a:ext uri="{FF2B5EF4-FFF2-40B4-BE49-F238E27FC236}">
                      <a16:creationId xmlns:a16="http://schemas.microsoft.com/office/drawing/2014/main" id="{5F836352-35B1-483C-8A7F-6E955E999EA9}"/>
                    </a:ext>
                  </a:extLst>
                </p:cNvPr>
                <p:cNvSpPr/>
                <p:nvPr/>
              </p:nvSpPr>
              <p:spPr>
                <a:xfrm>
                  <a:off x="4516201" y="459514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0" name="pt839">
                  <a:extLst>
                    <a:ext uri="{FF2B5EF4-FFF2-40B4-BE49-F238E27FC236}">
                      <a16:creationId xmlns:a16="http://schemas.microsoft.com/office/drawing/2014/main" id="{A1259371-2EA9-4D1F-8D90-141E80D10512}"/>
                    </a:ext>
                  </a:extLst>
                </p:cNvPr>
                <p:cNvSpPr/>
                <p:nvPr/>
              </p:nvSpPr>
              <p:spPr>
                <a:xfrm>
                  <a:off x="6376206" y="459563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1" name="pt840">
                  <a:extLst>
                    <a:ext uri="{FF2B5EF4-FFF2-40B4-BE49-F238E27FC236}">
                      <a16:creationId xmlns:a16="http://schemas.microsoft.com/office/drawing/2014/main" id="{154C0CB4-5D7D-47E6-85D6-A3FD2593B430}"/>
                    </a:ext>
                  </a:extLst>
                </p:cNvPr>
                <p:cNvSpPr/>
                <p:nvPr/>
              </p:nvSpPr>
              <p:spPr>
                <a:xfrm>
                  <a:off x="6711944" y="459565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2" name="pt841">
                  <a:extLst>
                    <a:ext uri="{FF2B5EF4-FFF2-40B4-BE49-F238E27FC236}">
                      <a16:creationId xmlns:a16="http://schemas.microsoft.com/office/drawing/2014/main" id="{82AF3834-3ACF-4449-8D0A-0F80A6025065}"/>
                    </a:ext>
                  </a:extLst>
                </p:cNvPr>
                <p:cNvSpPr/>
                <p:nvPr/>
              </p:nvSpPr>
              <p:spPr>
                <a:xfrm>
                  <a:off x="6597994" y="459596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3" name="pt842">
                  <a:extLst>
                    <a:ext uri="{FF2B5EF4-FFF2-40B4-BE49-F238E27FC236}">
                      <a16:creationId xmlns:a16="http://schemas.microsoft.com/office/drawing/2014/main" id="{1BB10A62-1189-4E01-BD68-B581A74CF51E}"/>
                    </a:ext>
                  </a:extLst>
                </p:cNvPr>
                <p:cNvSpPr/>
                <p:nvPr/>
              </p:nvSpPr>
              <p:spPr>
                <a:xfrm>
                  <a:off x="4439285" y="459601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4" name="pt843">
                  <a:extLst>
                    <a:ext uri="{FF2B5EF4-FFF2-40B4-BE49-F238E27FC236}">
                      <a16:creationId xmlns:a16="http://schemas.microsoft.com/office/drawing/2014/main" id="{CD63E1FC-38EE-4975-BE2C-321D4B59E774}"/>
                    </a:ext>
                  </a:extLst>
                </p:cNvPr>
                <p:cNvSpPr/>
                <p:nvPr/>
              </p:nvSpPr>
              <p:spPr>
                <a:xfrm>
                  <a:off x="4581181" y="459612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5" name="pt844">
                  <a:extLst>
                    <a:ext uri="{FF2B5EF4-FFF2-40B4-BE49-F238E27FC236}">
                      <a16:creationId xmlns:a16="http://schemas.microsoft.com/office/drawing/2014/main" id="{181A6718-4F25-468C-A3B3-D08079D35BEC}"/>
                    </a:ext>
                  </a:extLst>
                </p:cNvPr>
                <p:cNvSpPr/>
                <p:nvPr/>
              </p:nvSpPr>
              <p:spPr>
                <a:xfrm>
                  <a:off x="5205051" y="45978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6" name="pt845">
                  <a:extLst>
                    <a:ext uri="{FF2B5EF4-FFF2-40B4-BE49-F238E27FC236}">
                      <a16:creationId xmlns:a16="http://schemas.microsoft.com/office/drawing/2014/main" id="{893C478B-2D23-498F-9C85-9D8EE97BB3E3}"/>
                    </a:ext>
                  </a:extLst>
                </p:cNvPr>
                <p:cNvSpPr/>
                <p:nvPr/>
              </p:nvSpPr>
              <p:spPr>
                <a:xfrm>
                  <a:off x="6352143" y="459825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7" name="pt846">
                  <a:extLst>
                    <a:ext uri="{FF2B5EF4-FFF2-40B4-BE49-F238E27FC236}">
                      <a16:creationId xmlns:a16="http://schemas.microsoft.com/office/drawing/2014/main" id="{F74BFD49-184B-4EAE-96ED-21485C196270}"/>
                    </a:ext>
                  </a:extLst>
                </p:cNvPr>
                <p:cNvSpPr/>
                <p:nvPr/>
              </p:nvSpPr>
              <p:spPr>
                <a:xfrm>
                  <a:off x="4522758" y="459825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8" name="pt847">
                  <a:extLst>
                    <a:ext uri="{FF2B5EF4-FFF2-40B4-BE49-F238E27FC236}">
                      <a16:creationId xmlns:a16="http://schemas.microsoft.com/office/drawing/2014/main" id="{4B7109B5-CEF4-4854-A437-9655F3AB8009}"/>
                    </a:ext>
                  </a:extLst>
                </p:cNvPr>
                <p:cNvSpPr/>
                <p:nvPr/>
              </p:nvSpPr>
              <p:spPr>
                <a:xfrm>
                  <a:off x="6121683" y="45987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9" name="pt848">
                  <a:extLst>
                    <a:ext uri="{FF2B5EF4-FFF2-40B4-BE49-F238E27FC236}">
                      <a16:creationId xmlns:a16="http://schemas.microsoft.com/office/drawing/2014/main" id="{B38ED9A3-E9C4-4E2F-9139-F194C01A7E8C}"/>
                    </a:ext>
                  </a:extLst>
                </p:cNvPr>
                <p:cNvSpPr/>
                <p:nvPr/>
              </p:nvSpPr>
              <p:spPr>
                <a:xfrm>
                  <a:off x="5099141" y="46001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40" name="pt849">
                  <a:extLst>
                    <a:ext uri="{FF2B5EF4-FFF2-40B4-BE49-F238E27FC236}">
                      <a16:creationId xmlns:a16="http://schemas.microsoft.com/office/drawing/2014/main" id="{F5872D78-449C-4645-88BD-6A47D215A0F2}"/>
                    </a:ext>
                  </a:extLst>
                </p:cNvPr>
                <p:cNvSpPr/>
                <p:nvPr/>
              </p:nvSpPr>
              <p:spPr>
                <a:xfrm>
                  <a:off x="5960186" y="46007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41" name="pt850">
                  <a:extLst>
                    <a:ext uri="{FF2B5EF4-FFF2-40B4-BE49-F238E27FC236}">
                      <a16:creationId xmlns:a16="http://schemas.microsoft.com/office/drawing/2014/main" id="{A9D6C057-CCD5-4217-86D8-F5795C50B84F}"/>
                    </a:ext>
                  </a:extLst>
                </p:cNvPr>
                <p:cNvSpPr/>
                <p:nvPr/>
              </p:nvSpPr>
              <p:spPr>
                <a:xfrm>
                  <a:off x="4404784" y="460158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42" name="pt851">
                  <a:extLst>
                    <a:ext uri="{FF2B5EF4-FFF2-40B4-BE49-F238E27FC236}">
                      <a16:creationId xmlns:a16="http://schemas.microsoft.com/office/drawing/2014/main" id="{1E7B4214-AEF4-4D88-B7C2-DDB2DC11A6B8}"/>
                    </a:ext>
                  </a:extLst>
                </p:cNvPr>
                <p:cNvSpPr/>
                <p:nvPr/>
              </p:nvSpPr>
              <p:spPr>
                <a:xfrm>
                  <a:off x="4450503" y="460176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43" name="pt852">
                  <a:extLst>
                    <a:ext uri="{FF2B5EF4-FFF2-40B4-BE49-F238E27FC236}">
                      <a16:creationId xmlns:a16="http://schemas.microsoft.com/office/drawing/2014/main" id="{0360241A-6CCC-4FB0-9F24-E788BED8035B}"/>
                    </a:ext>
                  </a:extLst>
                </p:cNvPr>
                <p:cNvSpPr/>
                <p:nvPr/>
              </p:nvSpPr>
              <p:spPr>
                <a:xfrm>
                  <a:off x="5043798" y="46020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44" name="pt853">
                  <a:extLst>
                    <a:ext uri="{FF2B5EF4-FFF2-40B4-BE49-F238E27FC236}">
                      <a16:creationId xmlns:a16="http://schemas.microsoft.com/office/drawing/2014/main" id="{8153CA11-F983-4AE7-B990-2E81883C9C70}"/>
                    </a:ext>
                  </a:extLst>
                </p:cNvPr>
                <p:cNvSpPr/>
                <p:nvPr/>
              </p:nvSpPr>
              <p:spPr>
                <a:xfrm>
                  <a:off x="4734794" y="460252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45" name="pt854">
                  <a:extLst>
                    <a:ext uri="{FF2B5EF4-FFF2-40B4-BE49-F238E27FC236}">
                      <a16:creationId xmlns:a16="http://schemas.microsoft.com/office/drawing/2014/main" id="{3D452FD8-0952-4E40-91A6-7B5ABCA09F0A}"/>
                    </a:ext>
                  </a:extLst>
                </p:cNvPr>
                <p:cNvSpPr/>
                <p:nvPr/>
              </p:nvSpPr>
              <p:spPr>
                <a:xfrm>
                  <a:off x="6723041" y="460264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46" name="pt855">
                  <a:extLst>
                    <a:ext uri="{FF2B5EF4-FFF2-40B4-BE49-F238E27FC236}">
                      <a16:creationId xmlns:a16="http://schemas.microsoft.com/office/drawing/2014/main" id="{4EB92D59-ADF5-45B4-A261-590A43917640}"/>
                    </a:ext>
                  </a:extLst>
                </p:cNvPr>
                <p:cNvSpPr/>
                <p:nvPr/>
              </p:nvSpPr>
              <p:spPr>
                <a:xfrm>
                  <a:off x="6285914" y="46027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47" name="pt856">
                  <a:extLst>
                    <a:ext uri="{FF2B5EF4-FFF2-40B4-BE49-F238E27FC236}">
                      <a16:creationId xmlns:a16="http://schemas.microsoft.com/office/drawing/2014/main" id="{1BDEED23-0B1E-4050-83DB-DEABF6C4A6D5}"/>
                    </a:ext>
                  </a:extLst>
                </p:cNvPr>
                <p:cNvSpPr/>
                <p:nvPr/>
              </p:nvSpPr>
              <p:spPr>
                <a:xfrm>
                  <a:off x="4764311" y="460366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48" name="pt857">
                  <a:extLst>
                    <a:ext uri="{FF2B5EF4-FFF2-40B4-BE49-F238E27FC236}">
                      <a16:creationId xmlns:a16="http://schemas.microsoft.com/office/drawing/2014/main" id="{83C60D03-E7F5-4F0B-A5B0-8B61E7D9BA68}"/>
                    </a:ext>
                  </a:extLst>
                </p:cNvPr>
                <p:cNvSpPr/>
                <p:nvPr/>
              </p:nvSpPr>
              <p:spPr>
                <a:xfrm>
                  <a:off x="6414118" y="460462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49" name="pt858">
                  <a:extLst>
                    <a:ext uri="{FF2B5EF4-FFF2-40B4-BE49-F238E27FC236}">
                      <a16:creationId xmlns:a16="http://schemas.microsoft.com/office/drawing/2014/main" id="{1065BBE2-B9A4-4994-A8B8-1747469508A9}"/>
                    </a:ext>
                  </a:extLst>
                </p:cNvPr>
                <p:cNvSpPr/>
                <p:nvPr/>
              </p:nvSpPr>
              <p:spPr>
                <a:xfrm>
                  <a:off x="4495167" y="460508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50" name="pt859">
                  <a:extLst>
                    <a:ext uri="{FF2B5EF4-FFF2-40B4-BE49-F238E27FC236}">
                      <a16:creationId xmlns:a16="http://schemas.microsoft.com/office/drawing/2014/main" id="{758DB215-DE53-4479-9471-EF149B219070}"/>
                    </a:ext>
                  </a:extLst>
                </p:cNvPr>
                <p:cNvSpPr/>
                <p:nvPr/>
              </p:nvSpPr>
              <p:spPr>
                <a:xfrm>
                  <a:off x="4828791" y="460533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51" name="pt860">
                  <a:extLst>
                    <a:ext uri="{FF2B5EF4-FFF2-40B4-BE49-F238E27FC236}">
                      <a16:creationId xmlns:a16="http://schemas.microsoft.com/office/drawing/2014/main" id="{2B58C8B6-0D2C-4962-A192-BA2B0FB2CF1A}"/>
                    </a:ext>
                  </a:extLst>
                </p:cNvPr>
                <p:cNvSpPr/>
                <p:nvPr/>
              </p:nvSpPr>
              <p:spPr>
                <a:xfrm>
                  <a:off x="4487931" y="460625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52" name="pt861">
                  <a:extLst>
                    <a:ext uri="{FF2B5EF4-FFF2-40B4-BE49-F238E27FC236}">
                      <a16:creationId xmlns:a16="http://schemas.microsoft.com/office/drawing/2014/main" id="{EA6F354D-569C-4F82-B45E-7BC44C356781}"/>
                    </a:ext>
                  </a:extLst>
                </p:cNvPr>
                <p:cNvSpPr/>
                <p:nvPr/>
              </p:nvSpPr>
              <p:spPr>
                <a:xfrm>
                  <a:off x="5940903" y="46067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53" name="pt862">
                  <a:extLst>
                    <a:ext uri="{FF2B5EF4-FFF2-40B4-BE49-F238E27FC236}">
                      <a16:creationId xmlns:a16="http://schemas.microsoft.com/office/drawing/2014/main" id="{992BC35D-30B2-4446-A555-57CE4FD17855}"/>
                    </a:ext>
                  </a:extLst>
                </p:cNvPr>
                <p:cNvSpPr/>
                <p:nvPr/>
              </p:nvSpPr>
              <p:spPr>
                <a:xfrm>
                  <a:off x="4939079" y="460936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54" name="pt863">
                  <a:extLst>
                    <a:ext uri="{FF2B5EF4-FFF2-40B4-BE49-F238E27FC236}">
                      <a16:creationId xmlns:a16="http://schemas.microsoft.com/office/drawing/2014/main" id="{B01E93C8-B71A-44B8-BCE0-F6890B7475FE}"/>
                    </a:ext>
                  </a:extLst>
                </p:cNvPr>
                <p:cNvSpPr/>
                <p:nvPr/>
              </p:nvSpPr>
              <p:spPr>
                <a:xfrm>
                  <a:off x="6385549" y="460936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55" name="pt864">
                  <a:extLst>
                    <a:ext uri="{FF2B5EF4-FFF2-40B4-BE49-F238E27FC236}">
                      <a16:creationId xmlns:a16="http://schemas.microsoft.com/office/drawing/2014/main" id="{8E67DF7C-B5BA-4FFF-A067-AAB0C540908B}"/>
                    </a:ext>
                  </a:extLst>
                </p:cNvPr>
                <p:cNvSpPr/>
                <p:nvPr/>
              </p:nvSpPr>
              <p:spPr>
                <a:xfrm>
                  <a:off x="4688732" y="460959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56" name="pt865">
                  <a:extLst>
                    <a:ext uri="{FF2B5EF4-FFF2-40B4-BE49-F238E27FC236}">
                      <a16:creationId xmlns:a16="http://schemas.microsoft.com/office/drawing/2014/main" id="{98247F51-F845-4DEE-8EE8-AA2BB90BC41D}"/>
                    </a:ext>
                  </a:extLst>
                </p:cNvPr>
                <p:cNvSpPr/>
                <p:nvPr/>
              </p:nvSpPr>
              <p:spPr>
                <a:xfrm>
                  <a:off x="5133945" y="46102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57" name="pt866">
                  <a:extLst>
                    <a:ext uri="{FF2B5EF4-FFF2-40B4-BE49-F238E27FC236}">
                      <a16:creationId xmlns:a16="http://schemas.microsoft.com/office/drawing/2014/main" id="{38BFC5FE-B26B-478D-A2BD-DB32FD8100DC}"/>
                    </a:ext>
                  </a:extLst>
                </p:cNvPr>
                <p:cNvSpPr/>
                <p:nvPr/>
              </p:nvSpPr>
              <p:spPr>
                <a:xfrm>
                  <a:off x="5053997" y="46111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58" name="pt867">
                  <a:extLst>
                    <a:ext uri="{FF2B5EF4-FFF2-40B4-BE49-F238E27FC236}">
                      <a16:creationId xmlns:a16="http://schemas.microsoft.com/office/drawing/2014/main" id="{D44D30BF-27A7-4E91-B075-D1A67F6EDA67}"/>
                    </a:ext>
                  </a:extLst>
                </p:cNvPr>
                <p:cNvSpPr/>
                <p:nvPr/>
              </p:nvSpPr>
              <p:spPr>
                <a:xfrm>
                  <a:off x="4685275" y="461111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59" name="pt868">
                  <a:extLst>
                    <a:ext uri="{FF2B5EF4-FFF2-40B4-BE49-F238E27FC236}">
                      <a16:creationId xmlns:a16="http://schemas.microsoft.com/office/drawing/2014/main" id="{93F57B1D-F762-44BD-93C3-6A23E7933186}"/>
                    </a:ext>
                  </a:extLst>
                </p:cNvPr>
                <p:cNvSpPr/>
                <p:nvPr/>
              </p:nvSpPr>
              <p:spPr>
                <a:xfrm>
                  <a:off x="6287647" y="46112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60" name="pt869">
                  <a:extLst>
                    <a:ext uri="{FF2B5EF4-FFF2-40B4-BE49-F238E27FC236}">
                      <a16:creationId xmlns:a16="http://schemas.microsoft.com/office/drawing/2014/main" id="{FA34A474-09E2-4B4D-B632-3EDD6CB5A4C0}"/>
                    </a:ext>
                  </a:extLst>
                </p:cNvPr>
                <p:cNvSpPr/>
                <p:nvPr/>
              </p:nvSpPr>
              <p:spPr>
                <a:xfrm>
                  <a:off x="4825960" y="461233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61" name="pt870">
                  <a:extLst>
                    <a:ext uri="{FF2B5EF4-FFF2-40B4-BE49-F238E27FC236}">
                      <a16:creationId xmlns:a16="http://schemas.microsoft.com/office/drawing/2014/main" id="{189222FC-A660-46DD-9FC6-66E505B08BFE}"/>
                    </a:ext>
                  </a:extLst>
                </p:cNvPr>
                <p:cNvSpPr/>
                <p:nvPr/>
              </p:nvSpPr>
              <p:spPr>
                <a:xfrm>
                  <a:off x="6160362" y="461233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62" name="pt871">
                  <a:extLst>
                    <a:ext uri="{FF2B5EF4-FFF2-40B4-BE49-F238E27FC236}">
                      <a16:creationId xmlns:a16="http://schemas.microsoft.com/office/drawing/2014/main" id="{ABB8D937-53E7-48F6-AE91-9D8526246ECA}"/>
                    </a:ext>
                  </a:extLst>
                </p:cNvPr>
                <p:cNvSpPr/>
                <p:nvPr/>
              </p:nvSpPr>
              <p:spPr>
                <a:xfrm>
                  <a:off x="4760048" y="461306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63" name="pt872">
                  <a:extLst>
                    <a:ext uri="{FF2B5EF4-FFF2-40B4-BE49-F238E27FC236}">
                      <a16:creationId xmlns:a16="http://schemas.microsoft.com/office/drawing/2014/main" id="{88D3E23B-DCFF-4ADF-94DC-2AF9C6912F89}"/>
                    </a:ext>
                  </a:extLst>
                </p:cNvPr>
                <p:cNvSpPr/>
                <p:nvPr/>
              </p:nvSpPr>
              <p:spPr>
                <a:xfrm>
                  <a:off x="4901177" y="461346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64" name="pt873">
                  <a:extLst>
                    <a:ext uri="{FF2B5EF4-FFF2-40B4-BE49-F238E27FC236}">
                      <a16:creationId xmlns:a16="http://schemas.microsoft.com/office/drawing/2014/main" id="{20B6E5D1-FF3F-46AD-A327-37C17BAE553C}"/>
                    </a:ext>
                  </a:extLst>
                </p:cNvPr>
                <p:cNvSpPr/>
                <p:nvPr/>
              </p:nvSpPr>
              <p:spPr>
                <a:xfrm>
                  <a:off x="4813455" y="461357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65" name="pt874">
                  <a:extLst>
                    <a:ext uri="{FF2B5EF4-FFF2-40B4-BE49-F238E27FC236}">
                      <a16:creationId xmlns:a16="http://schemas.microsoft.com/office/drawing/2014/main" id="{55B981BD-EFF3-4007-9B16-CD0F3E49D5A0}"/>
                    </a:ext>
                  </a:extLst>
                </p:cNvPr>
                <p:cNvSpPr/>
                <p:nvPr/>
              </p:nvSpPr>
              <p:spPr>
                <a:xfrm>
                  <a:off x="6667562" y="461363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66" name="pt875">
                  <a:extLst>
                    <a:ext uri="{FF2B5EF4-FFF2-40B4-BE49-F238E27FC236}">
                      <a16:creationId xmlns:a16="http://schemas.microsoft.com/office/drawing/2014/main" id="{CC62913E-7A94-42B8-A81B-DCA25725DA71}"/>
                    </a:ext>
                  </a:extLst>
                </p:cNvPr>
                <p:cNvSpPr/>
                <p:nvPr/>
              </p:nvSpPr>
              <p:spPr>
                <a:xfrm>
                  <a:off x="4894758" y="461396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67" name="pt876">
                  <a:extLst>
                    <a:ext uri="{FF2B5EF4-FFF2-40B4-BE49-F238E27FC236}">
                      <a16:creationId xmlns:a16="http://schemas.microsoft.com/office/drawing/2014/main" id="{F173F53C-6E2E-4D21-AF78-919EBBC44278}"/>
                    </a:ext>
                  </a:extLst>
                </p:cNvPr>
                <p:cNvSpPr/>
                <p:nvPr/>
              </p:nvSpPr>
              <p:spPr>
                <a:xfrm>
                  <a:off x="6268639" y="46139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68" name="pt877">
                  <a:extLst>
                    <a:ext uri="{FF2B5EF4-FFF2-40B4-BE49-F238E27FC236}">
                      <a16:creationId xmlns:a16="http://schemas.microsoft.com/office/drawing/2014/main" id="{4C9CD485-8DED-4F53-B2DC-2FE4D7A7E150}"/>
                    </a:ext>
                  </a:extLst>
                </p:cNvPr>
                <p:cNvSpPr/>
                <p:nvPr/>
              </p:nvSpPr>
              <p:spPr>
                <a:xfrm>
                  <a:off x="4414278" y="461510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69" name="pt878">
                  <a:extLst>
                    <a:ext uri="{FF2B5EF4-FFF2-40B4-BE49-F238E27FC236}">
                      <a16:creationId xmlns:a16="http://schemas.microsoft.com/office/drawing/2014/main" id="{8E57FB84-362F-4FF9-BF55-8F7874BDE8BB}"/>
                    </a:ext>
                  </a:extLst>
                </p:cNvPr>
                <p:cNvSpPr/>
                <p:nvPr/>
              </p:nvSpPr>
              <p:spPr>
                <a:xfrm>
                  <a:off x="4810265" y="461603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70" name="pt879">
                  <a:extLst>
                    <a:ext uri="{FF2B5EF4-FFF2-40B4-BE49-F238E27FC236}">
                      <a16:creationId xmlns:a16="http://schemas.microsoft.com/office/drawing/2014/main" id="{25955397-D232-4078-BB0B-A19E8D848FF4}"/>
                    </a:ext>
                  </a:extLst>
                </p:cNvPr>
                <p:cNvSpPr/>
                <p:nvPr/>
              </p:nvSpPr>
              <p:spPr>
                <a:xfrm>
                  <a:off x="4630062" y="461614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71" name="pt880">
                  <a:extLst>
                    <a:ext uri="{FF2B5EF4-FFF2-40B4-BE49-F238E27FC236}">
                      <a16:creationId xmlns:a16="http://schemas.microsoft.com/office/drawing/2014/main" id="{AF7863D4-78EE-4768-B55F-101BD439F1EF}"/>
                    </a:ext>
                  </a:extLst>
                </p:cNvPr>
                <p:cNvSpPr/>
                <p:nvPr/>
              </p:nvSpPr>
              <p:spPr>
                <a:xfrm>
                  <a:off x="6628435" y="461678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72" name="pt881">
                  <a:extLst>
                    <a:ext uri="{FF2B5EF4-FFF2-40B4-BE49-F238E27FC236}">
                      <a16:creationId xmlns:a16="http://schemas.microsoft.com/office/drawing/2014/main" id="{209A8BD1-D470-448A-B64B-BB3745D0EA89}"/>
                    </a:ext>
                  </a:extLst>
                </p:cNvPr>
                <p:cNvSpPr/>
                <p:nvPr/>
              </p:nvSpPr>
              <p:spPr>
                <a:xfrm>
                  <a:off x="4927971" y="461749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73" name="pt882">
                  <a:extLst>
                    <a:ext uri="{FF2B5EF4-FFF2-40B4-BE49-F238E27FC236}">
                      <a16:creationId xmlns:a16="http://schemas.microsoft.com/office/drawing/2014/main" id="{5076BA4C-1605-4FED-833A-62F3662BEE69}"/>
                    </a:ext>
                  </a:extLst>
                </p:cNvPr>
                <p:cNvSpPr/>
                <p:nvPr/>
              </p:nvSpPr>
              <p:spPr>
                <a:xfrm>
                  <a:off x="4749637" y="461756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74" name="pt883">
                  <a:extLst>
                    <a:ext uri="{FF2B5EF4-FFF2-40B4-BE49-F238E27FC236}">
                      <a16:creationId xmlns:a16="http://schemas.microsoft.com/office/drawing/2014/main" id="{10DC51B4-75EE-46F5-9497-4A14AAEA7A7A}"/>
                    </a:ext>
                  </a:extLst>
                </p:cNvPr>
                <p:cNvSpPr/>
                <p:nvPr/>
              </p:nvSpPr>
              <p:spPr>
                <a:xfrm>
                  <a:off x="4678489" y="461827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75" name="pt884">
                  <a:extLst>
                    <a:ext uri="{FF2B5EF4-FFF2-40B4-BE49-F238E27FC236}">
                      <a16:creationId xmlns:a16="http://schemas.microsoft.com/office/drawing/2014/main" id="{623DDE07-1DA3-4CB8-B329-00070B9E5A63}"/>
                    </a:ext>
                  </a:extLst>
                </p:cNvPr>
                <p:cNvSpPr/>
                <p:nvPr/>
              </p:nvSpPr>
              <p:spPr>
                <a:xfrm>
                  <a:off x="6300036" y="46190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76" name="pt885">
                  <a:extLst>
                    <a:ext uri="{FF2B5EF4-FFF2-40B4-BE49-F238E27FC236}">
                      <a16:creationId xmlns:a16="http://schemas.microsoft.com/office/drawing/2014/main" id="{CED96F39-A5D0-42A0-9206-E146DBC98BB1}"/>
                    </a:ext>
                  </a:extLst>
                </p:cNvPr>
                <p:cNvSpPr/>
                <p:nvPr/>
              </p:nvSpPr>
              <p:spPr>
                <a:xfrm>
                  <a:off x="4634152" y="461944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77" name="pt886">
                  <a:extLst>
                    <a:ext uri="{FF2B5EF4-FFF2-40B4-BE49-F238E27FC236}">
                      <a16:creationId xmlns:a16="http://schemas.microsoft.com/office/drawing/2014/main" id="{461EC30A-E439-47E8-91C0-F52EB7E74A0B}"/>
                    </a:ext>
                  </a:extLst>
                </p:cNvPr>
                <p:cNvSpPr/>
                <p:nvPr/>
              </p:nvSpPr>
              <p:spPr>
                <a:xfrm>
                  <a:off x="6144277" y="46196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78" name="pt887">
                  <a:extLst>
                    <a:ext uri="{FF2B5EF4-FFF2-40B4-BE49-F238E27FC236}">
                      <a16:creationId xmlns:a16="http://schemas.microsoft.com/office/drawing/2014/main" id="{29338424-F73A-4551-B690-D7D07C095D6B}"/>
                    </a:ext>
                  </a:extLst>
                </p:cNvPr>
                <p:cNvSpPr/>
                <p:nvPr/>
              </p:nvSpPr>
              <p:spPr>
                <a:xfrm>
                  <a:off x="6299713" y="46196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79" name="pt888">
                  <a:extLst>
                    <a:ext uri="{FF2B5EF4-FFF2-40B4-BE49-F238E27FC236}">
                      <a16:creationId xmlns:a16="http://schemas.microsoft.com/office/drawing/2014/main" id="{DFFD0014-3377-401A-9FAC-E02501760ED9}"/>
                    </a:ext>
                  </a:extLst>
                </p:cNvPr>
                <p:cNvSpPr/>
                <p:nvPr/>
              </p:nvSpPr>
              <p:spPr>
                <a:xfrm>
                  <a:off x="6507367" y="462027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80" name="pt889">
                  <a:extLst>
                    <a:ext uri="{FF2B5EF4-FFF2-40B4-BE49-F238E27FC236}">
                      <a16:creationId xmlns:a16="http://schemas.microsoft.com/office/drawing/2014/main" id="{9BD5C824-771E-46F4-B804-96B97FD7182F}"/>
                    </a:ext>
                  </a:extLst>
                </p:cNvPr>
                <p:cNvSpPr/>
                <p:nvPr/>
              </p:nvSpPr>
              <p:spPr>
                <a:xfrm>
                  <a:off x="4427010" y="462054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81" name="pt890">
                  <a:extLst>
                    <a:ext uri="{FF2B5EF4-FFF2-40B4-BE49-F238E27FC236}">
                      <a16:creationId xmlns:a16="http://schemas.microsoft.com/office/drawing/2014/main" id="{95C09E5E-7988-4CA0-9D12-AA2E062ECEB6}"/>
                    </a:ext>
                  </a:extLst>
                </p:cNvPr>
                <p:cNvSpPr/>
                <p:nvPr/>
              </p:nvSpPr>
              <p:spPr>
                <a:xfrm>
                  <a:off x="4855490" y="462063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82" name="pt891">
                  <a:extLst>
                    <a:ext uri="{FF2B5EF4-FFF2-40B4-BE49-F238E27FC236}">
                      <a16:creationId xmlns:a16="http://schemas.microsoft.com/office/drawing/2014/main" id="{8F5CA71A-346D-4DE3-93B2-2BF5CE3F3301}"/>
                    </a:ext>
                  </a:extLst>
                </p:cNvPr>
                <p:cNvSpPr/>
                <p:nvPr/>
              </p:nvSpPr>
              <p:spPr>
                <a:xfrm>
                  <a:off x="4513080" y="462063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83" name="pt892">
                  <a:extLst>
                    <a:ext uri="{FF2B5EF4-FFF2-40B4-BE49-F238E27FC236}">
                      <a16:creationId xmlns:a16="http://schemas.microsoft.com/office/drawing/2014/main" id="{9CF821E0-9C57-4F7F-9F06-BC9D508E98EB}"/>
                    </a:ext>
                  </a:extLst>
                </p:cNvPr>
                <p:cNvSpPr/>
                <p:nvPr/>
              </p:nvSpPr>
              <p:spPr>
                <a:xfrm>
                  <a:off x="6234774" y="46207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84" name="pt893">
                  <a:extLst>
                    <a:ext uri="{FF2B5EF4-FFF2-40B4-BE49-F238E27FC236}">
                      <a16:creationId xmlns:a16="http://schemas.microsoft.com/office/drawing/2014/main" id="{0F8112ED-0CB0-4205-8FC8-465AEBB82387}"/>
                    </a:ext>
                  </a:extLst>
                </p:cNvPr>
                <p:cNvSpPr/>
                <p:nvPr/>
              </p:nvSpPr>
              <p:spPr>
                <a:xfrm>
                  <a:off x="5113668" y="46207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85" name="pt894">
                  <a:extLst>
                    <a:ext uri="{FF2B5EF4-FFF2-40B4-BE49-F238E27FC236}">
                      <a16:creationId xmlns:a16="http://schemas.microsoft.com/office/drawing/2014/main" id="{0DD46FEB-37C5-465F-9140-381D9A00EA22}"/>
                    </a:ext>
                  </a:extLst>
                </p:cNvPr>
                <p:cNvSpPr/>
                <p:nvPr/>
              </p:nvSpPr>
              <p:spPr>
                <a:xfrm>
                  <a:off x="4470651" y="462078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86" name="pt895">
                  <a:extLst>
                    <a:ext uri="{FF2B5EF4-FFF2-40B4-BE49-F238E27FC236}">
                      <a16:creationId xmlns:a16="http://schemas.microsoft.com/office/drawing/2014/main" id="{587CF2A1-8FCC-4873-9533-F300BDF71A69}"/>
                    </a:ext>
                  </a:extLst>
                </p:cNvPr>
                <p:cNvSpPr/>
                <p:nvPr/>
              </p:nvSpPr>
              <p:spPr>
                <a:xfrm>
                  <a:off x="6318911" y="462149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87" name="pt896">
                  <a:extLst>
                    <a:ext uri="{FF2B5EF4-FFF2-40B4-BE49-F238E27FC236}">
                      <a16:creationId xmlns:a16="http://schemas.microsoft.com/office/drawing/2014/main" id="{EBFC6122-48B5-495E-8993-F6E312573A7E}"/>
                    </a:ext>
                  </a:extLst>
                </p:cNvPr>
                <p:cNvSpPr/>
                <p:nvPr/>
              </p:nvSpPr>
              <p:spPr>
                <a:xfrm>
                  <a:off x="4607990" y="462183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88" name="pt897">
                  <a:extLst>
                    <a:ext uri="{FF2B5EF4-FFF2-40B4-BE49-F238E27FC236}">
                      <a16:creationId xmlns:a16="http://schemas.microsoft.com/office/drawing/2014/main" id="{2BFEEBE2-EDC6-445C-9A88-7D817B12AB9C}"/>
                    </a:ext>
                  </a:extLst>
                </p:cNvPr>
                <p:cNvSpPr/>
                <p:nvPr/>
              </p:nvSpPr>
              <p:spPr>
                <a:xfrm>
                  <a:off x="5962068" y="46218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89" name="pt898">
                  <a:extLst>
                    <a:ext uri="{FF2B5EF4-FFF2-40B4-BE49-F238E27FC236}">
                      <a16:creationId xmlns:a16="http://schemas.microsoft.com/office/drawing/2014/main" id="{58EF0FA1-A416-4FC5-AF69-DA73FA4CC636}"/>
                    </a:ext>
                  </a:extLst>
                </p:cNvPr>
                <p:cNvSpPr/>
                <p:nvPr/>
              </p:nvSpPr>
              <p:spPr>
                <a:xfrm>
                  <a:off x="4635821" y="462192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90" name="pt899">
                  <a:extLst>
                    <a:ext uri="{FF2B5EF4-FFF2-40B4-BE49-F238E27FC236}">
                      <a16:creationId xmlns:a16="http://schemas.microsoft.com/office/drawing/2014/main" id="{8020BDFE-14E7-4E0C-9072-90AFF0831812}"/>
                    </a:ext>
                  </a:extLst>
                </p:cNvPr>
                <p:cNvSpPr/>
                <p:nvPr/>
              </p:nvSpPr>
              <p:spPr>
                <a:xfrm>
                  <a:off x="4883776" y="462371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91" name="pt900">
                  <a:extLst>
                    <a:ext uri="{FF2B5EF4-FFF2-40B4-BE49-F238E27FC236}">
                      <a16:creationId xmlns:a16="http://schemas.microsoft.com/office/drawing/2014/main" id="{8193E31A-A7B2-4081-9B4F-727AE5913F4F}"/>
                    </a:ext>
                  </a:extLst>
                </p:cNvPr>
                <p:cNvSpPr/>
                <p:nvPr/>
              </p:nvSpPr>
              <p:spPr>
                <a:xfrm>
                  <a:off x="6037146" y="46237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92" name="pt901">
                  <a:extLst>
                    <a:ext uri="{FF2B5EF4-FFF2-40B4-BE49-F238E27FC236}">
                      <a16:creationId xmlns:a16="http://schemas.microsoft.com/office/drawing/2014/main" id="{8625DBF1-ECE4-443B-A872-B8382ACB4498}"/>
                    </a:ext>
                  </a:extLst>
                </p:cNvPr>
                <p:cNvSpPr/>
                <p:nvPr/>
              </p:nvSpPr>
              <p:spPr>
                <a:xfrm>
                  <a:off x="6104959" y="46238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93" name="pt902">
                  <a:extLst>
                    <a:ext uri="{FF2B5EF4-FFF2-40B4-BE49-F238E27FC236}">
                      <a16:creationId xmlns:a16="http://schemas.microsoft.com/office/drawing/2014/main" id="{DBE40704-5DE9-4F16-935F-DE900FB71221}"/>
                    </a:ext>
                  </a:extLst>
                </p:cNvPr>
                <p:cNvSpPr/>
                <p:nvPr/>
              </p:nvSpPr>
              <p:spPr>
                <a:xfrm>
                  <a:off x="6485623" y="462440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94" name="pt903">
                  <a:extLst>
                    <a:ext uri="{FF2B5EF4-FFF2-40B4-BE49-F238E27FC236}">
                      <a16:creationId xmlns:a16="http://schemas.microsoft.com/office/drawing/2014/main" id="{30F2E998-EA7F-4CB1-868D-DE681F36303C}"/>
                    </a:ext>
                  </a:extLst>
                </p:cNvPr>
                <p:cNvSpPr/>
                <p:nvPr/>
              </p:nvSpPr>
              <p:spPr>
                <a:xfrm>
                  <a:off x="4436762" y="462541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95" name="pt904">
                  <a:extLst>
                    <a:ext uri="{FF2B5EF4-FFF2-40B4-BE49-F238E27FC236}">
                      <a16:creationId xmlns:a16="http://schemas.microsoft.com/office/drawing/2014/main" id="{B6E96A83-85CA-4981-8EB8-ADCFF5F92F50}"/>
                    </a:ext>
                  </a:extLst>
                </p:cNvPr>
                <p:cNvSpPr/>
                <p:nvPr/>
              </p:nvSpPr>
              <p:spPr>
                <a:xfrm>
                  <a:off x="4480492" y="462658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96" name="pt905">
                  <a:extLst>
                    <a:ext uri="{FF2B5EF4-FFF2-40B4-BE49-F238E27FC236}">
                      <a16:creationId xmlns:a16="http://schemas.microsoft.com/office/drawing/2014/main" id="{1AF77832-D748-4234-8373-89BB62488974}"/>
                    </a:ext>
                  </a:extLst>
                </p:cNvPr>
                <p:cNvSpPr/>
                <p:nvPr/>
              </p:nvSpPr>
              <p:spPr>
                <a:xfrm>
                  <a:off x="4907350" y="462844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97" name="pt906">
                  <a:extLst>
                    <a:ext uri="{FF2B5EF4-FFF2-40B4-BE49-F238E27FC236}">
                      <a16:creationId xmlns:a16="http://schemas.microsoft.com/office/drawing/2014/main" id="{096ACD24-4723-4FFF-9630-B65ECC6B54F6}"/>
                    </a:ext>
                  </a:extLst>
                </p:cNvPr>
                <p:cNvSpPr/>
                <p:nvPr/>
              </p:nvSpPr>
              <p:spPr>
                <a:xfrm>
                  <a:off x="4882476" y="462925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98" name="pt907">
                  <a:extLst>
                    <a:ext uri="{FF2B5EF4-FFF2-40B4-BE49-F238E27FC236}">
                      <a16:creationId xmlns:a16="http://schemas.microsoft.com/office/drawing/2014/main" id="{0766604C-E4A8-488F-96C6-3C26958198B9}"/>
                    </a:ext>
                  </a:extLst>
                </p:cNvPr>
                <p:cNvSpPr/>
                <p:nvPr/>
              </p:nvSpPr>
              <p:spPr>
                <a:xfrm>
                  <a:off x="4560773" y="463003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99" name="pt908">
                  <a:extLst>
                    <a:ext uri="{FF2B5EF4-FFF2-40B4-BE49-F238E27FC236}">
                      <a16:creationId xmlns:a16="http://schemas.microsoft.com/office/drawing/2014/main" id="{D9CBE39B-D3FF-4CAF-A9B7-D2B1763890CF}"/>
                    </a:ext>
                  </a:extLst>
                </p:cNvPr>
                <p:cNvSpPr/>
                <p:nvPr/>
              </p:nvSpPr>
              <p:spPr>
                <a:xfrm>
                  <a:off x="5107902" y="46302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00" name="pt909">
                  <a:extLst>
                    <a:ext uri="{FF2B5EF4-FFF2-40B4-BE49-F238E27FC236}">
                      <a16:creationId xmlns:a16="http://schemas.microsoft.com/office/drawing/2014/main" id="{67410EDE-AEE4-48A9-9B2F-12CC66C5CED8}"/>
                    </a:ext>
                  </a:extLst>
                </p:cNvPr>
                <p:cNvSpPr/>
                <p:nvPr/>
              </p:nvSpPr>
              <p:spPr>
                <a:xfrm>
                  <a:off x="6431375" y="463116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01" name="pt910">
                  <a:extLst>
                    <a:ext uri="{FF2B5EF4-FFF2-40B4-BE49-F238E27FC236}">
                      <a16:creationId xmlns:a16="http://schemas.microsoft.com/office/drawing/2014/main" id="{68C940D9-E2DC-4B5C-A3FB-641FAFFB88B7}"/>
                    </a:ext>
                  </a:extLst>
                </p:cNvPr>
                <p:cNvSpPr/>
                <p:nvPr/>
              </p:nvSpPr>
              <p:spPr>
                <a:xfrm>
                  <a:off x="4489393" y="463164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02" name="pt911">
                  <a:extLst>
                    <a:ext uri="{FF2B5EF4-FFF2-40B4-BE49-F238E27FC236}">
                      <a16:creationId xmlns:a16="http://schemas.microsoft.com/office/drawing/2014/main" id="{0C806FCB-5913-40C0-BAC2-E91C576AD8D9}"/>
                    </a:ext>
                  </a:extLst>
                </p:cNvPr>
                <p:cNvSpPr/>
                <p:nvPr/>
              </p:nvSpPr>
              <p:spPr>
                <a:xfrm>
                  <a:off x="4440747" y="463249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03" name="pt912">
                  <a:extLst>
                    <a:ext uri="{FF2B5EF4-FFF2-40B4-BE49-F238E27FC236}">
                      <a16:creationId xmlns:a16="http://schemas.microsoft.com/office/drawing/2014/main" id="{EB3A7812-1D00-4CE2-A8F5-21605C30F293}"/>
                    </a:ext>
                  </a:extLst>
                </p:cNvPr>
                <p:cNvSpPr/>
                <p:nvPr/>
              </p:nvSpPr>
              <p:spPr>
                <a:xfrm>
                  <a:off x="6672902" y="463357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04" name="pt913">
                  <a:extLst>
                    <a:ext uri="{FF2B5EF4-FFF2-40B4-BE49-F238E27FC236}">
                      <a16:creationId xmlns:a16="http://schemas.microsoft.com/office/drawing/2014/main" id="{BF51C6D1-AAA7-4950-B106-AFC3B943BAF9}"/>
                    </a:ext>
                  </a:extLst>
                </p:cNvPr>
                <p:cNvSpPr/>
                <p:nvPr/>
              </p:nvSpPr>
              <p:spPr>
                <a:xfrm>
                  <a:off x="4822743" y="463365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05" name="pt914">
                  <a:extLst>
                    <a:ext uri="{FF2B5EF4-FFF2-40B4-BE49-F238E27FC236}">
                      <a16:creationId xmlns:a16="http://schemas.microsoft.com/office/drawing/2014/main" id="{89E553E5-F289-4040-B0A3-8E587CAC050A}"/>
                    </a:ext>
                  </a:extLst>
                </p:cNvPr>
                <p:cNvSpPr/>
                <p:nvPr/>
              </p:nvSpPr>
              <p:spPr>
                <a:xfrm>
                  <a:off x="6259776" y="46342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06" name="pt915">
                  <a:extLst>
                    <a:ext uri="{FF2B5EF4-FFF2-40B4-BE49-F238E27FC236}">
                      <a16:creationId xmlns:a16="http://schemas.microsoft.com/office/drawing/2014/main" id="{71B1D14A-A93B-4443-B3B4-584C973D43E5}"/>
                    </a:ext>
                  </a:extLst>
                </p:cNvPr>
                <p:cNvSpPr/>
                <p:nvPr/>
              </p:nvSpPr>
              <p:spPr>
                <a:xfrm>
                  <a:off x="4492511" y="463430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07" name="pt916">
                  <a:extLst>
                    <a:ext uri="{FF2B5EF4-FFF2-40B4-BE49-F238E27FC236}">
                      <a16:creationId xmlns:a16="http://schemas.microsoft.com/office/drawing/2014/main" id="{F3750296-E695-4DE4-AA4F-246DEC4ECEA9}"/>
                    </a:ext>
                  </a:extLst>
                </p:cNvPr>
                <p:cNvSpPr/>
                <p:nvPr/>
              </p:nvSpPr>
              <p:spPr>
                <a:xfrm>
                  <a:off x="5224648" y="46347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08" name="pt917">
                  <a:extLst>
                    <a:ext uri="{FF2B5EF4-FFF2-40B4-BE49-F238E27FC236}">
                      <a16:creationId xmlns:a16="http://schemas.microsoft.com/office/drawing/2014/main" id="{C90B13D0-5BAE-486D-8CEC-FE03A673E81A}"/>
                    </a:ext>
                  </a:extLst>
                </p:cNvPr>
                <p:cNvSpPr/>
                <p:nvPr/>
              </p:nvSpPr>
              <p:spPr>
                <a:xfrm>
                  <a:off x="4866971" y="463511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09" name="pt918">
                  <a:extLst>
                    <a:ext uri="{FF2B5EF4-FFF2-40B4-BE49-F238E27FC236}">
                      <a16:creationId xmlns:a16="http://schemas.microsoft.com/office/drawing/2014/main" id="{4409F5F3-3C83-4269-9B4C-F41979FEFB85}"/>
                    </a:ext>
                  </a:extLst>
                </p:cNvPr>
                <p:cNvSpPr/>
                <p:nvPr/>
              </p:nvSpPr>
              <p:spPr>
                <a:xfrm>
                  <a:off x="4650497" y="463513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10" name="pt919">
                  <a:extLst>
                    <a:ext uri="{FF2B5EF4-FFF2-40B4-BE49-F238E27FC236}">
                      <a16:creationId xmlns:a16="http://schemas.microsoft.com/office/drawing/2014/main" id="{2B9F8BF2-0C14-43AA-8C8F-2D3C32EA5867}"/>
                    </a:ext>
                  </a:extLst>
                </p:cNvPr>
                <p:cNvSpPr/>
                <p:nvPr/>
              </p:nvSpPr>
              <p:spPr>
                <a:xfrm>
                  <a:off x="5047344" y="46353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11" name="pt920">
                  <a:extLst>
                    <a:ext uri="{FF2B5EF4-FFF2-40B4-BE49-F238E27FC236}">
                      <a16:creationId xmlns:a16="http://schemas.microsoft.com/office/drawing/2014/main" id="{BF44D595-D8CA-4E70-88F8-6BE3A0127D2D}"/>
                    </a:ext>
                  </a:extLst>
                </p:cNvPr>
                <p:cNvSpPr/>
                <p:nvPr/>
              </p:nvSpPr>
              <p:spPr>
                <a:xfrm>
                  <a:off x="5073250" y="46357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12" name="pt921">
                  <a:extLst>
                    <a:ext uri="{FF2B5EF4-FFF2-40B4-BE49-F238E27FC236}">
                      <a16:creationId xmlns:a16="http://schemas.microsoft.com/office/drawing/2014/main" id="{56A8686A-11A3-48AC-9963-B5313870C7BE}"/>
                    </a:ext>
                  </a:extLst>
                </p:cNvPr>
                <p:cNvSpPr/>
                <p:nvPr/>
              </p:nvSpPr>
              <p:spPr>
                <a:xfrm>
                  <a:off x="4736502" y="463688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13" name="pt922">
                  <a:extLst>
                    <a:ext uri="{FF2B5EF4-FFF2-40B4-BE49-F238E27FC236}">
                      <a16:creationId xmlns:a16="http://schemas.microsoft.com/office/drawing/2014/main" id="{42046108-416A-4858-B81C-F4AF4DCC4B09}"/>
                    </a:ext>
                  </a:extLst>
                </p:cNvPr>
                <p:cNvSpPr/>
                <p:nvPr/>
              </p:nvSpPr>
              <p:spPr>
                <a:xfrm>
                  <a:off x="4700159" y="463811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14" name="pt923">
                  <a:extLst>
                    <a:ext uri="{FF2B5EF4-FFF2-40B4-BE49-F238E27FC236}">
                      <a16:creationId xmlns:a16="http://schemas.microsoft.com/office/drawing/2014/main" id="{AF9CCB57-3F26-4011-9179-61ABBAB6CEBF}"/>
                    </a:ext>
                  </a:extLst>
                </p:cNvPr>
                <p:cNvSpPr/>
                <p:nvPr/>
              </p:nvSpPr>
              <p:spPr>
                <a:xfrm>
                  <a:off x="4924155" y="463811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15" name="pt924">
                  <a:extLst>
                    <a:ext uri="{FF2B5EF4-FFF2-40B4-BE49-F238E27FC236}">
                      <a16:creationId xmlns:a16="http://schemas.microsoft.com/office/drawing/2014/main" id="{64AD5594-2C0B-446B-8C90-188131CE5E3D}"/>
                    </a:ext>
                  </a:extLst>
                </p:cNvPr>
                <p:cNvSpPr/>
                <p:nvPr/>
              </p:nvSpPr>
              <p:spPr>
                <a:xfrm>
                  <a:off x="4496640" y="463811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16" name="pt925">
                  <a:extLst>
                    <a:ext uri="{FF2B5EF4-FFF2-40B4-BE49-F238E27FC236}">
                      <a16:creationId xmlns:a16="http://schemas.microsoft.com/office/drawing/2014/main" id="{BE4A7B63-EDEB-4A17-992C-EB80A088A353}"/>
                    </a:ext>
                  </a:extLst>
                </p:cNvPr>
                <p:cNvSpPr/>
                <p:nvPr/>
              </p:nvSpPr>
              <p:spPr>
                <a:xfrm>
                  <a:off x="6174267" y="46381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17" name="pt926">
                  <a:extLst>
                    <a:ext uri="{FF2B5EF4-FFF2-40B4-BE49-F238E27FC236}">
                      <a16:creationId xmlns:a16="http://schemas.microsoft.com/office/drawing/2014/main" id="{3EF36BD5-9571-47B1-84B0-CD4177CB91C5}"/>
                    </a:ext>
                  </a:extLst>
                </p:cNvPr>
                <p:cNvSpPr/>
                <p:nvPr/>
              </p:nvSpPr>
              <p:spPr>
                <a:xfrm>
                  <a:off x="4914319" y="463811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18" name="pt927">
                  <a:extLst>
                    <a:ext uri="{FF2B5EF4-FFF2-40B4-BE49-F238E27FC236}">
                      <a16:creationId xmlns:a16="http://schemas.microsoft.com/office/drawing/2014/main" id="{FBD40F46-8BA5-4A7B-A4AB-D55EC0B070CC}"/>
                    </a:ext>
                  </a:extLst>
                </p:cNvPr>
                <p:cNvSpPr/>
                <p:nvPr/>
              </p:nvSpPr>
              <p:spPr>
                <a:xfrm>
                  <a:off x="6556925" y="463811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19" name="pt928">
                  <a:extLst>
                    <a:ext uri="{FF2B5EF4-FFF2-40B4-BE49-F238E27FC236}">
                      <a16:creationId xmlns:a16="http://schemas.microsoft.com/office/drawing/2014/main" id="{31D19857-1AFD-42FC-871D-B6BA68330F00}"/>
                    </a:ext>
                  </a:extLst>
                </p:cNvPr>
                <p:cNvSpPr/>
                <p:nvPr/>
              </p:nvSpPr>
              <p:spPr>
                <a:xfrm>
                  <a:off x="5078584" y="46394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20" name="pt929">
                  <a:extLst>
                    <a:ext uri="{FF2B5EF4-FFF2-40B4-BE49-F238E27FC236}">
                      <a16:creationId xmlns:a16="http://schemas.microsoft.com/office/drawing/2014/main" id="{88844DC9-527B-4CA0-A780-4845F9AA909A}"/>
                    </a:ext>
                  </a:extLst>
                </p:cNvPr>
                <p:cNvSpPr/>
                <p:nvPr/>
              </p:nvSpPr>
              <p:spPr>
                <a:xfrm>
                  <a:off x="4915413" y="463978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21" name="pt930">
                  <a:extLst>
                    <a:ext uri="{FF2B5EF4-FFF2-40B4-BE49-F238E27FC236}">
                      <a16:creationId xmlns:a16="http://schemas.microsoft.com/office/drawing/2014/main" id="{F3856964-C97F-4DCB-954A-11012600E73F}"/>
                    </a:ext>
                  </a:extLst>
                </p:cNvPr>
                <p:cNvSpPr/>
                <p:nvPr/>
              </p:nvSpPr>
              <p:spPr>
                <a:xfrm>
                  <a:off x="6435131" y="464062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22" name="pt931">
                  <a:extLst>
                    <a:ext uri="{FF2B5EF4-FFF2-40B4-BE49-F238E27FC236}">
                      <a16:creationId xmlns:a16="http://schemas.microsoft.com/office/drawing/2014/main" id="{10473888-AE15-495C-AF14-BF2322396A22}"/>
                    </a:ext>
                  </a:extLst>
                </p:cNvPr>
                <p:cNvSpPr/>
                <p:nvPr/>
              </p:nvSpPr>
              <p:spPr>
                <a:xfrm>
                  <a:off x="5965884" y="46406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23" name="pt932">
                  <a:extLst>
                    <a:ext uri="{FF2B5EF4-FFF2-40B4-BE49-F238E27FC236}">
                      <a16:creationId xmlns:a16="http://schemas.microsoft.com/office/drawing/2014/main" id="{5A8E2596-AA50-4EE9-B495-94EDBC054E36}"/>
                    </a:ext>
                  </a:extLst>
                </p:cNvPr>
                <p:cNvSpPr/>
                <p:nvPr/>
              </p:nvSpPr>
              <p:spPr>
                <a:xfrm>
                  <a:off x="4918340" y="464075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24" name="pt933">
                  <a:extLst>
                    <a:ext uri="{FF2B5EF4-FFF2-40B4-BE49-F238E27FC236}">
                      <a16:creationId xmlns:a16="http://schemas.microsoft.com/office/drawing/2014/main" id="{9676260F-4912-4D8F-B338-0063BC1FDED7}"/>
                    </a:ext>
                  </a:extLst>
                </p:cNvPr>
                <p:cNvSpPr/>
                <p:nvPr/>
              </p:nvSpPr>
              <p:spPr>
                <a:xfrm>
                  <a:off x="6351726" y="464141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25" name="pt934">
                  <a:extLst>
                    <a:ext uri="{FF2B5EF4-FFF2-40B4-BE49-F238E27FC236}">
                      <a16:creationId xmlns:a16="http://schemas.microsoft.com/office/drawing/2014/main" id="{0EF50F64-9D4F-4F84-AD4B-38DFFB0B9461}"/>
                    </a:ext>
                  </a:extLst>
                </p:cNvPr>
                <p:cNvSpPr/>
                <p:nvPr/>
              </p:nvSpPr>
              <p:spPr>
                <a:xfrm>
                  <a:off x="6140773" y="46416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26" name="pt935">
                  <a:extLst>
                    <a:ext uri="{FF2B5EF4-FFF2-40B4-BE49-F238E27FC236}">
                      <a16:creationId xmlns:a16="http://schemas.microsoft.com/office/drawing/2014/main" id="{66970FE5-09B5-446E-AA43-E16929392279}"/>
                    </a:ext>
                  </a:extLst>
                </p:cNvPr>
                <p:cNvSpPr/>
                <p:nvPr/>
              </p:nvSpPr>
              <p:spPr>
                <a:xfrm>
                  <a:off x="4622286" y="464170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27" name="pt936">
                  <a:extLst>
                    <a:ext uri="{FF2B5EF4-FFF2-40B4-BE49-F238E27FC236}">
                      <a16:creationId xmlns:a16="http://schemas.microsoft.com/office/drawing/2014/main" id="{E9A1BC8A-2FBE-4A19-A768-BF004887E4B9}"/>
                    </a:ext>
                  </a:extLst>
                </p:cNvPr>
                <p:cNvSpPr/>
                <p:nvPr/>
              </p:nvSpPr>
              <p:spPr>
                <a:xfrm>
                  <a:off x="4844111" y="464280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28" name="pt937">
                  <a:extLst>
                    <a:ext uri="{FF2B5EF4-FFF2-40B4-BE49-F238E27FC236}">
                      <a16:creationId xmlns:a16="http://schemas.microsoft.com/office/drawing/2014/main" id="{C9F37AA3-DA36-4CDC-91F5-71B19E26D0BE}"/>
                    </a:ext>
                  </a:extLst>
                </p:cNvPr>
                <p:cNvSpPr/>
                <p:nvPr/>
              </p:nvSpPr>
              <p:spPr>
                <a:xfrm>
                  <a:off x="6388491" y="464280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29" name="pt938">
                  <a:extLst>
                    <a:ext uri="{FF2B5EF4-FFF2-40B4-BE49-F238E27FC236}">
                      <a16:creationId xmlns:a16="http://schemas.microsoft.com/office/drawing/2014/main" id="{8D995F71-02C6-4AF0-A130-24EEF18B848B}"/>
                    </a:ext>
                  </a:extLst>
                </p:cNvPr>
                <p:cNvSpPr/>
                <p:nvPr/>
              </p:nvSpPr>
              <p:spPr>
                <a:xfrm>
                  <a:off x="6183913" y="46428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30" name="pt939">
                  <a:extLst>
                    <a:ext uri="{FF2B5EF4-FFF2-40B4-BE49-F238E27FC236}">
                      <a16:creationId xmlns:a16="http://schemas.microsoft.com/office/drawing/2014/main" id="{87C13A34-E059-49A2-BC12-3CAED89A351F}"/>
                    </a:ext>
                  </a:extLst>
                </p:cNvPr>
                <p:cNvSpPr/>
                <p:nvPr/>
              </p:nvSpPr>
              <p:spPr>
                <a:xfrm>
                  <a:off x="4608003" y="464306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31" name="pt940">
                  <a:extLst>
                    <a:ext uri="{FF2B5EF4-FFF2-40B4-BE49-F238E27FC236}">
                      <a16:creationId xmlns:a16="http://schemas.microsoft.com/office/drawing/2014/main" id="{F806A474-B02F-4A0C-9017-8B8679CD33D4}"/>
                    </a:ext>
                  </a:extLst>
                </p:cNvPr>
                <p:cNvSpPr/>
                <p:nvPr/>
              </p:nvSpPr>
              <p:spPr>
                <a:xfrm>
                  <a:off x="4685860" y="464395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32" name="pt941">
                  <a:extLst>
                    <a:ext uri="{FF2B5EF4-FFF2-40B4-BE49-F238E27FC236}">
                      <a16:creationId xmlns:a16="http://schemas.microsoft.com/office/drawing/2014/main" id="{CE0B4573-DC73-47EE-AC71-C22F34CC5535}"/>
                    </a:ext>
                  </a:extLst>
                </p:cNvPr>
                <p:cNvSpPr/>
                <p:nvPr/>
              </p:nvSpPr>
              <p:spPr>
                <a:xfrm>
                  <a:off x="6204622" y="46440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33" name="pt942">
                  <a:extLst>
                    <a:ext uri="{FF2B5EF4-FFF2-40B4-BE49-F238E27FC236}">
                      <a16:creationId xmlns:a16="http://schemas.microsoft.com/office/drawing/2014/main" id="{24958294-4D52-4216-ABA1-C8078EC9F4E2}"/>
                    </a:ext>
                  </a:extLst>
                </p:cNvPr>
                <p:cNvSpPr/>
                <p:nvPr/>
              </p:nvSpPr>
              <p:spPr>
                <a:xfrm>
                  <a:off x="6569729" y="464429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34" name="pt943">
                  <a:extLst>
                    <a:ext uri="{FF2B5EF4-FFF2-40B4-BE49-F238E27FC236}">
                      <a16:creationId xmlns:a16="http://schemas.microsoft.com/office/drawing/2014/main" id="{F6063733-3265-4EE1-85D6-712C1B524D43}"/>
                    </a:ext>
                  </a:extLst>
                </p:cNvPr>
                <p:cNvSpPr/>
                <p:nvPr/>
              </p:nvSpPr>
              <p:spPr>
                <a:xfrm>
                  <a:off x="6148994" y="46446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35" name="pt944">
                  <a:extLst>
                    <a:ext uri="{FF2B5EF4-FFF2-40B4-BE49-F238E27FC236}">
                      <a16:creationId xmlns:a16="http://schemas.microsoft.com/office/drawing/2014/main" id="{D501E318-DE72-4082-8EB2-B6D95DE4CF2A}"/>
                    </a:ext>
                  </a:extLst>
                </p:cNvPr>
                <p:cNvSpPr/>
                <p:nvPr/>
              </p:nvSpPr>
              <p:spPr>
                <a:xfrm>
                  <a:off x="4600313" y="464504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36" name="pt945">
                  <a:extLst>
                    <a:ext uri="{FF2B5EF4-FFF2-40B4-BE49-F238E27FC236}">
                      <a16:creationId xmlns:a16="http://schemas.microsoft.com/office/drawing/2014/main" id="{1EC21BDA-7F2A-42D7-AD52-BEF2221861BC}"/>
                    </a:ext>
                  </a:extLst>
                </p:cNvPr>
                <p:cNvSpPr/>
                <p:nvPr/>
              </p:nvSpPr>
              <p:spPr>
                <a:xfrm>
                  <a:off x="4876483" y="464514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37" name="pt946">
                  <a:extLst>
                    <a:ext uri="{FF2B5EF4-FFF2-40B4-BE49-F238E27FC236}">
                      <a16:creationId xmlns:a16="http://schemas.microsoft.com/office/drawing/2014/main" id="{9E97D762-CE39-49C6-BE79-5AA154598742}"/>
                    </a:ext>
                  </a:extLst>
                </p:cNvPr>
                <p:cNvSpPr/>
                <p:nvPr/>
              </p:nvSpPr>
              <p:spPr>
                <a:xfrm>
                  <a:off x="4505091" y="464557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38" name="pt947">
                  <a:extLst>
                    <a:ext uri="{FF2B5EF4-FFF2-40B4-BE49-F238E27FC236}">
                      <a16:creationId xmlns:a16="http://schemas.microsoft.com/office/drawing/2014/main" id="{BFB1B183-F279-43EC-B0DB-4D5352D65CEC}"/>
                    </a:ext>
                  </a:extLst>
                </p:cNvPr>
                <p:cNvSpPr/>
                <p:nvPr/>
              </p:nvSpPr>
              <p:spPr>
                <a:xfrm>
                  <a:off x="4967935" y="46458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39" name="pt948">
                  <a:extLst>
                    <a:ext uri="{FF2B5EF4-FFF2-40B4-BE49-F238E27FC236}">
                      <a16:creationId xmlns:a16="http://schemas.microsoft.com/office/drawing/2014/main" id="{F8B278CD-587D-41AB-BABE-63F23DDC65BA}"/>
                    </a:ext>
                  </a:extLst>
                </p:cNvPr>
                <p:cNvSpPr/>
                <p:nvPr/>
              </p:nvSpPr>
              <p:spPr>
                <a:xfrm>
                  <a:off x="6229611" y="46461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40" name="pt949">
                  <a:extLst>
                    <a:ext uri="{FF2B5EF4-FFF2-40B4-BE49-F238E27FC236}">
                      <a16:creationId xmlns:a16="http://schemas.microsoft.com/office/drawing/2014/main" id="{A9E01AC7-592C-443C-BCB2-745F9CFE4BC0}"/>
                    </a:ext>
                  </a:extLst>
                </p:cNvPr>
                <p:cNvSpPr/>
                <p:nvPr/>
              </p:nvSpPr>
              <p:spPr>
                <a:xfrm>
                  <a:off x="4612816" y="464625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41" name="pt950">
                  <a:extLst>
                    <a:ext uri="{FF2B5EF4-FFF2-40B4-BE49-F238E27FC236}">
                      <a16:creationId xmlns:a16="http://schemas.microsoft.com/office/drawing/2014/main" id="{CEF0F243-92FB-4D62-949D-C5E8F40BE58A}"/>
                    </a:ext>
                  </a:extLst>
                </p:cNvPr>
                <p:cNvSpPr/>
                <p:nvPr/>
              </p:nvSpPr>
              <p:spPr>
                <a:xfrm>
                  <a:off x="6264310" y="46462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42" name="pt951">
                  <a:extLst>
                    <a:ext uri="{FF2B5EF4-FFF2-40B4-BE49-F238E27FC236}">
                      <a16:creationId xmlns:a16="http://schemas.microsoft.com/office/drawing/2014/main" id="{AFDBAB3B-3E8D-42EB-8E29-43123ADEB864}"/>
                    </a:ext>
                  </a:extLst>
                </p:cNvPr>
                <p:cNvSpPr/>
                <p:nvPr/>
              </p:nvSpPr>
              <p:spPr>
                <a:xfrm>
                  <a:off x="4660675" y="464655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43" name="pt952">
                  <a:extLst>
                    <a:ext uri="{FF2B5EF4-FFF2-40B4-BE49-F238E27FC236}">
                      <a16:creationId xmlns:a16="http://schemas.microsoft.com/office/drawing/2014/main" id="{1AF1AA3F-70A9-4D8E-AAE6-20A5EDC8F267}"/>
                    </a:ext>
                  </a:extLst>
                </p:cNvPr>
                <p:cNvSpPr/>
                <p:nvPr/>
              </p:nvSpPr>
              <p:spPr>
                <a:xfrm>
                  <a:off x="6360434" y="464679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44" name="pt953">
                  <a:extLst>
                    <a:ext uri="{FF2B5EF4-FFF2-40B4-BE49-F238E27FC236}">
                      <a16:creationId xmlns:a16="http://schemas.microsoft.com/office/drawing/2014/main" id="{E5DC2337-AC4D-4510-B9BB-9690C8B92FE3}"/>
                    </a:ext>
                  </a:extLst>
                </p:cNvPr>
                <p:cNvSpPr/>
                <p:nvPr/>
              </p:nvSpPr>
              <p:spPr>
                <a:xfrm>
                  <a:off x="4503194" y="464685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45" name="pt954">
                  <a:extLst>
                    <a:ext uri="{FF2B5EF4-FFF2-40B4-BE49-F238E27FC236}">
                      <a16:creationId xmlns:a16="http://schemas.microsoft.com/office/drawing/2014/main" id="{2FE46820-746D-4992-A886-3DE82EE01D83}"/>
                    </a:ext>
                  </a:extLst>
                </p:cNvPr>
                <p:cNvSpPr/>
                <p:nvPr/>
              </p:nvSpPr>
              <p:spPr>
                <a:xfrm>
                  <a:off x="6122711" y="46480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46" name="pt955">
                  <a:extLst>
                    <a:ext uri="{FF2B5EF4-FFF2-40B4-BE49-F238E27FC236}">
                      <a16:creationId xmlns:a16="http://schemas.microsoft.com/office/drawing/2014/main" id="{C2C274E3-6728-42F0-84AD-29515A5186D0}"/>
                    </a:ext>
                  </a:extLst>
                </p:cNvPr>
                <p:cNvSpPr/>
                <p:nvPr/>
              </p:nvSpPr>
              <p:spPr>
                <a:xfrm>
                  <a:off x="4689464" y="464801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47" name="pt956">
                  <a:extLst>
                    <a:ext uri="{FF2B5EF4-FFF2-40B4-BE49-F238E27FC236}">
                      <a16:creationId xmlns:a16="http://schemas.microsoft.com/office/drawing/2014/main" id="{51D31E1B-4F72-4A80-9813-2A5F30F822AE}"/>
                    </a:ext>
                  </a:extLst>
                </p:cNvPr>
                <p:cNvSpPr/>
                <p:nvPr/>
              </p:nvSpPr>
              <p:spPr>
                <a:xfrm>
                  <a:off x="4685503" y="464801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48" name="pt957">
                  <a:extLst>
                    <a:ext uri="{FF2B5EF4-FFF2-40B4-BE49-F238E27FC236}">
                      <a16:creationId xmlns:a16="http://schemas.microsoft.com/office/drawing/2014/main" id="{7F746826-CA15-4525-93E4-F247338216FE}"/>
                    </a:ext>
                  </a:extLst>
                </p:cNvPr>
                <p:cNvSpPr/>
                <p:nvPr/>
              </p:nvSpPr>
              <p:spPr>
                <a:xfrm>
                  <a:off x="5074295" y="46483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49" name="pt958">
                  <a:extLst>
                    <a:ext uri="{FF2B5EF4-FFF2-40B4-BE49-F238E27FC236}">
                      <a16:creationId xmlns:a16="http://schemas.microsoft.com/office/drawing/2014/main" id="{744FF0AE-F58B-4652-9A0B-326F1CEC1482}"/>
                    </a:ext>
                  </a:extLst>
                </p:cNvPr>
                <p:cNvSpPr/>
                <p:nvPr/>
              </p:nvSpPr>
              <p:spPr>
                <a:xfrm>
                  <a:off x="4811135" y="464862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0" name="pt959">
                  <a:extLst>
                    <a:ext uri="{FF2B5EF4-FFF2-40B4-BE49-F238E27FC236}">
                      <a16:creationId xmlns:a16="http://schemas.microsoft.com/office/drawing/2014/main" id="{488C7856-2419-44B1-B8D9-EB0B40458767}"/>
                    </a:ext>
                  </a:extLst>
                </p:cNvPr>
                <p:cNvSpPr/>
                <p:nvPr/>
              </p:nvSpPr>
              <p:spPr>
                <a:xfrm>
                  <a:off x="4578388" y="464866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1" name="pt960">
                  <a:extLst>
                    <a:ext uri="{FF2B5EF4-FFF2-40B4-BE49-F238E27FC236}">
                      <a16:creationId xmlns:a16="http://schemas.microsoft.com/office/drawing/2014/main" id="{69F8C965-0837-4544-9F1B-8255AA72BFD9}"/>
                    </a:ext>
                  </a:extLst>
                </p:cNvPr>
                <p:cNvSpPr/>
                <p:nvPr/>
              </p:nvSpPr>
              <p:spPr>
                <a:xfrm>
                  <a:off x="6229144" y="46491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2" name="pt961">
                  <a:extLst>
                    <a:ext uri="{FF2B5EF4-FFF2-40B4-BE49-F238E27FC236}">
                      <a16:creationId xmlns:a16="http://schemas.microsoft.com/office/drawing/2014/main" id="{3580D4A9-9CF7-4566-AE74-680BA74E199A}"/>
                    </a:ext>
                  </a:extLst>
                </p:cNvPr>
                <p:cNvSpPr/>
                <p:nvPr/>
              </p:nvSpPr>
              <p:spPr>
                <a:xfrm>
                  <a:off x="4799603" y="46492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3" name="pt962">
                  <a:extLst>
                    <a:ext uri="{FF2B5EF4-FFF2-40B4-BE49-F238E27FC236}">
                      <a16:creationId xmlns:a16="http://schemas.microsoft.com/office/drawing/2014/main" id="{4F13452C-2E06-4CF6-A2D9-6A1ABCEB63A3}"/>
                    </a:ext>
                  </a:extLst>
                </p:cNvPr>
                <p:cNvSpPr/>
                <p:nvPr/>
              </p:nvSpPr>
              <p:spPr>
                <a:xfrm>
                  <a:off x="6661941" y="464947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4" name="pt963">
                  <a:extLst>
                    <a:ext uri="{FF2B5EF4-FFF2-40B4-BE49-F238E27FC236}">
                      <a16:creationId xmlns:a16="http://schemas.microsoft.com/office/drawing/2014/main" id="{AD4D67FD-8DDD-4A9C-AA09-364EDEB62E91}"/>
                    </a:ext>
                  </a:extLst>
                </p:cNvPr>
                <p:cNvSpPr/>
                <p:nvPr/>
              </p:nvSpPr>
              <p:spPr>
                <a:xfrm>
                  <a:off x="4541705" y="464985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5" name="pt964">
                  <a:extLst>
                    <a:ext uri="{FF2B5EF4-FFF2-40B4-BE49-F238E27FC236}">
                      <a16:creationId xmlns:a16="http://schemas.microsoft.com/office/drawing/2014/main" id="{10EB0D94-EC0C-4691-9779-7CCECC573228}"/>
                    </a:ext>
                  </a:extLst>
                </p:cNvPr>
                <p:cNvSpPr/>
                <p:nvPr/>
              </p:nvSpPr>
              <p:spPr>
                <a:xfrm>
                  <a:off x="4670907" y="465017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6" name="pt965">
                  <a:extLst>
                    <a:ext uri="{FF2B5EF4-FFF2-40B4-BE49-F238E27FC236}">
                      <a16:creationId xmlns:a16="http://schemas.microsoft.com/office/drawing/2014/main" id="{4511C3BD-8D0D-4D0F-9755-0180E533A8E7}"/>
                    </a:ext>
                  </a:extLst>
                </p:cNvPr>
                <p:cNvSpPr/>
                <p:nvPr/>
              </p:nvSpPr>
              <p:spPr>
                <a:xfrm>
                  <a:off x="4694616" y="465026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7" name="pt966">
                  <a:extLst>
                    <a:ext uri="{FF2B5EF4-FFF2-40B4-BE49-F238E27FC236}">
                      <a16:creationId xmlns:a16="http://schemas.microsoft.com/office/drawing/2014/main" id="{C29E8A5E-D3D2-4C55-AAB4-991893093816}"/>
                    </a:ext>
                  </a:extLst>
                </p:cNvPr>
                <p:cNvSpPr/>
                <p:nvPr/>
              </p:nvSpPr>
              <p:spPr>
                <a:xfrm>
                  <a:off x="5198774" y="46504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8" name="pt967">
                  <a:extLst>
                    <a:ext uri="{FF2B5EF4-FFF2-40B4-BE49-F238E27FC236}">
                      <a16:creationId xmlns:a16="http://schemas.microsoft.com/office/drawing/2014/main" id="{EA040166-0273-4125-8D09-26D3080A9ACD}"/>
                    </a:ext>
                  </a:extLst>
                </p:cNvPr>
                <p:cNvSpPr/>
                <p:nvPr/>
              </p:nvSpPr>
              <p:spPr>
                <a:xfrm>
                  <a:off x="4716012" y="465042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9" name="pt968">
                  <a:extLst>
                    <a:ext uri="{FF2B5EF4-FFF2-40B4-BE49-F238E27FC236}">
                      <a16:creationId xmlns:a16="http://schemas.microsoft.com/office/drawing/2014/main" id="{1CD5B900-FD8A-4C19-B255-01FA4F8BC898}"/>
                    </a:ext>
                  </a:extLst>
                </p:cNvPr>
                <p:cNvSpPr/>
                <p:nvPr/>
              </p:nvSpPr>
              <p:spPr>
                <a:xfrm>
                  <a:off x="6510070" y="465059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0" name="pt969">
                  <a:extLst>
                    <a:ext uri="{FF2B5EF4-FFF2-40B4-BE49-F238E27FC236}">
                      <a16:creationId xmlns:a16="http://schemas.microsoft.com/office/drawing/2014/main" id="{50FA9F28-8026-41E7-B4FE-3ABEFFA4A56B}"/>
                    </a:ext>
                  </a:extLst>
                </p:cNvPr>
                <p:cNvSpPr/>
                <p:nvPr/>
              </p:nvSpPr>
              <p:spPr>
                <a:xfrm>
                  <a:off x="4815052" y="465071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1" name="pt970">
                  <a:extLst>
                    <a:ext uri="{FF2B5EF4-FFF2-40B4-BE49-F238E27FC236}">
                      <a16:creationId xmlns:a16="http://schemas.microsoft.com/office/drawing/2014/main" id="{11E95861-0670-46F5-B3B6-EE49F11FC2C1}"/>
                    </a:ext>
                  </a:extLst>
                </p:cNvPr>
                <p:cNvSpPr/>
                <p:nvPr/>
              </p:nvSpPr>
              <p:spPr>
                <a:xfrm>
                  <a:off x="6334289" y="465082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2" name="pt971">
                  <a:extLst>
                    <a:ext uri="{FF2B5EF4-FFF2-40B4-BE49-F238E27FC236}">
                      <a16:creationId xmlns:a16="http://schemas.microsoft.com/office/drawing/2014/main" id="{8EA8E0EA-11EC-4B21-A24B-9212FCAE1A1C}"/>
                    </a:ext>
                  </a:extLst>
                </p:cNvPr>
                <p:cNvSpPr/>
                <p:nvPr/>
              </p:nvSpPr>
              <p:spPr>
                <a:xfrm>
                  <a:off x="4836528" y="465143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3" name="pt972">
                  <a:extLst>
                    <a:ext uri="{FF2B5EF4-FFF2-40B4-BE49-F238E27FC236}">
                      <a16:creationId xmlns:a16="http://schemas.microsoft.com/office/drawing/2014/main" id="{0FDF11ED-7886-4DE1-ABB0-FA798541E76B}"/>
                    </a:ext>
                  </a:extLst>
                </p:cNvPr>
                <p:cNvSpPr/>
                <p:nvPr/>
              </p:nvSpPr>
              <p:spPr>
                <a:xfrm>
                  <a:off x="6295308" y="46514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4" name="pt973">
                  <a:extLst>
                    <a:ext uri="{FF2B5EF4-FFF2-40B4-BE49-F238E27FC236}">
                      <a16:creationId xmlns:a16="http://schemas.microsoft.com/office/drawing/2014/main" id="{EE984A14-4221-43F6-84A2-4211FF8AAD2D}"/>
                    </a:ext>
                  </a:extLst>
                </p:cNvPr>
                <p:cNvSpPr/>
                <p:nvPr/>
              </p:nvSpPr>
              <p:spPr>
                <a:xfrm>
                  <a:off x="4847004" y="465185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5" name="pt974">
                  <a:extLst>
                    <a:ext uri="{FF2B5EF4-FFF2-40B4-BE49-F238E27FC236}">
                      <a16:creationId xmlns:a16="http://schemas.microsoft.com/office/drawing/2014/main" id="{C62D683D-672F-4039-A609-ADE6F88B16B5}"/>
                    </a:ext>
                  </a:extLst>
                </p:cNvPr>
                <p:cNvSpPr/>
                <p:nvPr/>
              </p:nvSpPr>
              <p:spPr>
                <a:xfrm>
                  <a:off x="4649315" y="465222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6" name="pt975">
                  <a:extLst>
                    <a:ext uri="{FF2B5EF4-FFF2-40B4-BE49-F238E27FC236}">
                      <a16:creationId xmlns:a16="http://schemas.microsoft.com/office/drawing/2014/main" id="{D7FE00FB-FE64-4719-8C58-994C793DA24E}"/>
                    </a:ext>
                  </a:extLst>
                </p:cNvPr>
                <p:cNvSpPr/>
                <p:nvPr/>
              </p:nvSpPr>
              <p:spPr>
                <a:xfrm>
                  <a:off x="6262703" y="46528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7" name="pt976">
                  <a:extLst>
                    <a:ext uri="{FF2B5EF4-FFF2-40B4-BE49-F238E27FC236}">
                      <a16:creationId xmlns:a16="http://schemas.microsoft.com/office/drawing/2014/main" id="{4CC779E1-F5C4-4262-B902-4F671BE9C987}"/>
                    </a:ext>
                  </a:extLst>
                </p:cNvPr>
                <p:cNvSpPr/>
                <p:nvPr/>
              </p:nvSpPr>
              <p:spPr>
                <a:xfrm>
                  <a:off x="6321708" y="465280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8" name="pt977">
                  <a:extLst>
                    <a:ext uri="{FF2B5EF4-FFF2-40B4-BE49-F238E27FC236}">
                      <a16:creationId xmlns:a16="http://schemas.microsoft.com/office/drawing/2014/main" id="{574BB71E-0D81-40E9-8C7A-15AAD776EDF4}"/>
                    </a:ext>
                  </a:extLst>
                </p:cNvPr>
                <p:cNvSpPr/>
                <p:nvPr/>
              </p:nvSpPr>
              <p:spPr>
                <a:xfrm>
                  <a:off x="6269973" y="46531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9" name="pt978">
                  <a:extLst>
                    <a:ext uri="{FF2B5EF4-FFF2-40B4-BE49-F238E27FC236}">
                      <a16:creationId xmlns:a16="http://schemas.microsoft.com/office/drawing/2014/main" id="{CE135538-19D5-4AEF-86B6-C1A4C51B5AFD}"/>
                    </a:ext>
                  </a:extLst>
                </p:cNvPr>
                <p:cNvSpPr/>
                <p:nvPr/>
              </p:nvSpPr>
              <p:spPr>
                <a:xfrm>
                  <a:off x="6224776" y="46532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0" name="pt979">
                  <a:extLst>
                    <a:ext uri="{FF2B5EF4-FFF2-40B4-BE49-F238E27FC236}">
                      <a16:creationId xmlns:a16="http://schemas.microsoft.com/office/drawing/2014/main" id="{F12106CB-646D-404F-9181-3C1602A3AC8B}"/>
                    </a:ext>
                  </a:extLst>
                </p:cNvPr>
                <p:cNvSpPr/>
                <p:nvPr/>
              </p:nvSpPr>
              <p:spPr>
                <a:xfrm>
                  <a:off x="6335313" y="465435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1" name="pt980">
                  <a:extLst>
                    <a:ext uri="{FF2B5EF4-FFF2-40B4-BE49-F238E27FC236}">
                      <a16:creationId xmlns:a16="http://schemas.microsoft.com/office/drawing/2014/main" id="{27F6E4F1-BAE7-4AD4-B6C5-E5C1B0FAA852}"/>
                    </a:ext>
                  </a:extLst>
                </p:cNvPr>
                <p:cNvSpPr/>
                <p:nvPr/>
              </p:nvSpPr>
              <p:spPr>
                <a:xfrm>
                  <a:off x="6661450" y="465490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2" name="pt981">
                  <a:extLst>
                    <a:ext uri="{FF2B5EF4-FFF2-40B4-BE49-F238E27FC236}">
                      <a16:creationId xmlns:a16="http://schemas.microsoft.com/office/drawing/2014/main" id="{BAA2AC4B-15BC-45F3-B3A9-4ED7906408C6}"/>
                    </a:ext>
                  </a:extLst>
                </p:cNvPr>
                <p:cNvSpPr/>
                <p:nvPr/>
              </p:nvSpPr>
              <p:spPr>
                <a:xfrm>
                  <a:off x="6265656" y="46550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3" name="pt982">
                  <a:extLst>
                    <a:ext uri="{FF2B5EF4-FFF2-40B4-BE49-F238E27FC236}">
                      <a16:creationId xmlns:a16="http://schemas.microsoft.com/office/drawing/2014/main" id="{43A14CE0-C17A-4205-B365-890B22AC56F3}"/>
                    </a:ext>
                  </a:extLst>
                </p:cNvPr>
                <p:cNvSpPr/>
                <p:nvPr/>
              </p:nvSpPr>
              <p:spPr>
                <a:xfrm>
                  <a:off x="4727441" y="465502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4" name="pt983">
                  <a:extLst>
                    <a:ext uri="{FF2B5EF4-FFF2-40B4-BE49-F238E27FC236}">
                      <a16:creationId xmlns:a16="http://schemas.microsoft.com/office/drawing/2014/main" id="{7981F218-59A0-4678-B19B-4188E9EC8802}"/>
                    </a:ext>
                  </a:extLst>
                </p:cNvPr>
                <p:cNvSpPr/>
                <p:nvPr/>
              </p:nvSpPr>
              <p:spPr>
                <a:xfrm>
                  <a:off x="6596457" y="465517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5" name="pt984">
                  <a:extLst>
                    <a:ext uri="{FF2B5EF4-FFF2-40B4-BE49-F238E27FC236}">
                      <a16:creationId xmlns:a16="http://schemas.microsoft.com/office/drawing/2014/main" id="{315673C1-AE36-460E-8B1A-02C0F40BDD36}"/>
                    </a:ext>
                  </a:extLst>
                </p:cNvPr>
                <p:cNvSpPr/>
                <p:nvPr/>
              </p:nvSpPr>
              <p:spPr>
                <a:xfrm>
                  <a:off x="6700332" y="465531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6" name="pt985">
                  <a:extLst>
                    <a:ext uri="{FF2B5EF4-FFF2-40B4-BE49-F238E27FC236}">
                      <a16:creationId xmlns:a16="http://schemas.microsoft.com/office/drawing/2014/main" id="{ADFDA949-1527-4C39-8394-BA4C02307D47}"/>
                    </a:ext>
                  </a:extLst>
                </p:cNvPr>
                <p:cNvSpPr/>
                <p:nvPr/>
              </p:nvSpPr>
              <p:spPr>
                <a:xfrm>
                  <a:off x="6494749" y="465585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7" name="pt986">
                  <a:extLst>
                    <a:ext uri="{FF2B5EF4-FFF2-40B4-BE49-F238E27FC236}">
                      <a16:creationId xmlns:a16="http://schemas.microsoft.com/office/drawing/2014/main" id="{38632B78-B66D-48CE-B096-C6D97F66E51C}"/>
                    </a:ext>
                  </a:extLst>
                </p:cNvPr>
                <p:cNvSpPr/>
                <p:nvPr/>
              </p:nvSpPr>
              <p:spPr>
                <a:xfrm>
                  <a:off x="4523208" y="465586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8" name="pt987">
                  <a:extLst>
                    <a:ext uri="{FF2B5EF4-FFF2-40B4-BE49-F238E27FC236}">
                      <a16:creationId xmlns:a16="http://schemas.microsoft.com/office/drawing/2014/main" id="{1CEF840E-CE61-43EF-B684-6DF0C5051547}"/>
                    </a:ext>
                  </a:extLst>
                </p:cNvPr>
                <p:cNvSpPr/>
                <p:nvPr/>
              </p:nvSpPr>
              <p:spPr>
                <a:xfrm>
                  <a:off x="4908154" y="465613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9" name="pt988">
                  <a:extLst>
                    <a:ext uri="{FF2B5EF4-FFF2-40B4-BE49-F238E27FC236}">
                      <a16:creationId xmlns:a16="http://schemas.microsoft.com/office/drawing/2014/main" id="{E24CF3DB-325E-4AE3-8317-7E6501C01A4E}"/>
                    </a:ext>
                  </a:extLst>
                </p:cNvPr>
                <p:cNvSpPr/>
                <p:nvPr/>
              </p:nvSpPr>
              <p:spPr>
                <a:xfrm>
                  <a:off x="6089049" y="46561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0" name="pt989">
                  <a:extLst>
                    <a:ext uri="{FF2B5EF4-FFF2-40B4-BE49-F238E27FC236}">
                      <a16:creationId xmlns:a16="http://schemas.microsoft.com/office/drawing/2014/main" id="{AF9DFA3B-1A53-4A74-B243-9ADD8E0A0097}"/>
                    </a:ext>
                  </a:extLst>
                </p:cNvPr>
                <p:cNvSpPr/>
                <p:nvPr/>
              </p:nvSpPr>
              <p:spPr>
                <a:xfrm>
                  <a:off x="6067580" y="46561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1" name="pt990">
                  <a:extLst>
                    <a:ext uri="{FF2B5EF4-FFF2-40B4-BE49-F238E27FC236}">
                      <a16:creationId xmlns:a16="http://schemas.microsoft.com/office/drawing/2014/main" id="{D54F99AB-2347-49C8-A065-2844B7EDE303}"/>
                    </a:ext>
                  </a:extLst>
                </p:cNvPr>
                <p:cNvSpPr/>
                <p:nvPr/>
              </p:nvSpPr>
              <p:spPr>
                <a:xfrm>
                  <a:off x="4621938" y="465618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2" name="pt991">
                  <a:extLst>
                    <a:ext uri="{FF2B5EF4-FFF2-40B4-BE49-F238E27FC236}">
                      <a16:creationId xmlns:a16="http://schemas.microsoft.com/office/drawing/2014/main" id="{05FA7A61-AD62-437B-8629-974DEDC68F2D}"/>
                    </a:ext>
                  </a:extLst>
                </p:cNvPr>
                <p:cNvSpPr/>
                <p:nvPr/>
              </p:nvSpPr>
              <p:spPr>
                <a:xfrm>
                  <a:off x="6389490" y="465618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3" name="pt992">
                  <a:extLst>
                    <a:ext uri="{FF2B5EF4-FFF2-40B4-BE49-F238E27FC236}">
                      <a16:creationId xmlns:a16="http://schemas.microsoft.com/office/drawing/2014/main" id="{362D260A-E1B0-4465-8C38-76353B8DAE04}"/>
                    </a:ext>
                  </a:extLst>
                </p:cNvPr>
                <p:cNvSpPr/>
                <p:nvPr/>
              </p:nvSpPr>
              <p:spPr>
                <a:xfrm>
                  <a:off x="5068427" y="46563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4" name="pt993">
                  <a:extLst>
                    <a:ext uri="{FF2B5EF4-FFF2-40B4-BE49-F238E27FC236}">
                      <a16:creationId xmlns:a16="http://schemas.microsoft.com/office/drawing/2014/main" id="{0514ADA1-AF14-4866-AFBB-DB36865ECE9F}"/>
                    </a:ext>
                  </a:extLst>
                </p:cNvPr>
                <p:cNvSpPr/>
                <p:nvPr/>
              </p:nvSpPr>
              <p:spPr>
                <a:xfrm>
                  <a:off x="4562128" y="465655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5" name="pt994">
                  <a:extLst>
                    <a:ext uri="{FF2B5EF4-FFF2-40B4-BE49-F238E27FC236}">
                      <a16:creationId xmlns:a16="http://schemas.microsoft.com/office/drawing/2014/main" id="{9823C331-29C0-4DA8-976F-B466E3C181DD}"/>
                    </a:ext>
                  </a:extLst>
                </p:cNvPr>
                <p:cNvSpPr/>
                <p:nvPr/>
              </p:nvSpPr>
              <p:spPr>
                <a:xfrm>
                  <a:off x="6419903" y="465691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6" name="pt995">
                  <a:extLst>
                    <a:ext uri="{FF2B5EF4-FFF2-40B4-BE49-F238E27FC236}">
                      <a16:creationId xmlns:a16="http://schemas.microsoft.com/office/drawing/2014/main" id="{99DE6FE0-EEA0-463C-8805-81FEFD8DEA89}"/>
                    </a:ext>
                  </a:extLst>
                </p:cNvPr>
                <p:cNvSpPr/>
                <p:nvPr/>
              </p:nvSpPr>
              <p:spPr>
                <a:xfrm>
                  <a:off x="5956984" y="46571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7" name="pt996">
                  <a:extLst>
                    <a:ext uri="{FF2B5EF4-FFF2-40B4-BE49-F238E27FC236}">
                      <a16:creationId xmlns:a16="http://schemas.microsoft.com/office/drawing/2014/main" id="{F7248CB3-00AD-4AB6-9733-85C7EFDA912E}"/>
                    </a:ext>
                  </a:extLst>
                </p:cNvPr>
                <p:cNvSpPr/>
                <p:nvPr/>
              </p:nvSpPr>
              <p:spPr>
                <a:xfrm>
                  <a:off x="5137464" y="46573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8" name="pt997">
                  <a:extLst>
                    <a:ext uri="{FF2B5EF4-FFF2-40B4-BE49-F238E27FC236}">
                      <a16:creationId xmlns:a16="http://schemas.microsoft.com/office/drawing/2014/main" id="{366DE307-F257-4984-BB33-6AB91B31DFC7}"/>
                    </a:ext>
                  </a:extLst>
                </p:cNvPr>
                <p:cNvSpPr/>
                <p:nvPr/>
              </p:nvSpPr>
              <p:spPr>
                <a:xfrm>
                  <a:off x="6539746" y="465749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9" name="pt998">
                  <a:extLst>
                    <a:ext uri="{FF2B5EF4-FFF2-40B4-BE49-F238E27FC236}">
                      <a16:creationId xmlns:a16="http://schemas.microsoft.com/office/drawing/2014/main" id="{017D3C8A-4B48-4194-8589-82572789676E}"/>
                    </a:ext>
                  </a:extLst>
                </p:cNvPr>
                <p:cNvSpPr/>
                <p:nvPr/>
              </p:nvSpPr>
              <p:spPr>
                <a:xfrm>
                  <a:off x="6555267" y="465777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0" name="pt999">
                  <a:extLst>
                    <a:ext uri="{FF2B5EF4-FFF2-40B4-BE49-F238E27FC236}">
                      <a16:creationId xmlns:a16="http://schemas.microsoft.com/office/drawing/2014/main" id="{71ED5134-7288-47D3-AA59-6645217D6778}"/>
                    </a:ext>
                  </a:extLst>
                </p:cNvPr>
                <p:cNvSpPr/>
                <p:nvPr/>
              </p:nvSpPr>
              <p:spPr>
                <a:xfrm>
                  <a:off x="6483997" y="465803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1" name="pt1000">
                  <a:extLst>
                    <a:ext uri="{FF2B5EF4-FFF2-40B4-BE49-F238E27FC236}">
                      <a16:creationId xmlns:a16="http://schemas.microsoft.com/office/drawing/2014/main" id="{CE16BA1E-68BB-4843-A09C-3ACBC7FEE17A}"/>
                    </a:ext>
                  </a:extLst>
                </p:cNvPr>
                <p:cNvSpPr/>
                <p:nvPr/>
              </p:nvSpPr>
              <p:spPr>
                <a:xfrm>
                  <a:off x="6352815" y="465876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2" name="pt1001">
                  <a:extLst>
                    <a:ext uri="{FF2B5EF4-FFF2-40B4-BE49-F238E27FC236}">
                      <a16:creationId xmlns:a16="http://schemas.microsoft.com/office/drawing/2014/main" id="{D63638FD-D5C1-46DD-95F4-D71FC0EA9E17}"/>
                    </a:ext>
                  </a:extLst>
                </p:cNvPr>
                <p:cNvSpPr/>
                <p:nvPr/>
              </p:nvSpPr>
              <p:spPr>
                <a:xfrm>
                  <a:off x="6016148" y="46587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3" name="pt1002">
                  <a:extLst>
                    <a:ext uri="{FF2B5EF4-FFF2-40B4-BE49-F238E27FC236}">
                      <a16:creationId xmlns:a16="http://schemas.microsoft.com/office/drawing/2014/main" id="{258B4E6E-5F09-4DB5-9A9F-EA03D436071A}"/>
                    </a:ext>
                  </a:extLst>
                </p:cNvPr>
                <p:cNvSpPr/>
                <p:nvPr/>
              </p:nvSpPr>
              <p:spPr>
                <a:xfrm>
                  <a:off x="4631344" y="465878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4" name="pt1003">
                  <a:extLst>
                    <a:ext uri="{FF2B5EF4-FFF2-40B4-BE49-F238E27FC236}">
                      <a16:creationId xmlns:a16="http://schemas.microsoft.com/office/drawing/2014/main" id="{EF4A4964-F9B6-4E8C-923C-9FB0382944B3}"/>
                    </a:ext>
                  </a:extLst>
                </p:cNvPr>
                <p:cNvSpPr/>
                <p:nvPr/>
              </p:nvSpPr>
              <p:spPr>
                <a:xfrm>
                  <a:off x="6406223" y="465879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5" name="pt1004">
                  <a:extLst>
                    <a:ext uri="{FF2B5EF4-FFF2-40B4-BE49-F238E27FC236}">
                      <a16:creationId xmlns:a16="http://schemas.microsoft.com/office/drawing/2014/main" id="{1C59860C-D615-452C-BF4C-6D95D2BCAE3A}"/>
                    </a:ext>
                  </a:extLst>
                </p:cNvPr>
                <p:cNvSpPr/>
                <p:nvPr/>
              </p:nvSpPr>
              <p:spPr>
                <a:xfrm>
                  <a:off x="4598453" y="465950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6" name="pt1005">
                  <a:extLst>
                    <a:ext uri="{FF2B5EF4-FFF2-40B4-BE49-F238E27FC236}">
                      <a16:creationId xmlns:a16="http://schemas.microsoft.com/office/drawing/2014/main" id="{2F7792AB-5BEF-48AD-8B5F-242B255F771E}"/>
                    </a:ext>
                  </a:extLst>
                </p:cNvPr>
                <p:cNvSpPr/>
                <p:nvPr/>
              </p:nvSpPr>
              <p:spPr>
                <a:xfrm>
                  <a:off x="5103678" y="46598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7" name="pt1006">
                  <a:extLst>
                    <a:ext uri="{FF2B5EF4-FFF2-40B4-BE49-F238E27FC236}">
                      <a16:creationId xmlns:a16="http://schemas.microsoft.com/office/drawing/2014/main" id="{6F201EE4-914F-4D92-BB77-78CB8F63D4B3}"/>
                    </a:ext>
                  </a:extLst>
                </p:cNvPr>
                <p:cNvSpPr/>
                <p:nvPr/>
              </p:nvSpPr>
              <p:spPr>
                <a:xfrm>
                  <a:off x="6359221" y="465991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8" name="pt1007">
                  <a:extLst>
                    <a:ext uri="{FF2B5EF4-FFF2-40B4-BE49-F238E27FC236}">
                      <a16:creationId xmlns:a16="http://schemas.microsoft.com/office/drawing/2014/main" id="{53C60B19-163D-4E6A-8BAD-EBB43EC7829C}"/>
                    </a:ext>
                  </a:extLst>
                </p:cNvPr>
                <p:cNvSpPr/>
                <p:nvPr/>
              </p:nvSpPr>
              <p:spPr>
                <a:xfrm>
                  <a:off x="6574277" y="466008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9" name="pt1008">
                  <a:extLst>
                    <a:ext uri="{FF2B5EF4-FFF2-40B4-BE49-F238E27FC236}">
                      <a16:creationId xmlns:a16="http://schemas.microsoft.com/office/drawing/2014/main" id="{AF03C87A-EB50-44B5-9BC3-9D4A01389ACC}"/>
                    </a:ext>
                  </a:extLst>
                </p:cNvPr>
                <p:cNvSpPr/>
                <p:nvPr/>
              </p:nvSpPr>
              <p:spPr>
                <a:xfrm>
                  <a:off x="6131537" y="46601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0" name="pt1009">
                  <a:extLst>
                    <a:ext uri="{FF2B5EF4-FFF2-40B4-BE49-F238E27FC236}">
                      <a16:creationId xmlns:a16="http://schemas.microsoft.com/office/drawing/2014/main" id="{CCCB3EE4-F882-4874-9A9E-2F847E7ED19F}"/>
                    </a:ext>
                  </a:extLst>
                </p:cNvPr>
                <p:cNvSpPr/>
                <p:nvPr/>
              </p:nvSpPr>
              <p:spPr>
                <a:xfrm>
                  <a:off x="5130457" y="46609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1" name="pt1010">
                  <a:extLst>
                    <a:ext uri="{FF2B5EF4-FFF2-40B4-BE49-F238E27FC236}">
                      <a16:creationId xmlns:a16="http://schemas.microsoft.com/office/drawing/2014/main" id="{B9C99859-03E0-4673-A303-A96778171C65}"/>
                    </a:ext>
                  </a:extLst>
                </p:cNvPr>
                <p:cNvSpPr/>
                <p:nvPr/>
              </p:nvSpPr>
              <p:spPr>
                <a:xfrm>
                  <a:off x="6666224" y="466183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2" name="pt1011">
                  <a:extLst>
                    <a:ext uri="{FF2B5EF4-FFF2-40B4-BE49-F238E27FC236}">
                      <a16:creationId xmlns:a16="http://schemas.microsoft.com/office/drawing/2014/main" id="{8524ACEA-9712-4B9C-AEE8-7C4577BFB815}"/>
                    </a:ext>
                  </a:extLst>
                </p:cNvPr>
                <p:cNvSpPr/>
                <p:nvPr/>
              </p:nvSpPr>
              <p:spPr>
                <a:xfrm>
                  <a:off x="6083671" y="46621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3" name="pt1012">
                  <a:extLst>
                    <a:ext uri="{FF2B5EF4-FFF2-40B4-BE49-F238E27FC236}">
                      <a16:creationId xmlns:a16="http://schemas.microsoft.com/office/drawing/2014/main" id="{2B2F5B9C-4A47-4E94-810A-D693AE3C1A46}"/>
                    </a:ext>
                  </a:extLst>
                </p:cNvPr>
                <p:cNvSpPr/>
                <p:nvPr/>
              </p:nvSpPr>
              <p:spPr>
                <a:xfrm>
                  <a:off x="4659481" y="466227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4" name="pt1013">
                  <a:extLst>
                    <a:ext uri="{FF2B5EF4-FFF2-40B4-BE49-F238E27FC236}">
                      <a16:creationId xmlns:a16="http://schemas.microsoft.com/office/drawing/2014/main" id="{D2C0FC89-20CF-493D-A03C-F433D322D459}"/>
                    </a:ext>
                  </a:extLst>
                </p:cNvPr>
                <p:cNvSpPr/>
                <p:nvPr/>
              </p:nvSpPr>
              <p:spPr>
                <a:xfrm>
                  <a:off x="4976969" y="46633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5" name="pt1014">
                  <a:extLst>
                    <a:ext uri="{FF2B5EF4-FFF2-40B4-BE49-F238E27FC236}">
                      <a16:creationId xmlns:a16="http://schemas.microsoft.com/office/drawing/2014/main" id="{5D452876-3C25-4517-B238-02A05E1FC36D}"/>
                    </a:ext>
                  </a:extLst>
                </p:cNvPr>
                <p:cNvSpPr/>
                <p:nvPr/>
              </p:nvSpPr>
              <p:spPr>
                <a:xfrm>
                  <a:off x="4783614" y="466330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6" name="pt1015">
                  <a:extLst>
                    <a:ext uri="{FF2B5EF4-FFF2-40B4-BE49-F238E27FC236}">
                      <a16:creationId xmlns:a16="http://schemas.microsoft.com/office/drawing/2014/main" id="{BC04EFDE-43EE-4BFE-998D-21FFCB1E2042}"/>
                    </a:ext>
                  </a:extLst>
                </p:cNvPr>
                <p:cNvSpPr/>
                <p:nvPr/>
              </p:nvSpPr>
              <p:spPr>
                <a:xfrm>
                  <a:off x="4955047" y="466363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7" name="pt1016">
                  <a:extLst>
                    <a:ext uri="{FF2B5EF4-FFF2-40B4-BE49-F238E27FC236}">
                      <a16:creationId xmlns:a16="http://schemas.microsoft.com/office/drawing/2014/main" id="{FF830140-A4F6-426B-B8B3-074803BC4F3D}"/>
                    </a:ext>
                  </a:extLst>
                </p:cNvPr>
                <p:cNvSpPr/>
                <p:nvPr/>
              </p:nvSpPr>
              <p:spPr>
                <a:xfrm>
                  <a:off x="6566778" y="466391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8" name="pt1017">
                  <a:extLst>
                    <a:ext uri="{FF2B5EF4-FFF2-40B4-BE49-F238E27FC236}">
                      <a16:creationId xmlns:a16="http://schemas.microsoft.com/office/drawing/2014/main" id="{23FD983A-0B3B-4DD4-A6CE-4B14E68BE5D9}"/>
                    </a:ext>
                  </a:extLst>
                </p:cNvPr>
                <p:cNvSpPr/>
                <p:nvPr/>
              </p:nvSpPr>
              <p:spPr>
                <a:xfrm>
                  <a:off x="5006730" y="46639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9" name="pt1018">
                  <a:extLst>
                    <a:ext uri="{FF2B5EF4-FFF2-40B4-BE49-F238E27FC236}">
                      <a16:creationId xmlns:a16="http://schemas.microsoft.com/office/drawing/2014/main" id="{71E1A97E-EC03-45C8-B207-B6254F186F83}"/>
                    </a:ext>
                  </a:extLst>
                </p:cNvPr>
                <p:cNvSpPr/>
                <p:nvPr/>
              </p:nvSpPr>
              <p:spPr>
                <a:xfrm>
                  <a:off x="6393450" y="466416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0" name="pt1019">
                  <a:extLst>
                    <a:ext uri="{FF2B5EF4-FFF2-40B4-BE49-F238E27FC236}">
                      <a16:creationId xmlns:a16="http://schemas.microsoft.com/office/drawing/2014/main" id="{801ADC2E-BFBC-4585-AEEB-3034CFC04CA1}"/>
                    </a:ext>
                  </a:extLst>
                </p:cNvPr>
                <p:cNvSpPr/>
                <p:nvPr/>
              </p:nvSpPr>
              <p:spPr>
                <a:xfrm>
                  <a:off x="5940892" y="46661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1" name="pt1020">
                  <a:extLst>
                    <a:ext uri="{FF2B5EF4-FFF2-40B4-BE49-F238E27FC236}">
                      <a16:creationId xmlns:a16="http://schemas.microsoft.com/office/drawing/2014/main" id="{5E0E8779-53D5-4000-9037-5894E1AB4520}"/>
                    </a:ext>
                  </a:extLst>
                </p:cNvPr>
                <p:cNvSpPr/>
                <p:nvPr/>
              </p:nvSpPr>
              <p:spPr>
                <a:xfrm>
                  <a:off x="4764599" y="466658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2" name="pt1021">
                  <a:extLst>
                    <a:ext uri="{FF2B5EF4-FFF2-40B4-BE49-F238E27FC236}">
                      <a16:creationId xmlns:a16="http://schemas.microsoft.com/office/drawing/2014/main" id="{933E88C9-EEDE-4297-8FC9-F26BB79ABFB7}"/>
                    </a:ext>
                  </a:extLst>
                </p:cNvPr>
                <p:cNvSpPr/>
                <p:nvPr/>
              </p:nvSpPr>
              <p:spPr>
                <a:xfrm>
                  <a:off x="6215287" y="46667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3" name="pt1022">
                  <a:extLst>
                    <a:ext uri="{FF2B5EF4-FFF2-40B4-BE49-F238E27FC236}">
                      <a16:creationId xmlns:a16="http://schemas.microsoft.com/office/drawing/2014/main" id="{47967A3F-BD72-4232-894D-49E59203B66F}"/>
                    </a:ext>
                  </a:extLst>
                </p:cNvPr>
                <p:cNvSpPr/>
                <p:nvPr/>
              </p:nvSpPr>
              <p:spPr>
                <a:xfrm>
                  <a:off x="4539694" y="466671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4" name="pt1023">
                  <a:extLst>
                    <a:ext uri="{FF2B5EF4-FFF2-40B4-BE49-F238E27FC236}">
                      <a16:creationId xmlns:a16="http://schemas.microsoft.com/office/drawing/2014/main" id="{8673C520-2AE7-4167-ACFE-4B7C4DCEEADB}"/>
                    </a:ext>
                  </a:extLst>
                </p:cNvPr>
                <p:cNvSpPr/>
                <p:nvPr/>
              </p:nvSpPr>
              <p:spPr>
                <a:xfrm>
                  <a:off x="6621034" y="466883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5" name="pt1024">
                  <a:extLst>
                    <a:ext uri="{FF2B5EF4-FFF2-40B4-BE49-F238E27FC236}">
                      <a16:creationId xmlns:a16="http://schemas.microsoft.com/office/drawing/2014/main" id="{25887927-3C00-4AD2-B542-FBDEA28EA3C7}"/>
                    </a:ext>
                  </a:extLst>
                </p:cNvPr>
                <p:cNvSpPr/>
                <p:nvPr/>
              </p:nvSpPr>
              <p:spPr>
                <a:xfrm>
                  <a:off x="6086100" y="46696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6" name="pt1025">
                  <a:extLst>
                    <a:ext uri="{FF2B5EF4-FFF2-40B4-BE49-F238E27FC236}">
                      <a16:creationId xmlns:a16="http://schemas.microsoft.com/office/drawing/2014/main" id="{ED41C37C-437E-4678-9B15-BF044A13A434}"/>
                    </a:ext>
                  </a:extLst>
                </p:cNvPr>
                <p:cNvSpPr/>
                <p:nvPr/>
              </p:nvSpPr>
              <p:spPr>
                <a:xfrm>
                  <a:off x="5368473" y="46700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7" name="pt1026">
                  <a:extLst>
                    <a:ext uri="{FF2B5EF4-FFF2-40B4-BE49-F238E27FC236}">
                      <a16:creationId xmlns:a16="http://schemas.microsoft.com/office/drawing/2014/main" id="{642A9925-DDBD-4B04-8614-695B7DF1F850}"/>
                    </a:ext>
                  </a:extLst>
                </p:cNvPr>
                <p:cNvSpPr/>
                <p:nvPr/>
              </p:nvSpPr>
              <p:spPr>
                <a:xfrm>
                  <a:off x="4969787" y="46705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8" name="pt1027">
                  <a:extLst>
                    <a:ext uri="{FF2B5EF4-FFF2-40B4-BE49-F238E27FC236}">
                      <a16:creationId xmlns:a16="http://schemas.microsoft.com/office/drawing/2014/main" id="{3186ADB4-FCFC-459B-A875-25755D59FF8D}"/>
                    </a:ext>
                  </a:extLst>
                </p:cNvPr>
                <p:cNvSpPr/>
                <p:nvPr/>
              </p:nvSpPr>
              <p:spPr>
                <a:xfrm>
                  <a:off x="5005475" y="46706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9" name="pt1028">
                  <a:extLst>
                    <a:ext uri="{FF2B5EF4-FFF2-40B4-BE49-F238E27FC236}">
                      <a16:creationId xmlns:a16="http://schemas.microsoft.com/office/drawing/2014/main" id="{C5B8CEE5-5AB7-485D-A962-5835D2179822}"/>
                    </a:ext>
                  </a:extLst>
                </p:cNvPr>
                <p:cNvSpPr/>
                <p:nvPr/>
              </p:nvSpPr>
              <p:spPr>
                <a:xfrm>
                  <a:off x="6336787" y="467069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0" name="pt1029">
                  <a:extLst>
                    <a:ext uri="{FF2B5EF4-FFF2-40B4-BE49-F238E27FC236}">
                      <a16:creationId xmlns:a16="http://schemas.microsoft.com/office/drawing/2014/main" id="{A500E61D-2091-4BFA-954C-6A8201CCB62A}"/>
                    </a:ext>
                  </a:extLst>
                </p:cNvPr>
                <p:cNvSpPr/>
                <p:nvPr/>
              </p:nvSpPr>
              <p:spPr>
                <a:xfrm>
                  <a:off x="4545362" y="467085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1" name="pt1030">
                  <a:extLst>
                    <a:ext uri="{FF2B5EF4-FFF2-40B4-BE49-F238E27FC236}">
                      <a16:creationId xmlns:a16="http://schemas.microsoft.com/office/drawing/2014/main" id="{11E3E487-E178-418E-BCEB-835711895592}"/>
                    </a:ext>
                  </a:extLst>
                </p:cNvPr>
                <p:cNvSpPr/>
                <p:nvPr/>
              </p:nvSpPr>
              <p:spPr>
                <a:xfrm>
                  <a:off x="6183512" y="46715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2" name="pt1031">
                  <a:extLst>
                    <a:ext uri="{FF2B5EF4-FFF2-40B4-BE49-F238E27FC236}">
                      <a16:creationId xmlns:a16="http://schemas.microsoft.com/office/drawing/2014/main" id="{C2B73761-DF6E-48DF-B45E-7C6A6D67BF40}"/>
                    </a:ext>
                  </a:extLst>
                </p:cNvPr>
                <p:cNvSpPr/>
                <p:nvPr/>
              </p:nvSpPr>
              <p:spPr>
                <a:xfrm>
                  <a:off x="6548491" y="467168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3" name="pt1032">
                  <a:extLst>
                    <a:ext uri="{FF2B5EF4-FFF2-40B4-BE49-F238E27FC236}">
                      <a16:creationId xmlns:a16="http://schemas.microsoft.com/office/drawing/2014/main" id="{059B8F91-0832-4EAB-9F94-B837C9BA31F9}"/>
                    </a:ext>
                  </a:extLst>
                </p:cNvPr>
                <p:cNvSpPr/>
                <p:nvPr/>
              </p:nvSpPr>
              <p:spPr>
                <a:xfrm>
                  <a:off x="4673883" y="467186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4" name="pt1033">
                  <a:extLst>
                    <a:ext uri="{FF2B5EF4-FFF2-40B4-BE49-F238E27FC236}">
                      <a16:creationId xmlns:a16="http://schemas.microsoft.com/office/drawing/2014/main" id="{96E24EE1-CC6E-426C-B885-3E84216C5023}"/>
                    </a:ext>
                  </a:extLst>
                </p:cNvPr>
                <p:cNvSpPr/>
                <p:nvPr/>
              </p:nvSpPr>
              <p:spPr>
                <a:xfrm>
                  <a:off x="4885970" y="467221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5" name="pt1034">
                  <a:extLst>
                    <a:ext uri="{FF2B5EF4-FFF2-40B4-BE49-F238E27FC236}">
                      <a16:creationId xmlns:a16="http://schemas.microsoft.com/office/drawing/2014/main" id="{C7C76F5A-1266-4C1A-9470-B77762F22CAB}"/>
                    </a:ext>
                  </a:extLst>
                </p:cNvPr>
                <p:cNvSpPr/>
                <p:nvPr/>
              </p:nvSpPr>
              <p:spPr>
                <a:xfrm>
                  <a:off x="4777923" y="467230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6" name="pt1035">
                  <a:extLst>
                    <a:ext uri="{FF2B5EF4-FFF2-40B4-BE49-F238E27FC236}">
                      <a16:creationId xmlns:a16="http://schemas.microsoft.com/office/drawing/2014/main" id="{93F57DFA-08A8-47DA-A257-D1829340AEC6}"/>
                    </a:ext>
                  </a:extLst>
                </p:cNvPr>
                <p:cNvSpPr/>
                <p:nvPr/>
              </p:nvSpPr>
              <p:spPr>
                <a:xfrm>
                  <a:off x="4811260" y="467230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7" name="pt1036">
                  <a:extLst>
                    <a:ext uri="{FF2B5EF4-FFF2-40B4-BE49-F238E27FC236}">
                      <a16:creationId xmlns:a16="http://schemas.microsoft.com/office/drawing/2014/main" id="{091D5496-6C06-4C40-9A51-C471C4C0D00D}"/>
                    </a:ext>
                  </a:extLst>
                </p:cNvPr>
                <p:cNvSpPr/>
                <p:nvPr/>
              </p:nvSpPr>
              <p:spPr>
                <a:xfrm>
                  <a:off x="6425824" y="467231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8" name="pt1037">
                  <a:extLst>
                    <a:ext uri="{FF2B5EF4-FFF2-40B4-BE49-F238E27FC236}">
                      <a16:creationId xmlns:a16="http://schemas.microsoft.com/office/drawing/2014/main" id="{FDDD5C78-41F4-42BD-B241-8F82AFABD1FA}"/>
                    </a:ext>
                  </a:extLst>
                </p:cNvPr>
                <p:cNvSpPr/>
                <p:nvPr/>
              </p:nvSpPr>
              <p:spPr>
                <a:xfrm>
                  <a:off x="4762664" y="467247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9" name="pt1038">
                  <a:extLst>
                    <a:ext uri="{FF2B5EF4-FFF2-40B4-BE49-F238E27FC236}">
                      <a16:creationId xmlns:a16="http://schemas.microsoft.com/office/drawing/2014/main" id="{22A2C942-8883-462B-A2ED-F03D4E469C16}"/>
                    </a:ext>
                  </a:extLst>
                </p:cNvPr>
                <p:cNvSpPr/>
                <p:nvPr/>
              </p:nvSpPr>
              <p:spPr>
                <a:xfrm>
                  <a:off x="6167924" y="46724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30" name="pt1039">
                  <a:extLst>
                    <a:ext uri="{FF2B5EF4-FFF2-40B4-BE49-F238E27FC236}">
                      <a16:creationId xmlns:a16="http://schemas.microsoft.com/office/drawing/2014/main" id="{9E4C6919-4949-4555-92DB-1BCBCE252F15}"/>
                    </a:ext>
                  </a:extLst>
                </p:cNvPr>
                <p:cNvSpPr/>
                <p:nvPr/>
              </p:nvSpPr>
              <p:spPr>
                <a:xfrm>
                  <a:off x="5125029" y="46725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31" name="pt1040">
                  <a:extLst>
                    <a:ext uri="{FF2B5EF4-FFF2-40B4-BE49-F238E27FC236}">
                      <a16:creationId xmlns:a16="http://schemas.microsoft.com/office/drawing/2014/main" id="{CA321E5C-0B8B-454A-9746-47D1072FBEE3}"/>
                    </a:ext>
                  </a:extLst>
                </p:cNvPr>
                <p:cNvSpPr/>
                <p:nvPr/>
              </p:nvSpPr>
              <p:spPr>
                <a:xfrm>
                  <a:off x="4956199" y="467275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32" name="pt1041">
                  <a:extLst>
                    <a:ext uri="{FF2B5EF4-FFF2-40B4-BE49-F238E27FC236}">
                      <a16:creationId xmlns:a16="http://schemas.microsoft.com/office/drawing/2014/main" id="{68C119FE-441C-4A9F-9EF5-7DDA40190DD0}"/>
                    </a:ext>
                  </a:extLst>
                </p:cNvPr>
                <p:cNvSpPr/>
                <p:nvPr/>
              </p:nvSpPr>
              <p:spPr>
                <a:xfrm>
                  <a:off x="4779591" y="467277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33" name="pt1042">
                  <a:extLst>
                    <a:ext uri="{FF2B5EF4-FFF2-40B4-BE49-F238E27FC236}">
                      <a16:creationId xmlns:a16="http://schemas.microsoft.com/office/drawing/2014/main" id="{88AA8A87-13F3-4C32-B2F6-A820E5A48244}"/>
                    </a:ext>
                  </a:extLst>
                </p:cNvPr>
                <p:cNvSpPr/>
                <p:nvPr/>
              </p:nvSpPr>
              <p:spPr>
                <a:xfrm>
                  <a:off x="5128633" y="46733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34" name="pt1043">
                  <a:extLst>
                    <a:ext uri="{FF2B5EF4-FFF2-40B4-BE49-F238E27FC236}">
                      <a16:creationId xmlns:a16="http://schemas.microsoft.com/office/drawing/2014/main" id="{83902953-E050-4E86-90E6-CE480B75A88E}"/>
                    </a:ext>
                  </a:extLst>
                </p:cNvPr>
                <p:cNvSpPr/>
                <p:nvPr/>
              </p:nvSpPr>
              <p:spPr>
                <a:xfrm>
                  <a:off x="6259400" y="46754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35" name="pt1044">
                  <a:extLst>
                    <a:ext uri="{FF2B5EF4-FFF2-40B4-BE49-F238E27FC236}">
                      <a16:creationId xmlns:a16="http://schemas.microsoft.com/office/drawing/2014/main" id="{7BFCBFEF-0811-473C-9FE6-16AE71E7FABD}"/>
                    </a:ext>
                  </a:extLst>
                </p:cNvPr>
                <p:cNvSpPr/>
                <p:nvPr/>
              </p:nvSpPr>
              <p:spPr>
                <a:xfrm>
                  <a:off x="6230736" y="46761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36" name="pt1045">
                  <a:extLst>
                    <a:ext uri="{FF2B5EF4-FFF2-40B4-BE49-F238E27FC236}">
                      <a16:creationId xmlns:a16="http://schemas.microsoft.com/office/drawing/2014/main" id="{378C5AC9-7789-4853-B423-FAF05718E8A4}"/>
                    </a:ext>
                  </a:extLst>
                </p:cNvPr>
                <p:cNvSpPr/>
                <p:nvPr/>
              </p:nvSpPr>
              <p:spPr>
                <a:xfrm>
                  <a:off x="6665038" y="467623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37" name="pt1046">
                  <a:extLst>
                    <a:ext uri="{FF2B5EF4-FFF2-40B4-BE49-F238E27FC236}">
                      <a16:creationId xmlns:a16="http://schemas.microsoft.com/office/drawing/2014/main" id="{33676B19-123C-4CF1-BCFF-CF0C5C0DA36C}"/>
                    </a:ext>
                  </a:extLst>
                </p:cNvPr>
                <p:cNvSpPr/>
                <p:nvPr/>
              </p:nvSpPr>
              <p:spPr>
                <a:xfrm>
                  <a:off x="6565416" y="467637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38" name="pt1047">
                  <a:extLst>
                    <a:ext uri="{FF2B5EF4-FFF2-40B4-BE49-F238E27FC236}">
                      <a16:creationId xmlns:a16="http://schemas.microsoft.com/office/drawing/2014/main" id="{EBB1E3CF-B2F0-40D3-968B-E73945595ADF}"/>
                    </a:ext>
                  </a:extLst>
                </p:cNvPr>
                <p:cNvSpPr/>
                <p:nvPr/>
              </p:nvSpPr>
              <p:spPr>
                <a:xfrm>
                  <a:off x="4991456" y="46765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39" name="pt1048">
                  <a:extLst>
                    <a:ext uri="{FF2B5EF4-FFF2-40B4-BE49-F238E27FC236}">
                      <a16:creationId xmlns:a16="http://schemas.microsoft.com/office/drawing/2014/main" id="{3B875E75-DE95-455C-936A-722F295E294D}"/>
                    </a:ext>
                  </a:extLst>
                </p:cNvPr>
                <p:cNvSpPr/>
                <p:nvPr/>
              </p:nvSpPr>
              <p:spPr>
                <a:xfrm>
                  <a:off x="4593283" y="467735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0" name="pt1049">
                  <a:extLst>
                    <a:ext uri="{FF2B5EF4-FFF2-40B4-BE49-F238E27FC236}">
                      <a16:creationId xmlns:a16="http://schemas.microsoft.com/office/drawing/2014/main" id="{D4CCEA56-59B9-41AC-9035-4F8FCACD1D56}"/>
                    </a:ext>
                  </a:extLst>
                </p:cNvPr>
                <p:cNvSpPr/>
                <p:nvPr/>
              </p:nvSpPr>
              <p:spPr>
                <a:xfrm>
                  <a:off x="6424862" y="467752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1" name="pt1050">
                  <a:extLst>
                    <a:ext uri="{FF2B5EF4-FFF2-40B4-BE49-F238E27FC236}">
                      <a16:creationId xmlns:a16="http://schemas.microsoft.com/office/drawing/2014/main" id="{66D45B1D-77DF-4572-AB64-94A2EE6D21FF}"/>
                    </a:ext>
                  </a:extLst>
                </p:cNvPr>
                <p:cNvSpPr/>
                <p:nvPr/>
              </p:nvSpPr>
              <p:spPr>
                <a:xfrm>
                  <a:off x="6108505" y="46775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2" name="pt1051">
                  <a:extLst>
                    <a:ext uri="{FF2B5EF4-FFF2-40B4-BE49-F238E27FC236}">
                      <a16:creationId xmlns:a16="http://schemas.microsoft.com/office/drawing/2014/main" id="{031C992B-C961-4418-85BD-72DF86FF1CFC}"/>
                    </a:ext>
                  </a:extLst>
                </p:cNvPr>
                <p:cNvSpPr/>
                <p:nvPr/>
              </p:nvSpPr>
              <p:spPr>
                <a:xfrm>
                  <a:off x="4769576" y="467829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3" name="pt1052">
                  <a:extLst>
                    <a:ext uri="{FF2B5EF4-FFF2-40B4-BE49-F238E27FC236}">
                      <a16:creationId xmlns:a16="http://schemas.microsoft.com/office/drawing/2014/main" id="{309D639D-16DE-45BB-9C75-FB233D989067}"/>
                    </a:ext>
                  </a:extLst>
                </p:cNvPr>
                <p:cNvSpPr/>
                <p:nvPr/>
              </p:nvSpPr>
              <p:spPr>
                <a:xfrm>
                  <a:off x="6564174" y="467843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4" name="pt1053">
                  <a:extLst>
                    <a:ext uri="{FF2B5EF4-FFF2-40B4-BE49-F238E27FC236}">
                      <a16:creationId xmlns:a16="http://schemas.microsoft.com/office/drawing/2014/main" id="{45255723-9C01-42BF-AA56-183A78E183CC}"/>
                    </a:ext>
                  </a:extLst>
                </p:cNvPr>
                <p:cNvSpPr/>
                <p:nvPr/>
              </p:nvSpPr>
              <p:spPr>
                <a:xfrm>
                  <a:off x="4955042" y="467867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5" name="pt1054">
                  <a:extLst>
                    <a:ext uri="{FF2B5EF4-FFF2-40B4-BE49-F238E27FC236}">
                      <a16:creationId xmlns:a16="http://schemas.microsoft.com/office/drawing/2014/main" id="{FA01900A-D02C-4C87-BBA5-C7C0FB10D893}"/>
                    </a:ext>
                  </a:extLst>
                </p:cNvPr>
                <p:cNvSpPr/>
                <p:nvPr/>
              </p:nvSpPr>
              <p:spPr>
                <a:xfrm>
                  <a:off x="6161948" y="46794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6" name="pt1055">
                  <a:extLst>
                    <a:ext uri="{FF2B5EF4-FFF2-40B4-BE49-F238E27FC236}">
                      <a16:creationId xmlns:a16="http://schemas.microsoft.com/office/drawing/2014/main" id="{46989B51-55DC-46F6-A294-C372817C388B}"/>
                    </a:ext>
                  </a:extLst>
                </p:cNvPr>
                <p:cNvSpPr/>
                <p:nvPr/>
              </p:nvSpPr>
              <p:spPr>
                <a:xfrm>
                  <a:off x="5076710" y="46795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7" name="pt1056">
                  <a:extLst>
                    <a:ext uri="{FF2B5EF4-FFF2-40B4-BE49-F238E27FC236}">
                      <a16:creationId xmlns:a16="http://schemas.microsoft.com/office/drawing/2014/main" id="{F736A15C-5152-468E-AECF-5C369E313E5E}"/>
                    </a:ext>
                  </a:extLst>
                </p:cNvPr>
                <p:cNvSpPr/>
                <p:nvPr/>
              </p:nvSpPr>
              <p:spPr>
                <a:xfrm>
                  <a:off x="6636083" y="467950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8" name="pt1057">
                  <a:extLst>
                    <a:ext uri="{FF2B5EF4-FFF2-40B4-BE49-F238E27FC236}">
                      <a16:creationId xmlns:a16="http://schemas.microsoft.com/office/drawing/2014/main" id="{7F6FE1EE-ED6E-46AF-B344-E7CF2C1F7625}"/>
                    </a:ext>
                  </a:extLst>
                </p:cNvPr>
                <p:cNvSpPr/>
                <p:nvPr/>
              </p:nvSpPr>
              <p:spPr>
                <a:xfrm>
                  <a:off x="4620968" y="467995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9" name="pt1058">
                  <a:extLst>
                    <a:ext uri="{FF2B5EF4-FFF2-40B4-BE49-F238E27FC236}">
                      <a16:creationId xmlns:a16="http://schemas.microsoft.com/office/drawing/2014/main" id="{CC9D9FBE-A8C2-4014-BA41-1323F94D59ED}"/>
                    </a:ext>
                  </a:extLst>
                </p:cNvPr>
                <p:cNvSpPr/>
                <p:nvPr/>
              </p:nvSpPr>
              <p:spPr>
                <a:xfrm>
                  <a:off x="4706970" y="467995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0" name="pt1059">
                  <a:extLst>
                    <a:ext uri="{FF2B5EF4-FFF2-40B4-BE49-F238E27FC236}">
                      <a16:creationId xmlns:a16="http://schemas.microsoft.com/office/drawing/2014/main" id="{1AF675E5-80D9-4811-95FD-6B1D7DC23E42}"/>
                    </a:ext>
                  </a:extLst>
                </p:cNvPr>
                <p:cNvSpPr/>
                <p:nvPr/>
              </p:nvSpPr>
              <p:spPr>
                <a:xfrm>
                  <a:off x="6208144" y="46806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1" name="pt1060">
                  <a:extLst>
                    <a:ext uri="{FF2B5EF4-FFF2-40B4-BE49-F238E27FC236}">
                      <a16:creationId xmlns:a16="http://schemas.microsoft.com/office/drawing/2014/main" id="{67211D1B-DB2E-4A01-8124-07554B4273B9}"/>
                    </a:ext>
                  </a:extLst>
                </p:cNvPr>
                <p:cNvSpPr/>
                <p:nvPr/>
              </p:nvSpPr>
              <p:spPr>
                <a:xfrm>
                  <a:off x="6429850" y="468071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2" name="pt1061">
                  <a:extLst>
                    <a:ext uri="{FF2B5EF4-FFF2-40B4-BE49-F238E27FC236}">
                      <a16:creationId xmlns:a16="http://schemas.microsoft.com/office/drawing/2014/main" id="{3584D49C-F6BF-4D38-8F9C-86318C226498}"/>
                    </a:ext>
                  </a:extLst>
                </p:cNvPr>
                <p:cNvSpPr/>
                <p:nvPr/>
              </p:nvSpPr>
              <p:spPr>
                <a:xfrm>
                  <a:off x="6074678" y="46809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3" name="pt1062">
                  <a:extLst>
                    <a:ext uri="{FF2B5EF4-FFF2-40B4-BE49-F238E27FC236}">
                      <a16:creationId xmlns:a16="http://schemas.microsoft.com/office/drawing/2014/main" id="{07DA3715-25DC-4310-AACE-5B034BE5BCAA}"/>
                    </a:ext>
                  </a:extLst>
                </p:cNvPr>
                <p:cNvSpPr/>
                <p:nvPr/>
              </p:nvSpPr>
              <p:spPr>
                <a:xfrm>
                  <a:off x="6123185" y="46814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4" name="pt1063">
                  <a:extLst>
                    <a:ext uri="{FF2B5EF4-FFF2-40B4-BE49-F238E27FC236}">
                      <a16:creationId xmlns:a16="http://schemas.microsoft.com/office/drawing/2014/main" id="{DD07489C-7972-43CE-AA35-D691D22337FB}"/>
                    </a:ext>
                  </a:extLst>
                </p:cNvPr>
                <p:cNvSpPr/>
                <p:nvPr/>
              </p:nvSpPr>
              <p:spPr>
                <a:xfrm>
                  <a:off x="6360075" y="468156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5" name="pt1064">
                  <a:extLst>
                    <a:ext uri="{FF2B5EF4-FFF2-40B4-BE49-F238E27FC236}">
                      <a16:creationId xmlns:a16="http://schemas.microsoft.com/office/drawing/2014/main" id="{1D03D438-ECA2-4BF4-94D8-576051CF97D2}"/>
                    </a:ext>
                  </a:extLst>
                </p:cNvPr>
                <p:cNvSpPr/>
                <p:nvPr/>
              </p:nvSpPr>
              <p:spPr>
                <a:xfrm>
                  <a:off x="4517163" y="468183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6" name="pt1065">
                  <a:extLst>
                    <a:ext uri="{FF2B5EF4-FFF2-40B4-BE49-F238E27FC236}">
                      <a16:creationId xmlns:a16="http://schemas.microsoft.com/office/drawing/2014/main" id="{BD2AB833-8C4C-4D3C-95A9-4A8F5A912BC7}"/>
                    </a:ext>
                  </a:extLst>
                </p:cNvPr>
                <p:cNvSpPr/>
                <p:nvPr/>
              </p:nvSpPr>
              <p:spPr>
                <a:xfrm>
                  <a:off x="6201751" y="46826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7" name="pt1066">
                  <a:extLst>
                    <a:ext uri="{FF2B5EF4-FFF2-40B4-BE49-F238E27FC236}">
                      <a16:creationId xmlns:a16="http://schemas.microsoft.com/office/drawing/2014/main" id="{EBBACF80-12FE-46A8-9B53-7BAA3874D305}"/>
                    </a:ext>
                  </a:extLst>
                </p:cNvPr>
                <p:cNvSpPr/>
                <p:nvPr/>
              </p:nvSpPr>
              <p:spPr>
                <a:xfrm>
                  <a:off x="6118613" y="46826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8" name="pt1067">
                  <a:extLst>
                    <a:ext uri="{FF2B5EF4-FFF2-40B4-BE49-F238E27FC236}">
                      <a16:creationId xmlns:a16="http://schemas.microsoft.com/office/drawing/2014/main" id="{98CE1D63-9767-414D-82EF-C8DA45ECD34A}"/>
                    </a:ext>
                  </a:extLst>
                </p:cNvPr>
                <p:cNvSpPr/>
                <p:nvPr/>
              </p:nvSpPr>
              <p:spPr>
                <a:xfrm>
                  <a:off x="6202573" y="46827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9" name="pt1068">
                  <a:extLst>
                    <a:ext uri="{FF2B5EF4-FFF2-40B4-BE49-F238E27FC236}">
                      <a16:creationId xmlns:a16="http://schemas.microsoft.com/office/drawing/2014/main" id="{DE7C829E-EDD7-47A8-B07E-64AC85276448}"/>
                    </a:ext>
                  </a:extLst>
                </p:cNvPr>
                <p:cNvSpPr/>
                <p:nvPr/>
              </p:nvSpPr>
              <p:spPr>
                <a:xfrm>
                  <a:off x="6115286" y="46827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0" name="pt1069">
                  <a:extLst>
                    <a:ext uri="{FF2B5EF4-FFF2-40B4-BE49-F238E27FC236}">
                      <a16:creationId xmlns:a16="http://schemas.microsoft.com/office/drawing/2014/main" id="{D52096BB-573E-41F4-A6E6-A5E14E3B62C6}"/>
                    </a:ext>
                  </a:extLst>
                </p:cNvPr>
                <p:cNvSpPr/>
                <p:nvPr/>
              </p:nvSpPr>
              <p:spPr>
                <a:xfrm>
                  <a:off x="4690669" y="468344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1" name="pt1070">
                  <a:extLst>
                    <a:ext uri="{FF2B5EF4-FFF2-40B4-BE49-F238E27FC236}">
                      <a16:creationId xmlns:a16="http://schemas.microsoft.com/office/drawing/2014/main" id="{8DC04E21-A62C-4BEB-BB6B-7D6AEBC80019}"/>
                    </a:ext>
                  </a:extLst>
                </p:cNvPr>
                <p:cNvSpPr/>
                <p:nvPr/>
              </p:nvSpPr>
              <p:spPr>
                <a:xfrm>
                  <a:off x="6640952" y="468374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2" name="pt1071">
                  <a:extLst>
                    <a:ext uri="{FF2B5EF4-FFF2-40B4-BE49-F238E27FC236}">
                      <a16:creationId xmlns:a16="http://schemas.microsoft.com/office/drawing/2014/main" id="{77ABE83E-78C7-4945-AC06-48714FEA8D9D}"/>
                    </a:ext>
                  </a:extLst>
                </p:cNvPr>
                <p:cNvSpPr/>
                <p:nvPr/>
              </p:nvSpPr>
              <p:spPr>
                <a:xfrm>
                  <a:off x="4865756" y="468425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3" name="pt1072">
                  <a:extLst>
                    <a:ext uri="{FF2B5EF4-FFF2-40B4-BE49-F238E27FC236}">
                      <a16:creationId xmlns:a16="http://schemas.microsoft.com/office/drawing/2014/main" id="{53D78858-C051-4C20-BE72-901BFA9BE897}"/>
                    </a:ext>
                  </a:extLst>
                </p:cNvPr>
                <p:cNvSpPr/>
                <p:nvPr/>
              </p:nvSpPr>
              <p:spPr>
                <a:xfrm>
                  <a:off x="4715906" y="468468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4" name="pt1073">
                  <a:extLst>
                    <a:ext uri="{FF2B5EF4-FFF2-40B4-BE49-F238E27FC236}">
                      <a16:creationId xmlns:a16="http://schemas.microsoft.com/office/drawing/2014/main" id="{063B6E3D-B12A-4EDA-ABB6-C0B125094176}"/>
                    </a:ext>
                  </a:extLst>
                </p:cNvPr>
                <p:cNvSpPr/>
                <p:nvPr/>
              </p:nvSpPr>
              <p:spPr>
                <a:xfrm>
                  <a:off x="4975688" y="46848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5" name="pt1074">
                  <a:extLst>
                    <a:ext uri="{FF2B5EF4-FFF2-40B4-BE49-F238E27FC236}">
                      <a16:creationId xmlns:a16="http://schemas.microsoft.com/office/drawing/2014/main" id="{0CDE9BE4-35B5-4F61-A152-EA3565B76519}"/>
                    </a:ext>
                  </a:extLst>
                </p:cNvPr>
                <p:cNvSpPr/>
                <p:nvPr/>
              </p:nvSpPr>
              <p:spPr>
                <a:xfrm>
                  <a:off x="6610792" y="468489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6" name="pt1075">
                  <a:extLst>
                    <a:ext uri="{FF2B5EF4-FFF2-40B4-BE49-F238E27FC236}">
                      <a16:creationId xmlns:a16="http://schemas.microsoft.com/office/drawing/2014/main" id="{503CA464-AB02-474B-931E-7E512C70F5B8}"/>
                    </a:ext>
                  </a:extLst>
                </p:cNvPr>
                <p:cNvSpPr/>
                <p:nvPr/>
              </p:nvSpPr>
              <p:spPr>
                <a:xfrm>
                  <a:off x="4840622" y="468515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7" name="pt1076">
                  <a:extLst>
                    <a:ext uri="{FF2B5EF4-FFF2-40B4-BE49-F238E27FC236}">
                      <a16:creationId xmlns:a16="http://schemas.microsoft.com/office/drawing/2014/main" id="{0FE71554-19B6-4663-9B40-3EB7E722A34A}"/>
                    </a:ext>
                  </a:extLst>
                </p:cNvPr>
                <p:cNvSpPr/>
                <p:nvPr/>
              </p:nvSpPr>
              <p:spPr>
                <a:xfrm>
                  <a:off x="4605832" y="468597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8" name="pt1077">
                  <a:extLst>
                    <a:ext uri="{FF2B5EF4-FFF2-40B4-BE49-F238E27FC236}">
                      <a16:creationId xmlns:a16="http://schemas.microsoft.com/office/drawing/2014/main" id="{266DE583-116B-4650-A56D-29A05E5D5231}"/>
                    </a:ext>
                  </a:extLst>
                </p:cNvPr>
                <p:cNvSpPr/>
                <p:nvPr/>
              </p:nvSpPr>
              <p:spPr>
                <a:xfrm>
                  <a:off x="6273070" y="46862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9" name="pt1078">
                  <a:extLst>
                    <a:ext uri="{FF2B5EF4-FFF2-40B4-BE49-F238E27FC236}">
                      <a16:creationId xmlns:a16="http://schemas.microsoft.com/office/drawing/2014/main" id="{0E08D737-2437-469D-9CF1-E7A9D9991D30}"/>
                    </a:ext>
                  </a:extLst>
                </p:cNvPr>
                <p:cNvSpPr/>
                <p:nvPr/>
              </p:nvSpPr>
              <p:spPr>
                <a:xfrm>
                  <a:off x="6196709" y="46864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0" name="pt1079">
                  <a:extLst>
                    <a:ext uri="{FF2B5EF4-FFF2-40B4-BE49-F238E27FC236}">
                      <a16:creationId xmlns:a16="http://schemas.microsoft.com/office/drawing/2014/main" id="{135F09D3-E468-4350-A873-972483D71577}"/>
                    </a:ext>
                  </a:extLst>
                </p:cNvPr>
                <p:cNvSpPr/>
                <p:nvPr/>
              </p:nvSpPr>
              <p:spPr>
                <a:xfrm>
                  <a:off x="6253589" y="46865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1" name="pt1080">
                  <a:extLst>
                    <a:ext uri="{FF2B5EF4-FFF2-40B4-BE49-F238E27FC236}">
                      <a16:creationId xmlns:a16="http://schemas.microsoft.com/office/drawing/2014/main" id="{17036D41-AA1B-40BD-BBF2-E08BE37C3924}"/>
                    </a:ext>
                  </a:extLst>
                </p:cNvPr>
                <p:cNvSpPr/>
                <p:nvPr/>
              </p:nvSpPr>
              <p:spPr>
                <a:xfrm>
                  <a:off x="6286607" y="46865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2" name="pt1081">
                  <a:extLst>
                    <a:ext uri="{FF2B5EF4-FFF2-40B4-BE49-F238E27FC236}">
                      <a16:creationId xmlns:a16="http://schemas.microsoft.com/office/drawing/2014/main" id="{8C837164-CF3C-478A-A0B2-CAED94CE4298}"/>
                    </a:ext>
                  </a:extLst>
                </p:cNvPr>
                <p:cNvSpPr/>
                <p:nvPr/>
              </p:nvSpPr>
              <p:spPr>
                <a:xfrm>
                  <a:off x="6199621" y="46874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3" name="pt1082">
                  <a:extLst>
                    <a:ext uri="{FF2B5EF4-FFF2-40B4-BE49-F238E27FC236}">
                      <a16:creationId xmlns:a16="http://schemas.microsoft.com/office/drawing/2014/main" id="{8E3D8AF5-08D6-412A-BE72-51774D465399}"/>
                    </a:ext>
                  </a:extLst>
                </p:cNvPr>
                <p:cNvSpPr/>
                <p:nvPr/>
              </p:nvSpPr>
              <p:spPr>
                <a:xfrm>
                  <a:off x="4761890" y="468742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4" name="pt1083">
                  <a:extLst>
                    <a:ext uri="{FF2B5EF4-FFF2-40B4-BE49-F238E27FC236}">
                      <a16:creationId xmlns:a16="http://schemas.microsoft.com/office/drawing/2014/main" id="{EB963B9E-71BD-4A6C-919F-697A271B5E99}"/>
                    </a:ext>
                  </a:extLst>
                </p:cNvPr>
                <p:cNvSpPr/>
                <p:nvPr/>
              </p:nvSpPr>
              <p:spPr>
                <a:xfrm>
                  <a:off x="6384802" y="468742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5" name="pt1084">
                  <a:extLst>
                    <a:ext uri="{FF2B5EF4-FFF2-40B4-BE49-F238E27FC236}">
                      <a16:creationId xmlns:a16="http://schemas.microsoft.com/office/drawing/2014/main" id="{E1AF26FB-3936-4C37-A868-FAA18A4A6A05}"/>
                    </a:ext>
                  </a:extLst>
                </p:cNvPr>
                <p:cNvSpPr/>
                <p:nvPr/>
              </p:nvSpPr>
              <p:spPr>
                <a:xfrm>
                  <a:off x="6217834" y="46874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6" name="pt1085">
                  <a:extLst>
                    <a:ext uri="{FF2B5EF4-FFF2-40B4-BE49-F238E27FC236}">
                      <a16:creationId xmlns:a16="http://schemas.microsoft.com/office/drawing/2014/main" id="{22408363-B1D0-4784-AE8D-AC9C32E5CDE3}"/>
                    </a:ext>
                  </a:extLst>
                </p:cNvPr>
                <p:cNvSpPr/>
                <p:nvPr/>
              </p:nvSpPr>
              <p:spPr>
                <a:xfrm>
                  <a:off x="4868317" y="468753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7" name="pt1086">
                  <a:extLst>
                    <a:ext uri="{FF2B5EF4-FFF2-40B4-BE49-F238E27FC236}">
                      <a16:creationId xmlns:a16="http://schemas.microsoft.com/office/drawing/2014/main" id="{391C6F5B-651D-4908-8CE8-79BDE5D8B9E2}"/>
                    </a:ext>
                  </a:extLst>
                </p:cNvPr>
                <p:cNvSpPr/>
                <p:nvPr/>
              </p:nvSpPr>
              <p:spPr>
                <a:xfrm>
                  <a:off x="6050961" y="46875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8" name="pt1087">
                  <a:extLst>
                    <a:ext uri="{FF2B5EF4-FFF2-40B4-BE49-F238E27FC236}">
                      <a16:creationId xmlns:a16="http://schemas.microsoft.com/office/drawing/2014/main" id="{EB6517EF-ED19-4443-B92B-901F5C1BEC6B}"/>
                    </a:ext>
                  </a:extLst>
                </p:cNvPr>
                <p:cNvSpPr/>
                <p:nvPr/>
              </p:nvSpPr>
              <p:spPr>
                <a:xfrm>
                  <a:off x="6390937" y="468802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9" name="pt1088">
                  <a:extLst>
                    <a:ext uri="{FF2B5EF4-FFF2-40B4-BE49-F238E27FC236}">
                      <a16:creationId xmlns:a16="http://schemas.microsoft.com/office/drawing/2014/main" id="{3714155C-AF72-4FC7-9443-08CF4BDABE41}"/>
                    </a:ext>
                  </a:extLst>
                </p:cNvPr>
                <p:cNvSpPr/>
                <p:nvPr/>
              </p:nvSpPr>
              <p:spPr>
                <a:xfrm>
                  <a:off x="4524922" y="468810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0" name="pt1089">
                  <a:extLst>
                    <a:ext uri="{FF2B5EF4-FFF2-40B4-BE49-F238E27FC236}">
                      <a16:creationId xmlns:a16="http://schemas.microsoft.com/office/drawing/2014/main" id="{563EC6A3-518D-458D-92FA-B2D1AA5965BB}"/>
                    </a:ext>
                  </a:extLst>
                </p:cNvPr>
                <p:cNvSpPr/>
                <p:nvPr/>
              </p:nvSpPr>
              <p:spPr>
                <a:xfrm>
                  <a:off x="6283382" y="46886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1" name="pt1090">
                  <a:extLst>
                    <a:ext uri="{FF2B5EF4-FFF2-40B4-BE49-F238E27FC236}">
                      <a16:creationId xmlns:a16="http://schemas.microsoft.com/office/drawing/2014/main" id="{EE712010-3D59-465F-A765-2FC997CAF617}"/>
                    </a:ext>
                  </a:extLst>
                </p:cNvPr>
                <p:cNvSpPr/>
                <p:nvPr/>
              </p:nvSpPr>
              <p:spPr>
                <a:xfrm>
                  <a:off x="6367267" y="468871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2" name="pt1091">
                  <a:extLst>
                    <a:ext uri="{FF2B5EF4-FFF2-40B4-BE49-F238E27FC236}">
                      <a16:creationId xmlns:a16="http://schemas.microsoft.com/office/drawing/2014/main" id="{EE516EB2-83F0-49BD-AC92-A5A1D70925B3}"/>
                    </a:ext>
                  </a:extLst>
                </p:cNvPr>
                <p:cNvSpPr/>
                <p:nvPr/>
              </p:nvSpPr>
              <p:spPr>
                <a:xfrm>
                  <a:off x="6317073" y="468922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3" name="pt1092">
                  <a:extLst>
                    <a:ext uri="{FF2B5EF4-FFF2-40B4-BE49-F238E27FC236}">
                      <a16:creationId xmlns:a16="http://schemas.microsoft.com/office/drawing/2014/main" id="{82A172AA-B1AB-4AFF-B88E-BF898FA95615}"/>
                    </a:ext>
                  </a:extLst>
                </p:cNvPr>
                <p:cNvSpPr/>
                <p:nvPr/>
              </p:nvSpPr>
              <p:spPr>
                <a:xfrm>
                  <a:off x="4801788" y="469067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4" name="pt1093">
                  <a:extLst>
                    <a:ext uri="{FF2B5EF4-FFF2-40B4-BE49-F238E27FC236}">
                      <a16:creationId xmlns:a16="http://schemas.microsoft.com/office/drawing/2014/main" id="{C5AE0A4D-6D6E-4930-99E0-A3CC71F23C45}"/>
                    </a:ext>
                  </a:extLst>
                </p:cNvPr>
                <p:cNvSpPr/>
                <p:nvPr/>
              </p:nvSpPr>
              <p:spPr>
                <a:xfrm>
                  <a:off x="5055936" y="46921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5" name="pt1094">
                  <a:extLst>
                    <a:ext uri="{FF2B5EF4-FFF2-40B4-BE49-F238E27FC236}">
                      <a16:creationId xmlns:a16="http://schemas.microsoft.com/office/drawing/2014/main" id="{AE0AEFC2-BC0C-4311-83A1-888026068E94}"/>
                    </a:ext>
                  </a:extLst>
                </p:cNvPr>
                <p:cNvSpPr/>
                <p:nvPr/>
              </p:nvSpPr>
              <p:spPr>
                <a:xfrm>
                  <a:off x="4701557" y="469210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6" name="pt1095">
                  <a:extLst>
                    <a:ext uri="{FF2B5EF4-FFF2-40B4-BE49-F238E27FC236}">
                      <a16:creationId xmlns:a16="http://schemas.microsoft.com/office/drawing/2014/main" id="{E38B18EA-544E-41EA-A898-657EF0220D76}"/>
                    </a:ext>
                  </a:extLst>
                </p:cNvPr>
                <p:cNvSpPr/>
                <p:nvPr/>
              </p:nvSpPr>
              <p:spPr>
                <a:xfrm>
                  <a:off x="6333928" y="469210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7" name="pt1096">
                  <a:extLst>
                    <a:ext uri="{FF2B5EF4-FFF2-40B4-BE49-F238E27FC236}">
                      <a16:creationId xmlns:a16="http://schemas.microsoft.com/office/drawing/2014/main" id="{0BBAEE06-F4ED-48A8-90E0-C491678461DB}"/>
                    </a:ext>
                  </a:extLst>
                </p:cNvPr>
                <p:cNvSpPr/>
                <p:nvPr/>
              </p:nvSpPr>
              <p:spPr>
                <a:xfrm>
                  <a:off x="5121169" y="46921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8" name="pt1097">
                  <a:extLst>
                    <a:ext uri="{FF2B5EF4-FFF2-40B4-BE49-F238E27FC236}">
                      <a16:creationId xmlns:a16="http://schemas.microsoft.com/office/drawing/2014/main" id="{6FD1BC6A-BB02-41C1-9063-2BE477C06E3E}"/>
                    </a:ext>
                  </a:extLst>
                </p:cNvPr>
                <p:cNvSpPr/>
                <p:nvPr/>
              </p:nvSpPr>
              <p:spPr>
                <a:xfrm>
                  <a:off x="4947555" y="469241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9" name="pt1098">
                  <a:extLst>
                    <a:ext uri="{FF2B5EF4-FFF2-40B4-BE49-F238E27FC236}">
                      <a16:creationId xmlns:a16="http://schemas.microsoft.com/office/drawing/2014/main" id="{DE5A840B-09B7-4669-A621-7CFE5B7D2FE2}"/>
                    </a:ext>
                  </a:extLst>
                </p:cNvPr>
                <p:cNvSpPr/>
                <p:nvPr/>
              </p:nvSpPr>
              <p:spPr>
                <a:xfrm>
                  <a:off x="4579690" y="469263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0" name="pt1099">
                  <a:extLst>
                    <a:ext uri="{FF2B5EF4-FFF2-40B4-BE49-F238E27FC236}">
                      <a16:creationId xmlns:a16="http://schemas.microsoft.com/office/drawing/2014/main" id="{2A0AED6D-7328-4295-8C8C-7949A6D3CA95}"/>
                    </a:ext>
                  </a:extLst>
                </p:cNvPr>
                <p:cNvSpPr/>
                <p:nvPr/>
              </p:nvSpPr>
              <p:spPr>
                <a:xfrm>
                  <a:off x="5048410" y="46929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1" name="pt1100">
                  <a:extLst>
                    <a:ext uri="{FF2B5EF4-FFF2-40B4-BE49-F238E27FC236}">
                      <a16:creationId xmlns:a16="http://schemas.microsoft.com/office/drawing/2014/main" id="{8961A136-9311-431E-9230-686BE6A9A5E6}"/>
                    </a:ext>
                  </a:extLst>
                </p:cNvPr>
                <p:cNvSpPr/>
                <p:nvPr/>
              </p:nvSpPr>
              <p:spPr>
                <a:xfrm>
                  <a:off x="6601266" y="469312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2" name="pt1101">
                  <a:extLst>
                    <a:ext uri="{FF2B5EF4-FFF2-40B4-BE49-F238E27FC236}">
                      <a16:creationId xmlns:a16="http://schemas.microsoft.com/office/drawing/2014/main" id="{71BBA21E-F692-4671-A35B-E84EC5B1CD97}"/>
                    </a:ext>
                  </a:extLst>
                </p:cNvPr>
                <p:cNvSpPr/>
                <p:nvPr/>
              </p:nvSpPr>
              <p:spPr>
                <a:xfrm>
                  <a:off x="6431170" y="469317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3" name="pt1102">
                  <a:extLst>
                    <a:ext uri="{FF2B5EF4-FFF2-40B4-BE49-F238E27FC236}">
                      <a16:creationId xmlns:a16="http://schemas.microsoft.com/office/drawing/2014/main" id="{CBBD2C19-A69C-4018-B48F-DA3DF7303EE9}"/>
                    </a:ext>
                  </a:extLst>
                </p:cNvPr>
                <p:cNvSpPr/>
                <p:nvPr/>
              </p:nvSpPr>
              <p:spPr>
                <a:xfrm>
                  <a:off x="4596447" y="469339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4" name="pt1103">
                  <a:extLst>
                    <a:ext uri="{FF2B5EF4-FFF2-40B4-BE49-F238E27FC236}">
                      <a16:creationId xmlns:a16="http://schemas.microsoft.com/office/drawing/2014/main" id="{1494CE06-D8F6-4FDE-BE5B-B18BA214E753}"/>
                    </a:ext>
                  </a:extLst>
                </p:cNvPr>
                <p:cNvSpPr/>
                <p:nvPr/>
              </p:nvSpPr>
              <p:spPr>
                <a:xfrm>
                  <a:off x="6609793" y="469339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5" name="pt1104">
                  <a:extLst>
                    <a:ext uri="{FF2B5EF4-FFF2-40B4-BE49-F238E27FC236}">
                      <a16:creationId xmlns:a16="http://schemas.microsoft.com/office/drawing/2014/main" id="{DDB0F610-85DA-42C9-A5E5-1E5048F7A700}"/>
                    </a:ext>
                  </a:extLst>
                </p:cNvPr>
                <p:cNvSpPr/>
                <p:nvPr/>
              </p:nvSpPr>
              <p:spPr>
                <a:xfrm>
                  <a:off x="5024303" y="46936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6" name="pt1105">
                  <a:extLst>
                    <a:ext uri="{FF2B5EF4-FFF2-40B4-BE49-F238E27FC236}">
                      <a16:creationId xmlns:a16="http://schemas.microsoft.com/office/drawing/2014/main" id="{CAB81400-8826-4DBE-813F-2FC818F3FB91}"/>
                    </a:ext>
                  </a:extLst>
                </p:cNvPr>
                <p:cNvSpPr/>
                <p:nvPr/>
              </p:nvSpPr>
              <p:spPr>
                <a:xfrm>
                  <a:off x="5102987" y="46938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7" name="pt1106">
                  <a:extLst>
                    <a:ext uri="{FF2B5EF4-FFF2-40B4-BE49-F238E27FC236}">
                      <a16:creationId xmlns:a16="http://schemas.microsoft.com/office/drawing/2014/main" id="{A2731273-E6DE-421E-8EAD-5A51659ACA3B}"/>
                    </a:ext>
                  </a:extLst>
                </p:cNvPr>
                <p:cNvSpPr/>
                <p:nvPr/>
              </p:nvSpPr>
              <p:spPr>
                <a:xfrm>
                  <a:off x="6289596" y="46941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8" name="pt1107">
                  <a:extLst>
                    <a:ext uri="{FF2B5EF4-FFF2-40B4-BE49-F238E27FC236}">
                      <a16:creationId xmlns:a16="http://schemas.microsoft.com/office/drawing/2014/main" id="{37973528-AE2B-41D0-B9A8-D797BDB1252D}"/>
                    </a:ext>
                  </a:extLst>
                </p:cNvPr>
                <p:cNvSpPr/>
                <p:nvPr/>
              </p:nvSpPr>
              <p:spPr>
                <a:xfrm>
                  <a:off x="6134801" y="46945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9" name="pt1108">
                  <a:extLst>
                    <a:ext uri="{FF2B5EF4-FFF2-40B4-BE49-F238E27FC236}">
                      <a16:creationId xmlns:a16="http://schemas.microsoft.com/office/drawing/2014/main" id="{1362164B-2E41-4C70-8D9C-C37C35659719}"/>
                    </a:ext>
                  </a:extLst>
                </p:cNvPr>
                <p:cNvSpPr/>
                <p:nvPr/>
              </p:nvSpPr>
              <p:spPr>
                <a:xfrm>
                  <a:off x="6277834" y="46945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0" name="pt1109">
                  <a:extLst>
                    <a:ext uri="{FF2B5EF4-FFF2-40B4-BE49-F238E27FC236}">
                      <a16:creationId xmlns:a16="http://schemas.microsoft.com/office/drawing/2014/main" id="{2023776C-1BFD-495D-93A7-CAB658146CFA}"/>
                    </a:ext>
                  </a:extLst>
                </p:cNvPr>
                <p:cNvSpPr/>
                <p:nvPr/>
              </p:nvSpPr>
              <p:spPr>
                <a:xfrm>
                  <a:off x="4956930" y="469497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1" name="pt1110">
                  <a:extLst>
                    <a:ext uri="{FF2B5EF4-FFF2-40B4-BE49-F238E27FC236}">
                      <a16:creationId xmlns:a16="http://schemas.microsoft.com/office/drawing/2014/main" id="{840E5C3D-DE72-4887-8834-C2FCE653A7B6}"/>
                    </a:ext>
                  </a:extLst>
                </p:cNvPr>
                <p:cNvSpPr/>
                <p:nvPr/>
              </p:nvSpPr>
              <p:spPr>
                <a:xfrm>
                  <a:off x="5006317" y="46957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2" name="pt1111">
                  <a:extLst>
                    <a:ext uri="{FF2B5EF4-FFF2-40B4-BE49-F238E27FC236}">
                      <a16:creationId xmlns:a16="http://schemas.microsoft.com/office/drawing/2014/main" id="{4E18D320-B1C2-4B96-80EC-6BCBDE400218}"/>
                    </a:ext>
                  </a:extLst>
                </p:cNvPr>
                <p:cNvSpPr/>
                <p:nvPr/>
              </p:nvSpPr>
              <p:spPr>
                <a:xfrm>
                  <a:off x="6149053" y="46958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3" name="pt1112">
                  <a:extLst>
                    <a:ext uri="{FF2B5EF4-FFF2-40B4-BE49-F238E27FC236}">
                      <a16:creationId xmlns:a16="http://schemas.microsoft.com/office/drawing/2014/main" id="{6C345552-01D3-4320-88EB-9407C5FBB7D6}"/>
                    </a:ext>
                  </a:extLst>
                </p:cNvPr>
                <p:cNvSpPr/>
                <p:nvPr/>
              </p:nvSpPr>
              <p:spPr>
                <a:xfrm>
                  <a:off x="4932282" y="469587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4" name="pt1113">
                  <a:extLst>
                    <a:ext uri="{FF2B5EF4-FFF2-40B4-BE49-F238E27FC236}">
                      <a16:creationId xmlns:a16="http://schemas.microsoft.com/office/drawing/2014/main" id="{3327A2C2-A96A-478F-B003-C4913180375F}"/>
                    </a:ext>
                  </a:extLst>
                </p:cNvPr>
                <p:cNvSpPr/>
                <p:nvPr/>
              </p:nvSpPr>
              <p:spPr>
                <a:xfrm>
                  <a:off x="6127256" y="46959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5" name="pt1114">
                  <a:extLst>
                    <a:ext uri="{FF2B5EF4-FFF2-40B4-BE49-F238E27FC236}">
                      <a16:creationId xmlns:a16="http://schemas.microsoft.com/office/drawing/2014/main" id="{07CB751F-A406-4E4A-9374-5D332224DDCA}"/>
                    </a:ext>
                  </a:extLst>
                </p:cNvPr>
                <p:cNvSpPr/>
                <p:nvPr/>
              </p:nvSpPr>
              <p:spPr>
                <a:xfrm>
                  <a:off x="4707208" y="469602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6" name="pt1115">
                  <a:extLst>
                    <a:ext uri="{FF2B5EF4-FFF2-40B4-BE49-F238E27FC236}">
                      <a16:creationId xmlns:a16="http://schemas.microsoft.com/office/drawing/2014/main" id="{8CE84BEE-8BA0-4673-B866-BEE3922C2D2D}"/>
                    </a:ext>
                  </a:extLst>
                </p:cNvPr>
                <p:cNvSpPr/>
                <p:nvPr/>
              </p:nvSpPr>
              <p:spPr>
                <a:xfrm>
                  <a:off x="6090838" y="46972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7" name="pt1116">
                  <a:extLst>
                    <a:ext uri="{FF2B5EF4-FFF2-40B4-BE49-F238E27FC236}">
                      <a16:creationId xmlns:a16="http://schemas.microsoft.com/office/drawing/2014/main" id="{78B1C6D3-0B0B-4E02-A959-C82AA933989F}"/>
                    </a:ext>
                  </a:extLst>
                </p:cNvPr>
                <p:cNvSpPr/>
                <p:nvPr/>
              </p:nvSpPr>
              <p:spPr>
                <a:xfrm>
                  <a:off x="6077163" y="46977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8" name="pt1117">
                  <a:extLst>
                    <a:ext uri="{FF2B5EF4-FFF2-40B4-BE49-F238E27FC236}">
                      <a16:creationId xmlns:a16="http://schemas.microsoft.com/office/drawing/2014/main" id="{1CF5CD09-313B-4942-9962-3CFCB1567EE9}"/>
                    </a:ext>
                  </a:extLst>
                </p:cNvPr>
                <p:cNvSpPr/>
                <p:nvPr/>
              </p:nvSpPr>
              <p:spPr>
                <a:xfrm>
                  <a:off x="4971787" y="46978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9" name="pt1118">
                  <a:extLst>
                    <a:ext uri="{FF2B5EF4-FFF2-40B4-BE49-F238E27FC236}">
                      <a16:creationId xmlns:a16="http://schemas.microsoft.com/office/drawing/2014/main" id="{3450C4EC-2849-46E7-950F-7A634A4A478F}"/>
                    </a:ext>
                  </a:extLst>
                </p:cNvPr>
                <p:cNvSpPr/>
                <p:nvPr/>
              </p:nvSpPr>
              <p:spPr>
                <a:xfrm>
                  <a:off x="6475047" y="469859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0" name="pt1119">
                  <a:extLst>
                    <a:ext uri="{FF2B5EF4-FFF2-40B4-BE49-F238E27FC236}">
                      <a16:creationId xmlns:a16="http://schemas.microsoft.com/office/drawing/2014/main" id="{507F3832-A1DC-4FCE-9F5D-22B9C03BAF1A}"/>
                    </a:ext>
                  </a:extLst>
                </p:cNvPr>
                <p:cNvSpPr/>
                <p:nvPr/>
              </p:nvSpPr>
              <p:spPr>
                <a:xfrm>
                  <a:off x="4656578" y="469859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1" name="pt1120">
                  <a:extLst>
                    <a:ext uri="{FF2B5EF4-FFF2-40B4-BE49-F238E27FC236}">
                      <a16:creationId xmlns:a16="http://schemas.microsoft.com/office/drawing/2014/main" id="{5AB46B8F-26C0-4AE8-8168-B58E3762ABB8}"/>
                    </a:ext>
                  </a:extLst>
                </p:cNvPr>
                <p:cNvSpPr/>
                <p:nvPr/>
              </p:nvSpPr>
              <p:spPr>
                <a:xfrm>
                  <a:off x="6277580" y="46990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2" name="pt1121">
                  <a:extLst>
                    <a:ext uri="{FF2B5EF4-FFF2-40B4-BE49-F238E27FC236}">
                      <a16:creationId xmlns:a16="http://schemas.microsoft.com/office/drawing/2014/main" id="{09127E3D-61F5-48B4-97EC-192110F380EA}"/>
                    </a:ext>
                  </a:extLst>
                </p:cNvPr>
                <p:cNvSpPr/>
                <p:nvPr/>
              </p:nvSpPr>
              <p:spPr>
                <a:xfrm>
                  <a:off x="6328227" y="469911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3" name="pt1122">
                  <a:extLst>
                    <a:ext uri="{FF2B5EF4-FFF2-40B4-BE49-F238E27FC236}">
                      <a16:creationId xmlns:a16="http://schemas.microsoft.com/office/drawing/2014/main" id="{256053B2-5F7A-4AD1-80E5-83C1DACF5901}"/>
                    </a:ext>
                  </a:extLst>
                </p:cNvPr>
                <p:cNvSpPr/>
                <p:nvPr/>
              </p:nvSpPr>
              <p:spPr>
                <a:xfrm>
                  <a:off x="5048599" y="46994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4" name="pt1123">
                  <a:extLst>
                    <a:ext uri="{FF2B5EF4-FFF2-40B4-BE49-F238E27FC236}">
                      <a16:creationId xmlns:a16="http://schemas.microsoft.com/office/drawing/2014/main" id="{9B8E9EAB-E277-48C0-8D72-36469C245445}"/>
                    </a:ext>
                  </a:extLst>
                </p:cNvPr>
                <p:cNvSpPr/>
                <p:nvPr/>
              </p:nvSpPr>
              <p:spPr>
                <a:xfrm>
                  <a:off x="4995921" y="46994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5" name="pt1124">
                  <a:extLst>
                    <a:ext uri="{FF2B5EF4-FFF2-40B4-BE49-F238E27FC236}">
                      <a16:creationId xmlns:a16="http://schemas.microsoft.com/office/drawing/2014/main" id="{87F0A888-3962-4197-A2A0-A915009996A8}"/>
                    </a:ext>
                  </a:extLst>
                </p:cNvPr>
                <p:cNvSpPr/>
                <p:nvPr/>
              </p:nvSpPr>
              <p:spPr>
                <a:xfrm>
                  <a:off x="6451539" y="469950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6" name="pt1125">
                  <a:extLst>
                    <a:ext uri="{FF2B5EF4-FFF2-40B4-BE49-F238E27FC236}">
                      <a16:creationId xmlns:a16="http://schemas.microsoft.com/office/drawing/2014/main" id="{ECCFF0AD-14D1-4670-B243-D87838907890}"/>
                    </a:ext>
                  </a:extLst>
                </p:cNvPr>
                <p:cNvSpPr/>
                <p:nvPr/>
              </p:nvSpPr>
              <p:spPr>
                <a:xfrm>
                  <a:off x="4936124" y="469999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7" name="pt1126">
                  <a:extLst>
                    <a:ext uri="{FF2B5EF4-FFF2-40B4-BE49-F238E27FC236}">
                      <a16:creationId xmlns:a16="http://schemas.microsoft.com/office/drawing/2014/main" id="{325F539D-654F-4980-8A65-C984A268908E}"/>
                    </a:ext>
                  </a:extLst>
                </p:cNvPr>
                <p:cNvSpPr/>
                <p:nvPr/>
              </p:nvSpPr>
              <p:spPr>
                <a:xfrm>
                  <a:off x="4917708" y="469999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8" name="pt1127">
                  <a:extLst>
                    <a:ext uri="{FF2B5EF4-FFF2-40B4-BE49-F238E27FC236}">
                      <a16:creationId xmlns:a16="http://schemas.microsoft.com/office/drawing/2014/main" id="{5EE1925D-1661-47B2-A47F-93CFB757A539}"/>
                    </a:ext>
                  </a:extLst>
                </p:cNvPr>
                <p:cNvSpPr/>
                <p:nvPr/>
              </p:nvSpPr>
              <p:spPr>
                <a:xfrm>
                  <a:off x="4627753" y="470011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9" name="pt1128">
                  <a:extLst>
                    <a:ext uri="{FF2B5EF4-FFF2-40B4-BE49-F238E27FC236}">
                      <a16:creationId xmlns:a16="http://schemas.microsoft.com/office/drawing/2014/main" id="{D5DEB951-448B-4888-A887-6F26AE88D0B5}"/>
                    </a:ext>
                  </a:extLst>
                </p:cNvPr>
                <p:cNvSpPr/>
                <p:nvPr/>
              </p:nvSpPr>
              <p:spPr>
                <a:xfrm>
                  <a:off x="6091088" y="47003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20" name="pt1129">
                  <a:extLst>
                    <a:ext uri="{FF2B5EF4-FFF2-40B4-BE49-F238E27FC236}">
                      <a16:creationId xmlns:a16="http://schemas.microsoft.com/office/drawing/2014/main" id="{377397CE-FE35-449A-A454-C0AC2E708FF9}"/>
                    </a:ext>
                  </a:extLst>
                </p:cNvPr>
                <p:cNvSpPr/>
                <p:nvPr/>
              </p:nvSpPr>
              <p:spPr>
                <a:xfrm>
                  <a:off x="4626133" y="470087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21" name="pt1130">
                  <a:extLst>
                    <a:ext uri="{FF2B5EF4-FFF2-40B4-BE49-F238E27FC236}">
                      <a16:creationId xmlns:a16="http://schemas.microsoft.com/office/drawing/2014/main" id="{EDB09B57-25D8-4F10-81CD-9FE12BE7FE38}"/>
                    </a:ext>
                  </a:extLst>
                </p:cNvPr>
                <p:cNvSpPr/>
                <p:nvPr/>
              </p:nvSpPr>
              <p:spPr>
                <a:xfrm>
                  <a:off x="6141377" y="47009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22" name="pt1131">
                  <a:extLst>
                    <a:ext uri="{FF2B5EF4-FFF2-40B4-BE49-F238E27FC236}">
                      <a16:creationId xmlns:a16="http://schemas.microsoft.com/office/drawing/2014/main" id="{AF26CE47-EACC-450A-AA90-241521A8AFB8}"/>
                    </a:ext>
                  </a:extLst>
                </p:cNvPr>
                <p:cNvSpPr/>
                <p:nvPr/>
              </p:nvSpPr>
              <p:spPr>
                <a:xfrm>
                  <a:off x="6274380" y="47009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23" name="pt1132">
                  <a:extLst>
                    <a:ext uri="{FF2B5EF4-FFF2-40B4-BE49-F238E27FC236}">
                      <a16:creationId xmlns:a16="http://schemas.microsoft.com/office/drawing/2014/main" id="{CEC8A251-4E47-4BA4-AF7F-93C34DBCF499}"/>
                    </a:ext>
                  </a:extLst>
                </p:cNvPr>
                <p:cNvSpPr/>
                <p:nvPr/>
              </p:nvSpPr>
              <p:spPr>
                <a:xfrm>
                  <a:off x="6104209" y="47018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24" name="pt1133">
                  <a:extLst>
                    <a:ext uri="{FF2B5EF4-FFF2-40B4-BE49-F238E27FC236}">
                      <a16:creationId xmlns:a16="http://schemas.microsoft.com/office/drawing/2014/main" id="{F5332D9C-2967-415E-B69D-523D6D6DDEA9}"/>
                    </a:ext>
                  </a:extLst>
                </p:cNvPr>
                <p:cNvSpPr/>
                <p:nvPr/>
              </p:nvSpPr>
              <p:spPr>
                <a:xfrm>
                  <a:off x="5145931" y="47018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25" name="pt1134">
                  <a:extLst>
                    <a:ext uri="{FF2B5EF4-FFF2-40B4-BE49-F238E27FC236}">
                      <a16:creationId xmlns:a16="http://schemas.microsoft.com/office/drawing/2014/main" id="{99697B58-CC67-4760-AB04-2710BC3D9960}"/>
                    </a:ext>
                  </a:extLst>
                </p:cNvPr>
                <p:cNvSpPr/>
                <p:nvPr/>
              </p:nvSpPr>
              <p:spPr>
                <a:xfrm>
                  <a:off x="4948299" y="470181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26" name="pt1135">
                  <a:extLst>
                    <a:ext uri="{FF2B5EF4-FFF2-40B4-BE49-F238E27FC236}">
                      <a16:creationId xmlns:a16="http://schemas.microsoft.com/office/drawing/2014/main" id="{B203C1BE-E28E-4D92-B491-9AAAD6779B9F}"/>
                    </a:ext>
                  </a:extLst>
                </p:cNvPr>
                <p:cNvSpPr/>
                <p:nvPr/>
              </p:nvSpPr>
              <p:spPr>
                <a:xfrm>
                  <a:off x="6535418" y="470181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27" name="pt1136">
                  <a:extLst>
                    <a:ext uri="{FF2B5EF4-FFF2-40B4-BE49-F238E27FC236}">
                      <a16:creationId xmlns:a16="http://schemas.microsoft.com/office/drawing/2014/main" id="{0E6EAF5A-F976-47C1-9CDE-6FB094D9C795}"/>
                    </a:ext>
                  </a:extLst>
                </p:cNvPr>
                <p:cNvSpPr/>
                <p:nvPr/>
              </p:nvSpPr>
              <p:spPr>
                <a:xfrm>
                  <a:off x="4782177" y="470213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28" name="pt1137">
                  <a:extLst>
                    <a:ext uri="{FF2B5EF4-FFF2-40B4-BE49-F238E27FC236}">
                      <a16:creationId xmlns:a16="http://schemas.microsoft.com/office/drawing/2014/main" id="{D0D74030-4F0D-46E2-A2BA-85FC350F9523}"/>
                    </a:ext>
                  </a:extLst>
                </p:cNvPr>
                <p:cNvSpPr/>
                <p:nvPr/>
              </p:nvSpPr>
              <p:spPr>
                <a:xfrm>
                  <a:off x="4738730" y="470228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29" name="pt1138">
                  <a:extLst>
                    <a:ext uri="{FF2B5EF4-FFF2-40B4-BE49-F238E27FC236}">
                      <a16:creationId xmlns:a16="http://schemas.microsoft.com/office/drawing/2014/main" id="{7FAE7E69-D51A-41C6-A5AE-3F4D118AECC5}"/>
                    </a:ext>
                  </a:extLst>
                </p:cNvPr>
                <p:cNvSpPr/>
                <p:nvPr/>
              </p:nvSpPr>
              <p:spPr>
                <a:xfrm>
                  <a:off x="5070907" y="47025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30" name="pt1139">
                  <a:extLst>
                    <a:ext uri="{FF2B5EF4-FFF2-40B4-BE49-F238E27FC236}">
                      <a16:creationId xmlns:a16="http://schemas.microsoft.com/office/drawing/2014/main" id="{9A3BE4A1-C1FC-4D76-A378-944C7326D87B}"/>
                    </a:ext>
                  </a:extLst>
                </p:cNvPr>
                <p:cNvSpPr/>
                <p:nvPr/>
              </p:nvSpPr>
              <p:spPr>
                <a:xfrm>
                  <a:off x="6393578" y="470263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31" name="pt1140">
                  <a:extLst>
                    <a:ext uri="{FF2B5EF4-FFF2-40B4-BE49-F238E27FC236}">
                      <a16:creationId xmlns:a16="http://schemas.microsoft.com/office/drawing/2014/main" id="{384E606D-B924-46C6-A891-0B39744B67D2}"/>
                    </a:ext>
                  </a:extLst>
                </p:cNvPr>
                <p:cNvSpPr/>
                <p:nvPr/>
              </p:nvSpPr>
              <p:spPr>
                <a:xfrm>
                  <a:off x="4632012" y="470279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32" name="pt1141">
                  <a:extLst>
                    <a:ext uri="{FF2B5EF4-FFF2-40B4-BE49-F238E27FC236}">
                      <a16:creationId xmlns:a16="http://schemas.microsoft.com/office/drawing/2014/main" id="{A182F490-E52B-4EA2-B06E-29CE9AB39721}"/>
                    </a:ext>
                  </a:extLst>
                </p:cNvPr>
                <p:cNvSpPr/>
                <p:nvPr/>
              </p:nvSpPr>
              <p:spPr>
                <a:xfrm>
                  <a:off x="6117669" y="47028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33" name="pt1142">
                  <a:extLst>
                    <a:ext uri="{FF2B5EF4-FFF2-40B4-BE49-F238E27FC236}">
                      <a16:creationId xmlns:a16="http://schemas.microsoft.com/office/drawing/2014/main" id="{EF30ECA6-4853-42F6-8D06-F1E04FFC5CE1}"/>
                    </a:ext>
                  </a:extLst>
                </p:cNvPr>
                <p:cNvSpPr/>
                <p:nvPr/>
              </p:nvSpPr>
              <p:spPr>
                <a:xfrm>
                  <a:off x="6293894" y="47030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34" name="pt1143">
                  <a:extLst>
                    <a:ext uri="{FF2B5EF4-FFF2-40B4-BE49-F238E27FC236}">
                      <a16:creationId xmlns:a16="http://schemas.microsoft.com/office/drawing/2014/main" id="{47FEED6B-5CBB-4B01-BF5B-70367477789D}"/>
                    </a:ext>
                  </a:extLst>
                </p:cNvPr>
                <p:cNvSpPr/>
                <p:nvPr/>
              </p:nvSpPr>
              <p:spPr>
                <a:xfrm>
                  <a:off x="5992980" y="47034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35" name="pt1144">
                  <a:extLst>
                    <a:ext uri="{FF2B5EF4-FFF2-40B4-BE49-F238E27FC236}">
                      <a16:creationId xmlns:a16="http://schemas.microsoft.com/office/drawing/2014/main" id="{0CB84083-374A-4CB9-BDD6-8FCB9FC99F01}"/>
                    </a:ext>
                  </a:extLst>
                </p:cNvPr>
                <p:cNvSpPr/>
                <p:nvPr/>
              </p:nvSpPr>
              <p:spPr>
                <a:xfrm>
                  <a:off x="4834981" y="470378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36" name="pt1145">
                  <a:extLst>
                    <a:ext uri="{FF2B5EF4-FFF2-40B4-BE49-F238E27FC236}">
                      <a16:creationId xmlns:a16="http://schemas.microsoft.com/office/drawing/2014/main" id="{9979A293-7532-466A-83DC-1CD5BA541287}"/>
                    </a:ext>
                  </a:extLst>
                </p:cNvPr>
                <p:cNvSpPr/>
                <p:nvPr/>
              </p:nvSpPr>
              <p:spPr>
                <a:xfrm>
                  <a:off x="6441879" y="470387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37" name="pt1146">
                  <a:extLst>
                    <a:ext uri="{FF2B5EF4-FFF2-40B4-BE49-F238E27FC236}">
                      <a16:creationId xmlns:a16="http://schemas.microsoft.com/office/drawing/2014/main" id="{7D4D7B20-79E9-47AD-AA0C-454219A3322A}"/>
                    </a:ext>
                  </a:extLst>
                </p:cNvPr>
                <p:cNvSpPr/>
                <p:nvPr/>
              </p:nvSpPr>
              <p:spPr>
                <a:xfrm>
                  <a:off x="4953475" y="470431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38" name="pt1147">
                  <a:extLst>
                    <a:ext uri="{FF2B5EF4-FFF2-40B4-BE49-F238E27FC236}">
                      <a16:creationId xmlns:a16="http://schemas.microsoft.com/office/drawing/2014/main" id="{2610F752-3B2A-433F-BEAF-CC499E6CBA3F}"/>
                    </a:ext>
                  </a:extLst>
                </p:cNvPr>
                <p:cNvSpPr/>
                <p:nvPr/>
              </p:nvSpPr>
              <p:spPr>
                <a:xfrm>
                  <a:off x="6560760" y="4705370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39" name="pt1148">
                  <a:extLst>
                    <a:ext uri="{FF2B5EF4-FFF2-40B4-BE49-F238E27FC236}">
                      <a16:creationId xmlns:a16="http://schemas.microsoft.com/office/drawing/2014/main" id="{F086E2E5-5CD7-4011-B32E-E81EA541F414}"/>
                    </a:ext>
                  </a:extLst>
                </p:cNvPr>
                <p:cNvSpPr/>
                <p:nvPr/>
              </p:nvSpPr>
              <p:spPr>
                <a:xfrm>
                  <a:off x="5012840" y="47061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40" name="pt1149">
                  <a:extLst>
                    <a:ext uri="{FF2B5EF4-FFF2-40B4-BE49-F238E27FC236}">
                      <a16:creationId xmlns:a16="http://schemas.microsoft.com/office/drawing/2014/main" id="{40425175-F7D0-4AF4-B467-2DA986B4BB9E}"/>
                    </a:ext>
                  </a:extLst>
                </p:cNvPr>
                <p:cNvSpPr/>
                <p:nvPr/>
              </p:nvSpPr>
              <p:spPr>
                <a:xfrm>
                  <a:off x="4560429" y="470622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41" name="pt1150">
                  <a:extLst>
                    <a:ext uri="{FF2B5EF4-FFF2-40B4-BE49-F238E27FC236}">
                      <a16:creationId xmlns:a16="http://schemas.microsoft.com/office/drawing/2014/main" id="{69414983-568D-4BE8-BA3F-38566878095E}"/>
                    </a:ext>
                  </a:extLst>
                </p:cNvPr>
                <p:cNvSpPr/>
                <p:nvPr/>
              </p:nvSpPr>
              <p:spPr>
                <a:xfrm>
                  <a:off x="4628869" y="470656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42" name="pt1151">
                  <a:extLst>
                    <a:ext uri="{FF2B5EF4-FFF2-40B4-BE49-F238E27FC236}">
                      <a16:creationId xmlns:a16="http://schemas.microsoft.com/office/drawing/2014/main" id="{99024EB8-3781-4307-B84F-F6BB8730F90D}"/>
                    </a:ext>
                  </a:extLst>
                </p:cNvPr>
                <p:cNvSpPr/>
                <p:nvPr/>
              </p:nvSpPr>
              <p:spPr>
                <a:xfrm>
                  <a:off x="6084165" y="47078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43" name="pt1152">
                  <a:extLst>
                    <a:ext uri="{FF2B5EF4-FFF2-40B4-BE49-F238E27FC236}">
                      <a16:creationId xmlns:a16="http://schemas.microsoft.com/office/drawing/2014/main" id="{CF12C414-0D2E-43E5-A46D-48E75910158B}"/>
                    </a:ext>
                  </a:extLst>
                </p:cNvPr>
                <p:cNvSpPr/>
                <p:nvPr/>
              </p:nvSpPr>
              <p:spPr>
                <a:xfrm>
                  <a:off x="6145620" y="47080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44" name="pt1153">
                  <a:extLst>
                    <a:ext uri="{FF2B5EF4-FFF2-40B4-BE49-F238E27FC236}">
                      <a16:creationId xmlns:a16="http://schemas.microsoft.com/office/drawing/2014/main" id="{E2842138-91DE-43A9-8E08-F739B7BD91F9}"/>
                    </a:ext>
                  </a:extLst>
                </p:cNvPr>
                <p:cNvSpPr/>
                <p:nvPr/>
              </p:nvSpPr>
              <p:spPr>
                <a:xfrm>
                  <a:off x="4640376" y="470840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45" name="pt1154">
                  <a:extLst>
                    <a:ext uri="{FF2B5EF4-FFF2-40B4-BE49-F238E27FC236}">
                      <a16:creationId xmlns:a16="http://schemas.microsoft.com/office/drawing/2014/main" id="{C7C3F184-CA5B-4EA4-8531-8380291E0EF4}"/>
                    </a:ext>
                  </a:extLst>
                </p:cNvPr>
                <p:cNvSpPr/>
                <p:nvPr/>
              </p:nvSpPr>
              <p:spPr>
                <a:xfrm>
                  <a:off x="5175756" y="47088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46" name="pt1155">
                  <a:extLst>
                    <a:ext uri="{FF2B5EF4-FFF2-40B4-BE49-F238E27FC236}">
                      <a16:creationId xmlns:a16="http://schemas.microsoft.com/office/drawing/2014/main" id="{1E6B41C1-F308-4491-B899-C42233203D36}"/>
                    </a:ext>
                  </a:extLst>
                </p:cNvPr>
                <p:cNvSpPr/>
                <p:nvPr/>
              </p:nvSpPr>
              <p:spPr>
                <a:xfrm>
                  <a:off x="6540378" y="470940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47" name="pt1156">
                  <a:extLst>
                    <a:ext uri="{FF2B5EF4-FFF2-40B4-BE49-F238E27FC236}">
                      <a16:creationId xmlns:a16="http://schemas.microsoft.com/office/drawing/2014/main" id="{FF371462-3C6B-4236-8392-E837F9082B18}"/>
                    </a:ext>
                  </a:extLst>
                </p:cNvPr>
                <p:cNvSpPr/>
                <p:nvPr/>
              </p:nvSpPr>
              <p:spPr>
                <a:xfrm>
                  <a:off x="6038601" y="47105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48" name="pt1157">
                  <a:extLst>
                    <a:ext uri="{FF2B5EF4-FFF2-40B4-BE49-F238E27FC236}">
                      <a16:creationId xmlns:a16="http://schemas.microsoft.com/office/drawing/2014/main" id="{62A0A13C-C8EF-4356-ADD8-1FDBD9D9392A}"/>
                    </a:ext>
                  </a:extLst>
                </p:cNvPr>
                <p:cNvSpPr/>
                <p:nvPr/>
              </p:nvSpPr>
              <p:spPr>
                <a:xfrm>
                  <a:off x="5014720" y="47116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49" name="pt1158">
                  <a:extLst>
                    <a:ext uri="{FF2B5EF4-FFF2-40B4-BE49-F238E27FC236}">
                      <a16:creationId xmlns:a16="http://schemas.microsoft.com/office/drawing/2014/main" id="{70D21845-8E02-4091-9600-D06A71F2B417}"/>
                    </a:ext>
                  </a:extLst>
                </p:cNvPr>
                <p:cNvSpPr/>
                <p:nvPr/>
              </p:nvSpPr>
              <p:spPr>
                <a:xfrm>
                  <a:off x="4856454" y="471170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50" name="pt1159">
                  <a:extLst>
                    <a:ext uri="{FF2B5EF4-FFF2-40B4-BE49-F238E27FC236}">
                      <a16:creationId xmlns:a16="http://schemas.microsoft.com/office/drawing/2014/main" id="{A0818795-8CD8-4FC7-A4D0-E0718D9C1AFD}"/>
                    </a:ext>
                  </a:extLst>
                </p:cNvPr>
                <p:cNvSpPr/>
                <p:nvPr/>
              </p:nvSpPr>
              <p:spPr>
                <a:xfrm>
                  <a:off x="4607300" y="471183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51" name="pt1160">
                  <a:extLst>
                    <a:ext uri="{FF2B5EF4-FFF2-40B4-BE49-F238E27FC236}">
                      <a16:creationId xmlns:a16="http://schemas.microsoft.com/office/drawing/2014/main" id="{8186BA01-3737-481C-843A-08F82E80BBBD}"/>
                    </a:ext>
                  </a:extLst>
                </p:cNvPr>
                <p:cNvSpPr/>
                <p:nvPr/>
              </p:nvSpPr>
              <p:spPr>
                <a:xfrm>
                  <a:off x="4645844" y="471286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52" name="pt1161">
                  <a:extLst>
                    <a:ext uri="{FF2B5EF4-FFF2-40B4-BE49-F238E27FC236}">
                      <a16:creationId xmlns:a16="http://schemas.microsoft.com/office/drawing/2014/main" id="{64A74DB5-4CC4-4306-A4BC-07BE202CD5D4}"/>
                    </a:ext>
                  </a:extLst>
                </p:cNvPr>
                <p:cNvSpPr/>
                <p:nvPr/>
              </p:nvSpPr>
              <p:spPr>
                <a:xfrm>
                  <a:off x="5958818" y="47135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53" name="pt1162">
                  <a:extLst>
                    <a:ext uri="{FF2B5EF4-FFF2-40B4-BE49-F238E27FC236}">
                      <a16:creationId xmlns:a16="http://schemas.microsoft.com/office/drawing/2014/main" id="{DBBEC55A-94A1-4CC9-9351-DC9DA817F6C0}"/>
                    </a:ext>
                  </a:extLst>
                </p:cNvPr>
                <p:cNvSpPr/>
                <p:nvPr/>
              </p:nvSpPr>
              <p:spPr>
                <a:xfrm>
                  <a:off x="5080236" y="47139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54" name="pt1163">
                  <a:extLst>
                    <a:ext uri="{FF2B5EF4-FFF2-40B4-BE49-F238E27FC236}">
                      <a16:creationId xmlns:a16="http://schemas.microsoft.com/office/drawing/2014/main" id="{F5520EFA-8292-4542-8ABD-C19527766E58}"/>
                    </a:ext>
                  </a:extLst>
                </p:cNvPr>
                <p:cNvSpPr/>
                <p:nvPr/>
              </p:nvSpPr>
              <p:spPr>
                <a:xfrm>
                  <a:off x="6114278" y="47139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55" name="pt1164">
                  <a:extLst>
                    <a:ext uri="{FF2B5EF4-FFF2-40B4-BE49-F238E27FC236}">
                      <a16:creationId xmlns:a16="http://schemas.microsoft.com/office/drawing/2014/main" id="{CC5ECED3-3E77-4A76-87E4-5700DF339750}"/>
                    </a:ext>
                  </a:extLst>
                </p:cNvPr>
                <p:cNvSpPr/>
                <p:nvPr/>
              </p:nvSpPr>
              <p:spPr>
                <a:xfrm>
                  <a:off x="4603778" y="471411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56" name="pt1165">
                  <a:extLst>
                    <a:ext uri="{FF2B5EF4-FFF2-40B4-BE49-F238E27FC236}">
                      <a16:creationId xmlns:a16="http://schemas.microsoft.com/office/drawing/2014/main" id="{26D3C81B-FD1F-4F6F-AA51-A76DC8F31B27}"/>
                    </a:ext>
                  </a:extLst>
                </p:cNvPr>
                <p:cNvSpPr/>
                <p:nvPr/>
              </p:nvSpPr>
              <p:spPr>
                <a:xfrm>
                  <a:off x="4707966" y="471412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57" name="pt1166">
                  <a:extLst>
                    <a:ext uri="{FF2B5EF4-FFF2-40B4-BE49-F238E27FC236}">
                      <a16:creationId xmlns:a16="http://schemas.microsoft.com/office/drawing/2014/main" id="{88A3132E-FD97-4E7C-8292-3AB20C0F995C}"/>
                    </a:ext>
                  </a:extLst>
                </p:cNvPr>
                <p:cNvSpPr/>
                <p:nvPr/>
              </p:nvSpPr>
              <p:spPr>
                <a:xfrm>
                  <a:off x="4613596" y="471460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58" name="pt1167">
                  <a:extLst>
                    <a:ext uri="{FF2B5EF4-FFF2-40B4-BE49-F238E27FC236}">
                      <a16:creationId xmlns:a16="http://schemas.microsoft.com/office/drawing/2014/main" id="{B97AF773-6AE5-4260-8B1F-C3E335A2B0DC}"/>
                    </a:ext>
                  </a:extLst>
                </p:cNvPr>
                <p:cNvSpPr/>
                <p:nvPr/>
              </p:nvSpPr>
              <p:spPr>
                <a:xfrm>
                  <a:off x="4603083" y="471480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59" name="pt1168">
                  <a:extLst>
                    <a:ext uri="{FF2B5EF4-FFF2-40B4-BE49-F238E27FC236}">
                      <a16:creationId xmlns:a16="http://schemas.microsoft.com/office/drawing/2014/main" id="{30CAA301-D83A-4CC4-B4D6-130121F8C032}"/>
                    </a:ext>
                  </a:extLst>
                </p:cNvPr>
                <p:cNvSpPr/>
                <p:nvPr/>
              </p:nvSpPr>
              <p:spPr>
                <a:xfrm>
                  <a:off x="4573813" y="471487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60" name="pt1169">
                  <a:extLst>
                    <a:ext uri="{FF2B5EF4-FFF2-40B4-BE49-F238E27FC236}">
                      <a16:creationId xmlns:a16="http://schemas.microsoft.com/office/drawing/2014/main" id="{284F1A94-7B2B-4073-8139-4554F7F27D51}"/>
                    </a:ext>
                  </a:extLst>
                </p:cNvPr>
                <p:cNvSpPr/>
                <p:nvPr/>
              </p:nvSpPr>
              <p:spPr>
                <a:xfrm>
                  <a:off x="6038151" y="47149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61" name="pt1170">
                  <a:extLst>
                    <a:ext uri="{FF2B5EF4-FFF2-40B4-BE49-F238E27FC236}">
                      <a16:creationId xmlns:a16="http://schemas.microsoft.com/office/drawing/2014/main" id="{5B902A7D-F7C7-4AEA-8676-C6D014763CC5}"/>
                    </a:ext>
                  </a:extLst>
                </p:cNvPr>
                <p:cNvSpPr/>
                <p:nvPr/>
              </p:nvSpPr>
              <p:spPr>
                <a:xfrm>
                  <a:off x="4681379" y="471499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62" name="pt1171">
                  <a:extLst>
                    <a:ext uri="{FF2B5EF4-FFF2-40B4-BE49-F238E27FC236}">
                      <a16:creationId xmlns:a16="http://schemas.microsoft.com/office/drawing/2014/main" id="{3798246C-F300-4E46-B4EC-4F3912DA31E3}"/>
                    </a:ext>
                  </a:extLst>
                </p:cNvPr>
                <p:cNvSpPr/>
                <p:nvPr/>
              </p:nvSpPr>
              <p:spPr>
                <a:xfrm>
                  <a:off x="6336366" y="471605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63" name="pt1172">
                  <a:extLst>
                    <a:ext uri="{FF2B5EF4-FFF2-40B4-BE49-F238E27FC236}">
                      <a16:creationId xmlns:a16="http://schemas.microsoft.com/office/drawing/2014/main" id="{4240BD30-EEDD-4B8A-95A4-51AD4FB92201}"/>
                    </a:ext>
                  </a:extLst>
                </p:cNvPr>
                <p:cNvSpPr/>
                <p:nvPr/>
              </p:nvSpPr>
              <p:spPr>
                <a:xfrm>
                  <a:off x="6596173" y="471615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64" name="pt1173">
                  <a:extLst>
                    <a:ext uri="{FF2B5EF4-FFF2-40B4-BE49-F238E27FC236}">
                      <a16:creationId xmlns:a16="http://schemas.microsoft.com/office/drawing/2014/main" id="{CE0B98F1-13F3-4201-BF3E-633751FBB19A}"/>
                    </a:ext>
                  </a:extLst>
                </p:cNvPr>
                <p:cNvSpPr/>
                <p:nvPr/>
              </p:nvSpPr>
              <p:spPr>
                <a:xfrm>
                  <a:off x="5270636" y="47161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65" name="pt1174">
                  <a:extLst>
                    <a:ext uri="{FF2B5EF4-FFF2-40B4-BE49-F238E27FC236}">
                      <a16:creationId xmlns:a16="http://schemas.microsoft.com/office/drawing/2014/main" id="{0E9820FC-1E48-4D9D-80D4-3624E4D806C9}"/>
                    </a:ext>
                  </a:extLst>
                </p:cNvPr>
                <p:cNvSpPr/>
                <p:nvPr/>
              </p:nvSpPr>
              <p:spPr>
                <a:xfrm>
                  <a:off x="5189709" y="47164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66" name="pt1175">
                  <a:extLst>
                    <a:ext uri="{FF2B5EF4-FFF2-40B4-BE49-F238E27FC236}">
                      <a16:creationId xmlns:a16="http://schemas.microsoft.com/office/drawing/2014/main" id="{5CE64681-2B99-4E04-9570-765F2AA0B7E0}"/>
                    </a:ext>
                  </a:extLst>
                </p:cNvPr>
                <p:cNvSpPr/>
                <p:nvPr/>
              </p:nvSpPr>
              <p:spPr>
                <a:xfrm>
                  <a:off x="6252769" y="47165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67" name="pt1176">
                  <a:extLst>
                    <a:ext uri="{FF2B5EF4-FFF2-40B4-BE49-F238E27FC236}">
                      <a16:creationId xmlns:a16="http://schemas.microsoft.com/office/drawing/2014/main" id="{223753B1-99CE-483E-A7B5-D5DBDD367003}"/>
                    </a:ext>
                  </a:extLst>
                </p:cNvPr>
                <p:cNvSpPr/>
                <p:nvPr/>
              </p:nvSpPr>
              <p:spPr>
                <a:xfrm>
                  <a:off x="4577815" y="471667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68" name="pt1177">
                  <a:extLst>
                    <a:ext uri="{FF2B5EF4-FFF2-40B4-BE49-F238E27FC236}">
                      <a16:creationId xmlns:a16="http://schemas.microsoft.com/office/drawing/2014/main" id="{5B0BA35A-22A2-4EAA-A133-D8C05CB56BA1}"/>
                    </a:ext>
                  </a:extLst>
                </p:cNvPr>
                <p:cNvSpPr/>
                <p:nvPr/>
              </p:nvSpPr>
              <p:spPr>
                <a:xfrm>
                  <a:off x="4798340" y="471667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69" name="pt1178">
                  <a:extLst>
                    <a:ext uri="{FF2B5EF4-FFF2-40B4-BE49-F238E27FC236}">
                      <a16:creationId xmlns:a16="http://schemas.microsoft.com/office/drawing/2014/main" id="{622BCA97-6725-46FF-9C32-2AA2BEA2E85C}"/>
                    </a:ext>
                  </a:extLst>
                </p:cNvPr>
                <p:cNvSpPr/>
                <p:nvPr/>
              </p:nvSpPr>
              <p:spPr>
                <a:xfrm>
                  <a:off x="4851758" y="471720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70" name="pt1179">
                  <a:extLst>
                    <a:ext uri="{FF2B5EF4-FFF2-40B4-BE49-F238E27FC236}">
                      <a16:creationId xmlns:a16="http://schemas.microsoft.com/office/drawing/2014/main" id="{EB0E6D0F-9986-43B0-BAA4-0BBA532A4518}"/>
                    </a:ext>
                  </a:extLst>
                </p:cNvPr>
                <p:cNvSpPr/>
                <p:nvPr/>
              </p:nvSpPr>
              <p:spPr>
                <a:xfrm>
                  <a:off x="5029640" y="47181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71" name="pt1180">
                  <a:extLst>
                    <a:ext uri="{FF2B5EF4-FFF2-40B4-BE49-F238E27FC236}">
                      <a16:creationId xmlns:a16="http://schemas.microsoft.com/office/drawing/2014/main" id="{098C9D6A-99F6-42AE-B307-3C2370389BD4}"/>
                    </a:ext>
                  </a:extLst>
                </p:cNvPr>
                <p:cNvSpPr/>
                <p:nvPr/>
              </p:nvSpPr>
              <p:spPr>
                <a:xfrm>
                  <a:off x="6370787" y="471815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72" name="pt1181">
                  <a:extLst>
                    <a:ext uri="{FF2B5EF4-FFF2-40B4-BE49-F238E27FC236}">
                      <a16:creationId xmlns:a16="http://schemas.microsoft.com/office/drawing/2014/main" id="{A6497D78-6EDE-469C-BC9F-A558411B205B}"/>
                    </a:ext>
                  </a:extLst>
                </p:cNvPr>
                <p:cNvSpPr/>
                <p:nvPr/>
              </p:nvSpPr>
              <p:spPr>
                <a:xfrm>
                  <a:off x="4579078" y="471834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73" name="pt1182">
                  <a:extLst>
                    <a:ext uri="{FF2B5EF4-FFF2-40B4-BE49-F238E27FC236}">
                      <a16:creationId xmlns:a16="http://schemas.microsoft.com/office/drawing/2014/main" id="{6CF7B70A-C233-4B69-9090-ED4CB8B5BE93}"/>
                    </a:ext>
                  </a:extLst>
                </p:cNvPr>
                <p:cNvSpPr/>
                <p:nvPr/>
              </p:nvSpPr>
              <p:spPr>
                <a:xfrm>
                  <a:off x="6570687" y="471842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74" name="pt1183">
                  <a:extLst>
                    <a:ext uri="{FF2B5EF4-FFF2-40B4-BE49-F238E27FC236}">
                      <a16:creationId xmlns:a16="http://schemas.microsoft.com/office/drawing/2014/main" id="{2F26BB85-F71B-456A-9340-694BDAEC5A33}"/>
                    </a:ext>
                  </a:extLst>
                </p:cNvPr>
                <p:cNvSpPr/>
                <p:nvPr/>
              </p:nvSpPr>
              <p:spPr>
                <a:xfrm>
                  <a:off x="6385064" y="471897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75" name="pt1184">
                  <a:extLst>
                    <a:ext uri="{FF2B5EF4-FFF2-40B4-BE49-F238E27FC236}">
                      <a16:creationId xmlns:a16="http://schemas.microsoft.com/office/drawing/2014/main" id="{7BF69778-CD94-478F-88AA-80B17A64AC87}"/>
                    </a:ext>
                  </a:extLst>
                </p:cNvPr>
                <p:cNvSpPr/>
                <p:nvPr/>
              </p:nvSpPr>
              <p:spPr>
                <a:xfrm>
                  <a:off x="6472078" y="4718975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76" name="pt1185">
                  <a:extLst>
                    <a:ext uri="{FF2B5EF4-FFF2-40B4-BE49-F238E27FC236}">
                      <a16:creationId xmlns:a16="http://schemas.microsoft.com/office/drawing/2014/main" id="{0ACFCC6F-2AF2-416E-88FD-90BD3EF56868}"/>
                    </a:ext>
                  </a:extLst>
                </p:cNvPr>
                <p:cNvSpPr/>
                <p:nvPr/>
              </p:nvSpPr>
              <p:spPr>
                <a:xfrm>
                  <a:off x="4915711" y="471904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77" name="pt1186">
                  <a:extLst>
                    <a:ext uri="{FF2B5EF4-FFF2-40B4-BE49-F238E27FC236}">
                      <a16:creationId xmlns:a16="http://schemas.microsoft.com/office/drawing/2014/main" id="{E3EB490F-0E0D-4718-A6A3-37008453C26F}"/>
                    </a:ext>
                  </a:extLst>
                </p:cNvPr>
                <p:cNvSpPr/>
                <p:nvPr/>
              </p:nvSpPr>
              <p:spPr>
                <a:xfrm>
                  <a:off x="4839591" y="472016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78" name="pt1187">
                  <a:extLst>
                    <a:ext uri="{FF2B5EF4-FFF2-40B4-BE49-F238E27FC236}">
                      <a16:creationId xmlns:a16="http://schemas.microsoft.com/office/drawing/2014/main" id="{21AC2464-B90D-4D93-80D5-C2F637BD8A33}"/>
                    </a:ext>
                  </a:extLst>
                </p:cNvPr>
                <p:cNvSpPr/>
                <p:nvPr/>
              </p:nvSpPr>
              <p:spPr>
                <a:xfrm>
                  <a:off x="5134356" y="47201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79" name="pt1188">
                  <a:extLst>
                    <a:ext uri="{FF2B5EF4-FFF2-40B4-BE49-F238E27FC236}">
                      <a16:creationId xmlns:a16="http://schemas.microsoft.com/office/drawing/2014/main" id="{894185C7-9C2C-40A8-BD7F-287D48E6B77E}"/>
                    </a:ext>
                  </a:extLst>
                </p:cNvPr>
                <p:cNvSpPr/>
                <p:nvPr/>
              </p:nvSpPr>
              <p:spPr>
                <a:xfrm>
                  <a:off x="5023478" y="47201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80" name="pt1189">
                  <a:extLst>
                    <a:ext uri="{FF2B5EF4-FFF2-40B4-BE49-F238E27FC236}">
                      <a16:creationId xmlns:a16="http://schemas.microsoft.com/office/drawing/2014/main" id="{8D8865BE-68E9-45F4-864E-AA08A3560D1A}"/>
                    </a:ext>
                  </a:extLst>
                </p:cNvPr>
                <p:cNvSpPr/>
                <p:nvPr/>
              </p:nvSpPr>
              <p:spPr>
                <a:xfrm>
                  <a:off x="4801613" y="472097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81" name="pt1190">
                  <a:extLst>
                    <a:ext uri="{FF2B5EF4-FFF2-40B4-BE49-F238E27FC236}">
                      <a16:creationId xmlns:a16="http://schemas.microsoft.com/office/drawing/2014/main" id="{4BA0376A-6DEA-4D99-9C45-0564AEC3BB80}"/>
                    </a:ext>
                  </a:extLst>
                </p:cNvPr>
                <p:cNvSpPr/>
                <p:nvPr/>
              </p:nvSpPr>
              <p:spPr>
                <a:xfrm>
                  <a:off x="5982255" y="47209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82" name="pt1191">
                  <a:extLst>
                    <a:ext uri="{FF2B5EF4-FFF2-40B4-BE49-F238E27FC236}">
                      <a16:creationId xmlns:a16="http://schemas.microsoft.com/office/drawing/2014/main" id="{70494A8E-7D67-49EF-A5F8-7E730723680B}"/>
                    </a:ext>
                  </a:extLst>
                </p:cNvPr>
                <p:cNvSpPr/>
                <p:nvPr/>
              </p:nvSpPr>
              <p:spPr>
                <a:xfrm>
                  <a:off x="4659550" y="472098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83" name="pt1192">
                  <a:extLst>
                    <a:ext uri="{FF2B5EF4-FFF2-40B4-BE49-F238E27FC236}">
                      <a16:creationId xmlns:a16="http://schemas.microsoft.com/office/drawing/2014/main" id="{942C1D03-4B03-4126-AD52-44B66A20B7AA}"/>
                    </a:ext>
                  </a:extLst>
                </p:cNvPr>
                <p:cNvSpPr/>
                <p:nvPr/>
              </p:nvSpPr>
              <p:spPr>
                <a:xfrm>
                  <a:off x="5289698" y="47214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84" name="pt1193">
                  <a:extLst>
                    <a:ext uri="{FF2B5EF4-FFF2-40B4-BE49-F238E27FC236}">
                      <a16:creationId xmlns:a16="http://schemas.microsoft.com/office/drawing/2014/main" id="{17DD171C-7C1F-4881-AD3A-AE8CDE880B9E}"/>
                    </a:ext>
                  </a:extLst>
                </p:cNvPr>
                <p:cNvSpPr/>
                <p:nvPr/>
              </p:nvSpPr>
              <p:spPr>
                <a:xfrm>
                  <a:off x="6071388" y="47217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85" name="pt1194">
                  <a:extLst>
                    <a:ext uri="{FF2B5EF4-FFF2-40B4-BE49-F238E27FC236}">
                      <a16:creationId xmlns:a16="http://schemas.microsoft.com/office/drawing/2014/main" id="{6CBBF2EA-F076-423B-BE3E-7D79947B6494}"/>
                    </a:ext>
                  </a:extLst>
                </p:cNvPr>
                <p:cNvSpPr/>
                <p:nvPr/>
              </p:nvSpPr>
              <p:spPr>
                <a:xfrm>
                  <a:off x="4908975" y="472268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86" name="pt1195">
                  <a:extLst>
                    <a:ext uri="{FF2B5EF4-FFF2-40B4-BE49-F238E27FC236}">
                      <a16:creationId xmlns:a16="http://schemas.microsoft.com/office/drawing/2014/main" id="{F3524B00-C0C3-495A-8445-63005A487854}"/>
                    </a:ext>
                  </a:extLst>
                </p:cNvPr>
                <p:cNvSpPr/>
                <p:nvPr/>
              </p:nvSpPr>
              <p:spPr>
                <a:xfrm>
                  <a:off x="6145661" y="47229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87" name="pt1196">
                  <a:extLst>
                    <a:ext uri="{FF2B5EF4-FFF2-40B4-BE49-F238E27FC236}">
                      <a16:creationId xmlns:a16="http://schemas.microsoft.com/office/drawing/2014/main" id="{1E73089F-44BA-4179-A421-E8C11CE1DD42}"/>
                    </a:ext>
                  </a:extLst>
                </p:cNvPr>
                <p:cNvSpPr/>
                <p:nvPr/>
              </p:nvSpPr>
              <p:spPr>
                <a:xfrm>
                  <a:off x="4744211" y="472292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88" name="pt1197">
                  <a:extLst>
                    <a:ext uri="{FF2B5EF4-FFF2-40B4-BE49-F238E27FC236}">
                      <a16:creationId xmlns:a16="http://schemas.microsoft.com/office/drawing/2014/main" id="{AB7E6D5A-4C05-4D99-8E97-41FA80EFA2BF}"/>
                    </a:ext>
                  </a:extLst>
                </p:cNvPr>
                <p:cNvSpPr/>
                <p:nvPr/>
              </p:nvSpPr>
              <p:spPr>
                <a:xfrm>
                  <a:off x="5201795" y="47229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89" name="pt1198">
                  <a:extLst>
                    <a:ext uri="{FF2B5EF4-FFF2-40B4-BE49-F238E27FC236}">
                      <a16:creationId xmlns:a16="http://schemas.microsoft.com/office/drawing/2014/main" id="{E2C886AE-D8C8-49A5-876C-EF2039807564}"/>
                    </a:ext>
                  </a:extLst>
                </p:cNvPr>
                <p:cNvSpPr/>
                <p:nvPr/>
              </p:nvSpPr>
              <p:spPr>
                <a:xfrm>
                  <a:off x="4826347" y="472298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90" name="pt1199">
                  <a:extLst>
                    <a:ext uri="{FF2B5EF4-FFF2-40B4-BE49-F238E27FC236}">
                      <a16:creationId xmlns:a16="http://schemas.microsoft.com/office/drawing/2014/main" id="{5487ED7F-66B0-412F-92EC-CC4A35377534}"/>
                    </a:ext>
                  </a:extLst>
                </p:cNvPr>
                <p:cNvSpPr/>
                <p:nvPr/>
              </p:nvSpPr>
              <p:spPr>
                <a:xfrm>
                  <a:off x="6084600" y="47229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91" name="pt1200">
                  <a:extLst>
                    <a:ext uri="{FF2B5EF4-FFF2-40B4-BE49-F238E27FC236}">
                      <a16:creationId xmlns:a16="http://schemas.microsoft.com/office/drawing/2014/main" id="{F7709BC7-87DE-4890-AD00-23B5A410BACB}"/>
                    </a:ext>
                  </a:extLst>
                </p:cNvPr>
                <p:cNvSpPr/>
                <p:nvPr/>
              </p:nvSpPr>
              <p:spPr>
                <a:xfrm>
                  <a:off x="6161450" y="47231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92" name="pt1201">
                  <a:extLst>
                    <a:ext uri="{FF2B5EF4-FFF2-40B4-BE49-F238E27FC236}">
                      <a16:creationId xmlns:a16="http://schemas.microsoft.com/office/drawing/2014/main" id="{D372FA12-E5C7-47E4-AC8B-B5FE38FD52C1}"/>
                    </a:ext>
                  </a:extLst>
                </p:cNvPr>
                <p:cNvSpPr/>
                <p:nvPr/>
              </p:nvSpPr>
              <p:spPr>
                <a:xfrm>
                  <a:off x="4716664" y="472319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93" name="pt1202">
                  <a:extLst>
                    <a:ext uri="{FF2B5EF4-FFF2-40B4-BE49-F238E27FC236}">
                      <a16:creationId xmlns:a16="http://schemas.microsoft.com/office/drawing/2014/main" id="{F787112F-8049-4470-93F7-DBA87C9011EB}"/>
                    </a:ext>
                  </a:extLst>
                </p:cNvPr>
                <p:cNvSpPr/>
                <p:nvPr/>
              </p:nvSpPr>
              <p:spPr>
                <a:xfrm>
                  <a:off x="6379261" y="472334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94" name="pt1203">
                  <a:extLst>
                    <a:ext uri="{FF2B5EF4-FFF2-40B4-BE49-F238E27FC236}">
                      <a16:creationId xmlns:a16="http://schemas.microsoft.com/office/drawing/2014/main" id="{CC8A21E1-1FBF-4A9F-B015-040089858699}"/>
                    </a:ext>
                  </a:extLst>
                </p:cNvPr>
                <p:cNvSpPr/>
                <p:nvPr/>
              </p:nvSpPr>
              <p:spPr>
                <a:xfrm>
                  <a:off x="6203740" y="47235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95" name="pt1204">
                  <a:extLst>
                    <a:ext uri="{FF2B5EF4-FFF2-40B4-BE49-F238E27FC236}">
                      <a16:creationId xmlns:a16="http://schemas.microsoft.com/office/drawing/2014/main" id="{2AAE50F4-6E22-4A6E-BB48-BBC56A4466B0}"/>
                    </a:ext>
                  </a:extLst>
                </p:cNvPr>
                <p:cNvSpPr/>
                <p:nvPr/>
              </p:nvSpPr>
              <p:spPr>
                <a:xfrm>
                  <a:off x="5162223" y="47235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96" name="pt1205">
                  <a:extLst>
                    <a:ext uri="{FF2B5EF4-FFF2-40B4-BE49-F238E27FC236}">
                      <a16:creationId xmlns:a16="http://schemas.microsoft.com/office/drawing/2014/main" id="{12033AD3-53E9-4034-B374-A0C4FB0F6865}"/>
                    </a:ext>
                  </a:extLst>
                </p:cNvPr>
                <p:cNvSpPr/>
                <p:nvPr/>
              </p:nvSpPr>
              <p:spPr>
                <a:xfrm>
                  <a:off x="4585617" y="472355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97" name="pt1206">
                  <a:extLst>
                    <a:ext uri="{FF2B5EF4-FFF2-40B4-BE49-F238E27FC236}">
                      <a16:creationId xmlns:a16="http://schemas.microsoft.com/office/drawing/2014/main" id="{3FC97925-6052-4656-80B4-CE95ADA67A6B}"/>
                    </a:ext>
                  </a:extLst>
                </p:cNvPr>
                <p:cNvSpPr/>
                <p:nvPr/>
              </p:nvSpPr>
              <p:spPr>
                <a:xfrm>
                  <a:off x="6097484" y="47240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98" name="pt1207">
                  <a:extLst>
                    <a:ext uri="{FF2B5EF4-FFF2-40B4-BE49-F238E27FC236}">
                      <a16:creationId xmlns:a16="http://schemas.microsoft.com/office/drawing/2014/main" id="{861B0FCF-0327-459E-8B7D-B30B61180E5F}"/>
                    </a:ext>
                  </a:extLst>
                </p:cNvPr>
                <p:cNvSpPr/>
                <p:nvPr/>
              </p:nvSpPr>
              <p:spPr>
                <a:xfrm>
                  <a:off x="6560952" y="472413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99" name="pt1208">
                  <a:extLst>
                    <a:ext uri="{FF2B5EF4-FFF2-40B4-BE49-F238E27FC236}">
                      <a16:creationId xmlns:a16="http://schemas.microsoft.com/office/drawing/2014/main" id="{4AAB89BD-38E6-4D40-8923-C67483007AAA}"/>
                    </a:ext>
                  </a:extLst>
                </p:cNvPr>
                <p:cNvSpPr/>
                <p:nvPr/>
              </p:nvSpPr>
              <p:spPr>
                <a:xfrm>
                  <a:off x="4781541" y="472446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00" name="pt1209">
                  <a:extLst>
                    <a:ext uri="{FF2B5EF4-FFF2-40B4-BE49-F238E27FC236}">
                      <a16:creationId xmlns:a16="http://schemas.microsoft.com/office/drawing/2014/main" id="{A7DE3242-2DB8-474A-A47B-C4AE1AF7B278}"/>
                    </a:ext>
                  </a:extLst>
                </p:cNvPr>
                <p:cNvSpPr/>
                <p:nvPr/>
              </p:nvSpPr>
              <p:spPr>
                <a:xfrm>
                  <a:off x="6409729" y="472474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01" name="pt1210">
                  <a:extLst>
                    <a:ext uri="{FF2B5EF4-FFF2-40B4-BE49-F238E27FC236}">
                      <a16:creationId xmlns:a16="http://schemas.microsoft.com/office/drawing/2014/main" id="{696872C3-028A-4B9A-8EC3-D668E66CC82E}"/>
                    </a:ext>
                  </a:extLst>
                </p:cNvPr>
                <p:cNvSpPr/>
                <p:nvPr/>
              </p:nvSpPr>
              <p:spPr>
                <a:xfrm>
                  <a:off x="4955151" y="472490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02" name="pt1211">
                  <a:extLst>
                    <a:ext uri="{FF2B5EF4-FFF2-40B4-BE49-F238E27FC236}">
                      <a16:creationId xmlns:a16="http://schemas.microsoft.com/office/drawing/2014/main" id="{EDBF321C-4420-42A5-8FFB-052117A0F72E}"/>
                    </a:ext>
                  </a:extLst>
                </p:cNvPr>
                <p:cNvSpPr/>
                <p:nvPr/>
              </p:nvSpPr>
              <p:spPr>
                <a:xfrm>
                  <a:off x="4785177" y="472512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03" name="pt1212">
                  <a:extLst>
                    <a:ext uri="{FF2B5EF4-FFF2-40B4-BE49-F238E27FC236}">
                      <a16:creationId xmlns:a16="http://schemas.microsoft.com/office/drawing/2014/main" id="{EDF3D85F-EC27-4D77-9739-1B0D9AAEB39D}"/>
                    </a:ext>
                  </a:extLst>
                </p:cNvPr>
                <p:cNvSpPr/>
                <p:nvPr/>
              </p:nvSpPr>
              <p:spPr>
                <a:xfrm>
                  <a:off x="5054281" y="47254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04" name="pt1213">
                  <a:extLst>
                    <a:ext uri="{FF2B5EF4-FFF2-40B4-BE49-F238E27FC236}">
                      <a16:creationId xmlns:a16="http://schemas.microsoft.com/office/drawing/2014/main" id="{618C6092-D832-4D53-90F6-B140D87B3111}"/>
                    </a:ext>
                  </a:extLst>
                </p:cNvPr>
                <p:cNvSpPr/>
                <p:nvPr/>
              </p:nvSpPr>
              <p:spPr>
                <a:xfrm>
                  <a:off x="6168079" y="47256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05" name="pt1214">
                  <a:extLst>
                    <a:ext uri="{FF2B5EF4-FFF2-40B4-BE49-F238E27FC236}">
                      <a16:creationId xmlns:a16="http://schemas.microsoft.com/office/drawing/2014/main" id="{2BA7248E-1EBB-42B1-9D6E-4EB579AF7E1F}"/>
                    </a:ext>
                  </a:extLst>
                </p:cNvPr>
                <p:cNvSpPr/>
                <p:nvPr/>
              </p:nvSpPr>
              <p:spPr>
                <a:xfrm>
                  <a:off x="6306019" y="472599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06" name="pt1215">
                  <a:extLst>
                    <a:ext uri="{FF2B5EF4-FFF2-40B4-BE49-F238E27FC236}">
                      <a16:creationId xmlns:a16="http://schemas.microsoft.com/office/drawing/2014/main" id="{B9F6B5F3-1F17-4B88-B487-4C346F661D54}"/>
                    </a:ext>
                  </a:extLst>
                </p:cNvPr>
                <p:cNvSpPr/>
                <p:nvPr/>
              </p:nvSpPr>
              <p:spPr>
                <a:xfrm>
                  <a:off x="4831796" y="472614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07" name="pt1216">
                  <a:extLst>
                    <a:ext uri="{FF2B5EF4-FFF2-40B4-BE49-F238E27FC236}">
                      <a16:creationId xmlns:a16="http://schemas.microsoft.com/office/drawing/2014/main" id="{EB5E6338-3784-4F9B-BEAA-9F88A72D7574}"/>
                    </a:ext>
                  </a:extLst>
                </p:cNvPr>
                <p:cNvSpPr/>
                <p:nvPr/>
              </p:nvSpPr>
              <p:spPr>
                <a:xfrm>
                  <a:off x="4629090" y="472639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08" name="pt1217">
                  <a:extLst>
                    <a:ext uri="{FF2B5EF4-FFF2-40B4-BE49-F238E27FC236}">
                      <a16:creationId xmlns:a16="http://schemas.microsoft.com/office/drawing/2014/main" id="{FBCFDB8B-DD6B-40B6-A20A-CB4DDD70A469}"/>
                    </a:ext>
                  </a:extLst>
                </p:cNvPr>
                <p:cNvSpPr/>
                <p:nvPr/>
              </p:nvSpPr>
              <p:spPr>
                <a:xfrm>
                  <a:off x="6183137" y="47265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09" name="pt1218">
                  <a:extLst>
                    <a:ext uri="{FF2B5EF4-FFF2-40B4-BE49-F238E27FC236}">
                      <a16:creationId xmlns:a16="http://schemas.microsoft.com/office/drawing/2014/main" id="{C373755F-E9A6-426A-AB2A-A9CF4BDC5BAC}"/>
                    </a:ext>
                  </a:extLst>
                </p:cNvPr>
                <p:cNvSpPr/>
                <p:nvPr/>
              </p:nvSpPr>
              <p:spPr>
                <a:xfrm>
                  <a:off x="5095505" y="47268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10" name="pt1219">
                  <a:extLst>
                    <a:ext uri="{FF2B5EF4-FFF2-40B4-BE49-F238E27FC236}">
                      <a16:creationId xmlns:a16="http://schemas.microsoft.com/office/drawing/2014/main" id="{163D7A41-FEEC-42E4-84F9-FBEFF1089218}"/>
                    </a:ext>
                  </a:extLst>
                </p:cNvPr>
                <p:cNvSpPr/>
                <p:nvPr/>
              </p:nvSpPr>
              <p:spPr>
                <a:xfrm>
                  <a:off x="5045290" y="47272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11" name="pt1220">
                  <a:extLst>
                    <a:ext uri="{FF2B5EF4-FFF2-40B4-BE49-F238E27FC236}">
                      <a16:creationId xmlns:a16="http://schemas.microsoft.com/office/drawing/2014/main" id="{A7593084-51DE-48DA-AD1C-5B4E52972D14}"/>
                    </a:ext>
                  </a:extLst>
                </p:cNvPr>
                <p:cNvSpPr/>
                <p:nvPr/>
              </p:nvSpPr>
              <p:spPr>
                <a:xfrm>
                  <a:off x="4905588" y="472724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12" name="pt1221">
                  <a:extLst>
                    <a:ext uri="{FF2B5EF4-FFF2-40B4-BE49-F238E27FC236}">
                      <a16:creationId xmlns:a16="http://schemas.microsoft.com/office/drawing/2014/main" id="{37557FAD-552B-48CF-BBC5-BA71DA0DC11D}"/>
                    </a:ext>
                  </a:extLst>
                </p:cNvPr>
                <p:cNvSpPr/>
                <p:nvPr/>
              </p:nvSpPr>
              <p:spPr>
                <a:xfrm>
                  <a:off x="5964432" y="47272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13" name="pt1222">
                  <a:extLst>
                    <a:ext uri="{FF2B5EF4-FFF2-40B4-BE49-F238E27FC236}">
                      <a16:creationId xmlns:a16="http://schemas.microsoft.com/office/drawing/2014/main" id="{5F7FE8DD-F340-4729-9BE0-8126FA7582EE}"/>
                    </a:ext>
                  </a:extLst>
                </p:cNvPr>
                <p:cNvSpPr/>
                <p:nvPr/>
              </p:nvSpPr>
              <p:spPr>
                <a:xfrm>
                  <a:off x="5312535" y="47272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14" name="pt1223">
                  <a:extLst>
                    <a:ext uri="{FF2B5EF4-FFF2-40B4-BE49-F238E27FC236}">
                      <a16:creationId xmlns:a16="http://schemas.microsoft.com/office/drawing/2014/main" id="{38B0948D-7263-46B9-81EA-C6A63031E5DF}"/>
                    </a:ext>
                  </a:extLst>
                </p:cNvPr>
                <p:cNvSpPr/>
                <p:nvPr/>
              </p:nvSpPr>
              <p:spPr>
                <a:xfrm>
                  <a:off x="4927922" y="472730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15" name="pt1224">
                  <a:extLst>
                    <a:ext uri="{FF2B5EF4-FFF2-40B4-BE49-F238E27FC236}">
                      <a16:creationId xmlns:a16="http://schemas.microsoft.com/office/drawing/2014/main" id="{E0E7DD4D-7347-4478-A752-4D2E08F6A925}"/>
                    </a:ext>
                  </a:extLst>
                </p:cNvPr>
                <p:cNvSpPr/>
                <p:nvPr/>
              </p:nvSpPr>
              <p:spPr>
                <a:xfrm>
                  <a:off x="4813352" y="472738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16" name="pt1225">
                  <a:extLst>
                    <a:ext uri="{FF2B5EF4-FFF2-40B4-BE49-F238E27FC236}">
                      <a16:creationId xmlns:a16="http://schemas.microsoft.com/office/drawing/2014/main" id="{C61914C9-C864-45CF-B98B-D39477B7277F}"/>
                    </a:ext>
                  </a:extLst>
                </p:cNvPr>
                <p:cNvSpPr/>
                <p:nvPr/>
              </p:nvSpPr>
              <p:spPr>
                <a:xfrm>
                  <a:off x="4905524" y="47278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17" name="pt1226">
                  <a:extLst>
                    <a:ext uri="{FF2B5EF4-FFF2-40B4-BE49-F238E27FC236}">
                      <a16:creationId xmlns:a16="http://schemas.microsoft.com/office/drawing/2014/main" id="{FC107582-FC32-46DD-96F3-8239429EAA66}"/>
                    </a:ext>
                  </a:extLst>
                </p:cNvPr>
                <p:cNvSpPr/>
                <p:nvPr/>
              </p:nvSpPr>
              <p:spPr>
                <a:xfrm>
                  <a:off x="5149263" y="47280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18" name="pt1227">
                  <a:extLst>
                    <a:ext uri="{FF2B5EF4-FFF2-40B4-BE49-F238E27FC236}">
                      <a16:creationId xmlns:a16="http://schemas.microsoft.com/office/drawing/2014/main" id="{A77EE8EF-FA31-46BD-903C-8FF391E7A059}"/>
                    </a:ext>
                  </a:extLst>
                </p:cNvPr>
                <p:cNvSpPr/>
                <p:nvPr/>
              </p:nvSpPr>
              <p:spPr>
                <a:xfrm>
                  <a:off x="4637410" y="472807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19" name="pt1228">
                  <a:extLst>
                    <a:ext uri="{FF2B5EF4-FFF2-40B4-BE49-F238E27FC236}">
                      <a16:creationId xmlns:a16="http://schemas.microsoft.com/office/drawing/2014/main" id="{22F58132-3BAC-469C-B47B-6CF7F82636A3}"/>
                    </a:ext>
                  </a:extLst>
                </p:cNvPr>
                <p:cNvSpPr/>
                <p:nvPr/>
              </p:nvSpPr>
              <p:spPr>
                <a:xfrm>
                  <a:off x="4851439" y="472842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0" name="pt1229">
                  <a:extLst>
                    <a:ext uri="{FF2B5EF4-FFF2-40B4-BE49-F238E27FC236}">
                      <a16:creationId xmlns:a16="http://schemas.microsoft.com/office/drawing/2014/main" id="{2077AB47-3E83-4B8C-999B-EA1F8EB1A677}"/>
                    </a:ext>
                  </a:extLst>
                </p:cNvPr>
                <p:cNvSpPr/>
                <p:nvPr/>
              </p:nvSpPr>
              <p:spPr>
                <a:xfrm>
                  <a:off x="4878456" y="472842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1" name="pt1230">
                  <a:extLst>
                    <a:ext uri="{FF2B5EF4-FFF2-40B4-BE49-F238E27FC236}">
                      <a16:creationId xmlns:a16="http://schemas.microsoft.com/office/drawing/2014/main" id="{51E0DF94-5BE9-4E11-A551-83CD1DD2CC2F}"/>
                    </a:ext>
                  </a:extLst>
                </p:cNvPr>
                <p:cNvSpPr/>
                <p:nvPr/>
              </p:nvSpPr>
              <p:spPr>
                <a:xfrm>
                  <a:off x="4754022" y="472842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2" name="pt1231">
                  <a:extLst>
                    <a:ext uri="{FF2B5EF4-FFF2-40B4-BE49-F238E27FC236}">
                      <a16:creationId xmlns:a16="http://schemas.microsoft.com/office/drawing/2014/main" id="{2768566E-6EEC-4229-8DDB-15811D76F138}"/>
                    </a:ext>
                  </a:extLst>
                </p:cNvPr>
                <p:cNvSpPr/>
                <p:nvPr/>
              </p:nvSpPr>
              <p:spPr>
                <a:xfrm>
                  <a:off x="5265485" y="47286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3" name="pt1232">
                  <a:extLst>
                    <a:ext uri="{FF2B5EF4-FFF2-40B4-BE49-F238E27FC236}">
                      <a16:creationId xmlns:a16="http://schemas.microsoft.com/office/drawing/2014/main" id="{28C32C36-9ADF-41E2-A064-DCD6C48D1302}"/>
                    </a:ext>
                  </a:extLst>
                </p:cNvPr>
                <p:cNvSpPr/>
                <p:nvPr/>
              </p:nvSpPr>
              <p:spPr>
                <a:xfrm>
                  <a:off x="4648366" y="4729727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4" name="pt1233">
                  <a:extLst>
                    <a:ext uri="{FF2B5EF4-FFF2-40B4-BE49-F238E27FC236}">
                      <a16:creationId xmlns:a16="http://schemas.microsoft.com/office/drawing/2014/main" id="{87F3D050-C08B-48EA-B5F8-EF0AF09F83FB}"/>
                    </a:ext>
                  </a:extLst>
                </p:cNvPr>
                <p:cNvSpPr/>
                <p:nvPr/>
              </p:nvSpPr>
              <p:spPr>
                <a:xfrm>
                  <a:off x="6017577" y="47306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5" name="pt1234">
                  <a:extLst>
                    <a:ext uri="{FF2B5EF4-FFF2-40B4-BE49-F238E27FC236}">
                      <a16:creationId xmlns:a16="http://schemas.microsoft.com/office/drawing/2014/main" id="{9CF4D2DC-BE6B-448C-8FBB-671199903996}"/>
                    </a:ext>
                  </a:extLst>
                </p:cNvPr>
                <p:cNvSpPr/>
                <p:nvPr/>
              </p:nvSpPr>
              <p:spPr>
                <a:xfrm>
                  <a:off x="6436146" y="4731211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6" name="pt1235">
                  <a:extLst>
                    <a:ext uri="{FF2B5EF4-FFF2-40B4-BE49-F238E27FC236}">
                      <a16:creationId xmlns:a16="http://schemas.microsoft.com/office/drawing/2014/main" id="{3EDC95AB-8577-49E1-A9C1-346A260589F6}"/>
                    </a:ext>
                  </a:extLst>
                </p:cNvPr>
                <p:cNvSpPr/>
                <p:nvPr/>
              </p:nvSpPr>
              <p:spPr>
                <a:xfrm>
                  <a:off x="6246921" y="47313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7" name="pt1236">
                  <a:extLst>
                    <a:ext uri="{FF2B5EF4-FFF2-40B4-BE49-F238E27FC236}">
                      <a16:creationId xmlns:a16="http://schemas.microsoft.com/office/drawing/2014/main" id="{BF3F6768-CE89-46E9-A99E-99F9A4519E70}"/>
                    </a:ext>
                  </a:extLst>
                </p:cNvPr>
                <p:cNvSpPr/>
                <p:nvPr/>
              </p:nvSpPr>
              <p:spPr>
                <a:xfrm>
                  <a:off x="6383572" y="473158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8" name="pt1237">
                  <a:extLst>
                    <a:ext uri="{FF2B5EF4-FFF2-40B4-BE49-F238E27FC236}">
                      <a16:creationId xmlns:a16="http://schemas.microsoft.com/office/drawing/2014/main" id="{C841F446-2C6F-441D-97B4-984D03AE3F0E}"/>
                    </a:ext>
                  </a:extLst>
                </p:cNvPr>
                <p:cNvSpPr/>
                <p:nvPr/>
              </p:nvSpPr>
              <p:spPr>
                <a:xfrm>
                  <a:off x="4803447" y="473231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9" name="pt1238">
                  <a:extLst>
                    <a:ext uri="{FF2B5EF4-FFF2-40B4-BE49-F238E27FC236}">
                      <a16:creationId xmlns:a16="http://schemas.microsoft.com/office/drawing/2014/main" id="{A0029DAA-A016-491F-9AF5-EAD85478F5AD}"/>
                    </a:ext>
                  </a:extLst>
                </p:cNvPr>
                <p:cNvSpPr/>
                <p:nvPr/>
              </p:nvSpPr>
              <p:spPr>
                <a:xfrm>
                  <a:off x="5295355" y="47329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0" name="pt1239">
                  <a:extLst>
                    <a:ext uri="{FF2B5EF4-FFF2-40B4-BE49-F238E27FC236}">
                      <a16:creationId xmlns:a16="http://schemas.microsoft.com/office/drawing/2014/main" id="{CB8C8605-2CC1-4134-A249-4922FCBA15DE}"/>
                    </a:ext>
                  </a:extLst>
                </p:cNvPr>
                <p:cNvSpPr/>
                <p:nvPr/>
              </p:nvSpPr>
              <p:spPr>
                <a:xfrm>
                  <a:off x="4804829" y="473306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1" name="pt1240">
                  <a:extLst>
                    <a:ext uri="{FF2B5EF4-FFF2-40B4-BE49-F238E27FC236}">
                      <a16:creationId xmlns:a16="http://schemas.microsoft.com/office/drawing/2014/main" id="{E47AAE6D-E635-410D-B07B-D2BB1678564E}"/>
                    </a:ext>
                  </a:extLst>
                </p:cNvPr>
                <p:cNvSpPr/>
                <p:nvPr/>
              </p:nvSpPr>
              <p:spPr>
                <a:xfrm>
                  <a:off x="6329880" y="473306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2" name="pt1241">
                  <a:extLst>
                    <a:ext uri="{FF2B5EF4-FFF2-40B4-BE49-F238E27FC236}">
                      <a16:creationId xmlns:a16="http://schemas.microsoft.com/office/drawing/2014/main" id="{E9997F85-85DA-4DCC-A800-10490D00F034}"/>
                    </a:ext>
                  </a:extLst>
                </p:cNvPr>
                <p:cNvSpPr/>
                <p:nvPr/>
              </p:nvSpPr>
              <p:spPr>
                <a:xfrm>
                  <a:off x="6461417" y="4733063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3" name="pt1242">
                  <a:extLst>
                    <a:ext uri="{FF2B5EF4-FFF2-40B4-BE49-F238E27FC236}">
                      <a16:creationId xmlns:a16="http://schemas.microsoft.com/office/drawing/2014/main" id="{8F2355E6-FE00-4853-8E53-7EF16AA67880}"/>
                    </a:ext>
                  </a:extLst>
                </p:cNvPr>
                <p:cNvSpPr/>
                <p:nvPr/>
              </p:nvSpPr>
              <p:spPr>
                <a:xfrm>
                  <a:off x="4966554" y="47340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4" name="pt1243">
                  <a:extLst>
                    <a:ext uri="{FF2B5EF4-FFF2-40B4-BE49-F238E27FC236}">
                      <a16:creationId xmlns:a16="http://schemas.microsoft.com/office/drawing/2014/main" id="{B9DCBE34-A71F-49E9-8D5A-FB3AECCA8F08}"/>
                    </a:ext>
                  </a:extLst>
                </p:cNvPr>
                <p:cNvSpPr/>
                <p:nvPr/>
              </p:nvSpPr>
              <p:spPr>
                <a:xfrm>
                  <a:off x="5026288" y="473461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5" name="pt1244">
                  <a:extLst>
                    <a:ext uri="{FF2B5EF4-FFF2-40B4-BE49-F238E27FC236}">
                      <a16:creationId xmlns:a16="http://schemas.microsoft.com/office/drawing/2014/main" id="{9D631E03-5396-4A5F-B3D8-E6F73462CCA7}"/>
                    </a:ext>
                  </a:extLst>
                </p:cNvPr>
                <p:cNvSpPr/>
                <p:nvPr/>
              </p:nvSpPr>
              <p:spPr>
                <a:xfrm>
                  <a:off x="6188359" y="47348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6" name="pt1245">
                  <a:extLst>
                    <a:ext uri="{FF2B5EF4-FFF2-40B4-BE49-F238E27FC236}">
                      <a16:creationId xmlns:a16="http://schemas.microsoft.com/office/drawing/2014/main" id="{8A90A8C4-FC2B-4AD9-8C59-FB9C94AC2B31}"/>
                    </a:ext>
                  </a:extLst>
                </p:cNvPr>
                <p:cNvSpPr/>
                <p:nvPr/>
              </p:nvSpPr>
              <p:spPr>
                <a:xfrm>
                  <a:off x="6073789" y="47354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7" name="pt1246">
                  <a:extLst>
                    <a:ext uri="{FF2B5EF4-FFF2-40B4-BE49-F238E27FC236}">
                      <a16:creationId xmlns:a16="http://schemas.microsoft.com/office/drawing/2014/main" id="{BE1B736D-5715-4963-A53A-FA0F794C73D1}"/>
                    </a:ext>
                  </a:extLst>
                </p:cNvPr>
                <p:cNvSpPr/>
                <p:nvPr/>
              </p:nvSpPr>
              <p:spPr>
                <a:xfrm>
                  <a:off x="6443752" y="473552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8" name="pt1247">
                  <a:extLst>
                    <a:ext uri="{FF2B5EF4-FFF2-40B4-BE49-F238E27FC236}">
                      <a16:creationId xmlns:a16="http://schemas.microsoft.com/office/drawing/2014/main" id="{C0C794B1-2502-4E82-9845-4FCC1FC55ECC}"/>
                    </a:ext>
                  </a:extLst>
                </p:cNvPr>
                <p:cNvSpPr/>
                <p:nvPr/>
              </p:nvSpPr>
              <p:spPr>
                <a:xfrm>
                  <a:off x="6370171" y="473567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9" name="pt1248">
                  <a:extLst>
                    <a:ext uri="{FF2B5EF4-FFF2-40B4-BE49-F238E27FC236}">
                      <a16:creationId xmlns:a16="http://schemas.microsoft.com/office/drawing/2014/main" id="{7F9CA826-5243-4F43-BB24-E546C21B050B}"/>
                    </a:ext>
                  </a:extLst>
                </p:cNvPr>
                <p:cNvSpPr/>
                <p:nvPr/>
              </p:nvSpPr>
              <p:spPr>
                <a:xfrm>
                  <a:off x="4643892" y="473583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0" name="pt1249">
                  <a:extLst>
                    <a:ext uri="{FF2B5EF4-FFF2-40B4-BE49-F238E27FC236}">
                      <a16:creationId xmlns:a16="http://schemas.microsoft.com/office/drawing/2014/main" id="{078DB038-690D-41B1-AF2E-6AF682D5EBEE}"/>
                    </a:ext>
                  </a:extLst>
                </p:cNvPr>
                <p:cNvSpPr/>
                <p:nvPr/>
              </p:nvSpPr>
              <p:spPr>
                <a:xfrm>
                  <a:off x="6396865" y="473583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1" name="pt1250">
                  <a:extLst>
                    <a:ext uri="{FF2B5EF4-FFF2-40B4-BE49-F238E27FC236}">
                      <a16:creationId xmlns:a16="http://schemas.microsoft.com/office/drawing/2014/main" id="{482FA522-7ECF-40C7-9EB8-836B6AB7C3A6}"/>
                    </a:ext>
                  </a:extLst>
                </p:cNvPr>
                <p:cNvSpPr/>
                <p:nvPr/>
              </p:nvSpPr>
              <p:spPr>
                <a:xfrm>
                  <a:off x="4828871" y="473671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2" name="pt1251">
                  <a:extLst>
                    <a:ext uri="{FF2B5EF4-FFF2-40B4-BE49-F238E27FC236}">
                      <a16:creationId xmlns:a16="http://schemas.microsoft.com/office/drawing/2014/main" id="{72536295-42F9-4EAC-87AD-577AF0EC871C}"/>
                    </a:ext>
                  </a:extLst>
                </p:cNvPr>
                <p:cNvSpPr/>
                <p:nvPr/>
              </p:nvSpPr>
              <p:spPr>
                <a:xfrm>
                  <a:off x="4846032" y="473707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3" name="pt1252">
                  <a:extLst>
                    <a:ext uri="{FF2B5EF4-FFF2-40B4-BE49-F238E27FC236}">
                      <a16:creationId xmlns:a16="http://schemas.microsoft.com/office/drawing/2014/main" id="{9C849F01-1F5A-418E-8DEB-A9563C7C09B0}"/>
                    </a:ext>
                  </a:extLst>
                </p:cNvPr>
                <p:cNvSpPr/>
                <p:nvPr/>
              </p:nvSpPr>
              <p:spPr>
                <a:xfrm>
                  <a:off x="5043852" y="47371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4" name="pt1253">
                  <a:extLst>
                    <a:ext uri="{FF2B5EF4-FFF2-40B4-BE49-F238E27FC236}">
                      <a16:creationId xmlns:a16="http://schemas.microsoft.com/office/drawing/2014/main" id="{957785B4-E1AA-477C-BA89-88586D481F25}"/>
                    </a:ext>
                  </a:extLst>
                </p:cNvPr>
                <p:cNvSpPr/>
                <p:nvPr/>
              </p:nvSpPr>
              <p:spPr>
                <a:xfrm>
                  <a:off x="6119828" y="47372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5" name="pt1254">
                  <a:extLst>
                    <a:ext uri="{FF2B5EF4-FFF2-40B4-BE49-F238E27FC236}">
                      <a16:creationId xmlns:a16="http://schemas.microsoft.com/office/drawing/2014/main" id="{55E21B6C-6695-46D4-AEF1-8ED16A78624A}"/>
                    </a:ext>
                  </a:extLst>
                </p:cNvPr>
                <p:cNvSpPr/>
                <p:nvPr/>
              </p:nvSpPr>
              <p:spPr>
                <a:xfrm>
                  <a:off x="4916927" y="473728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6" name="pt1255">
                  <a:extLst>
                    <a:ext uri="{FF2B5EF4-FFF2-40B4-BE49-F238E27FC236}">
                      <a16:creationId xmlns:a16="http://schemas.microsoft.com/office/drawing/2014/main" id="{1427BB37-57D3-4821-87D9-AA8B0C5B1EF0}"/>
                    </a:ext>
                  </a:extLst>
                </p:cNvPr>
                <p:cNvSpPr/>
                <p:nvPr/>
              </p:nvSpPr>
              <p:spPr>
                <a:xfrm>
                  <a:off x="4867590" y="473730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7" name="pt1256">
                  <a:extLst>
                    <a:ext uri="{FF2B5EF4-FFF2-40B4-BE49-F238E27FC236}">
                      <a16:creationId xmlns:a16="http://schemas.microsoft.com/office/drawing/2014/main" id="{DFD1F385-E135-4A33-9A40-8E1883FBA0C4}"/>
                    </a:ext>
                  </a:extLst>
                </p:cNvPr>
                <p:cNvSpPr/>
                <p:nvPr/>
              </p:nvSpPr>
              <p:spPr>
                <a:xfrm>
                  <a:off x="4885955" y="473734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8" name="pt1257">
                  <a:extLst>
                    <a:ext uri="{FF2B5EF4-FFF2-40B4-BE49-F238E27FC236}">
                      <a16:creationId xmlns:a16="http://schemas.microsoft.com/office/drawing/2014/main" id="{71C5F500-1911-4949-9E52-AC52512D4725}"/>
                    </a:ext>
                  </a:extLst>
                </p:cNvPr>
                <p:cNvSpPr/>
                <p:nvPr/>
              </p:nvSpPr>
              <p:spPr>
                <a:xfrm>
                  <a:off x="6432629" y="4738324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9" name="pt1258">
                  <a:extLst>
                    <a:ext uri="{FF2B5EF4-FFF2-40B4-BE49-F238E27FC236}">
                      <a16:creationId xmlns:a16="http://schemas.microsoft.com/office/drawing/2014/main" id="{82540900-3B86-4D07-ABDE-1616AA75FBE3}"/>
                    </a:ext>
                  </a:extLst>
                </p:cNvPr>
                <p:cNvSpPr/>
                <p:nvPr/>
              </p:nvSpPr>
              <p:spPr>
                <a:xfrm>
                  <a:off x="5163912" y="47384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0" name="pt1259">
                  <a:extLst>
                    <a:ext uri="{FF2B5EF4-FFF2-40B4-BE49-F238E27FC236}">
                      <a16:creationId xmlns:a16="http://schemas.microsoft.com/office/drawing/2014/main" id="{FF99C681-EDBD-4C52-A49A-CC3D79FE1214}"/>
                    </a:ext>
                  </a:extLst>
                </p:cNvPr>
                <p:cNvSpPr/>
                <p:nvPr/>
              </p:nvSpPr>
              <p:spPr>
                <a:xfrm>
                  <a:off x="4847504" y="473860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1" name="pt1260">
                  <a:extLst>
                    <a:ext uri="{FF2B5EF4-FFF2-40B4-BE49-F238E27FC236}">
                      <a16:creationId xmlns:a16="http://schemas.microsoft.com/office/drawing/2014/main" id="{54AD6483-DB8A-4D54-BC54-C6F711928F64}"/>
                    </a:ext>
                  </a:extLst>
                </p:cNvPr>
                <p:cNvSpPr/>
                <p:nvPr/>
              </p:nvSpPr>
              <p:spPr>
                <a:xfrm>
                  <a:off x="6391236" y="473867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2" name="pt1261">
                  <a:extLst>
                    <a:ext uri="{FF2B5EF4-FFF2-40B4-BE49-F238E27FC236}">
                      <a16:creationId xmlns:a16="http://schemas.microsoft.com/office/drawing/2014/main" id="{837435B1-0B16-4AB8-842C-CA648FC09776}"/>
                    </a:ext>
                  </a:extLst>
                </p:cNvPr>
                <p:cNvSpPr/>
                <p:nvPr/>
              </p:nvSpPr>
              <p:spPr>
                <a:xfrm>
                  <a:off x="6465452" y="473924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3" name="pt1262">
                  <a:extLst>
                    <a:ext uri="{FF2B5EF4-FFF2-40B4-BE49-F238E27FC236}">
                      <a16:creationId xmlns:a16="http://schemas.microsoft.com/office/drawing/2014/main" id="{7514C5CE-2FD8-4488-A54C-1099766FFE28}"/>
                    </a:ext>
                  </a:extLst>
                </p:cNvPr>
                <p:cNvSpPr/>
                <p:nvPr/>
              </p:nvSpPr>
              <p:spPr>
                <a:xfrm>
                  <a:off x="6553161" y="4739539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4" name="pt1263">
                  <a:extLst>
                    <a:ext uri="{FF2B5EF4-FFF2-40B4-BE49-F238E27FC236}">
                      <a16:creationId xmlns:a16="http://schemas.microsoft.com/office/drawing/2014/main" id="{59D00A94-5159-4EE2-983B-52E497356493}"/>
                    </a:ext>
                  </a:extLst>
                </p:cNvPr>
                <p:cNvSpPr/>
                <p:nvPr/>
              </p:nvSpPr>
              <p:spPr>
                <a:xfrm>
                  <a:off x="6069436" y="47396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5" name="pt1264">
                  <a:extLst>
                    <a:ext uri="{FF2B5EF4-FFF2-40B4-BE49-F238E27FC236}">
                      <a16:creationId xmlns:a16="http://schemas.microsoft.com/office/drawing/2014/main" id="{CC67D378-A68B-4A9E-A3F4-94E6A1912D93}"/>
                    </a:ext>
                  </a:extLst>
                </p:cNvPr>
                <p:cNvSpPr/>
                <p:nvPr/>
              </p:nvSpPr>
              <p:spPr>
                <a:xfrm>
                  <a:off x="4846895" y="473969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6" name="pt1265">
                  <a:extLst>
                    <a:ext uri="{FF2B5EF4-FFF2-40B4-BE49-F238E27FC236}">
                      <a16:creationId xmlns:a16="http://schemas.microsoft.com/office/drawing/2014/main" id="{B0E513AF-C92E-40E7-B1DC-BFBC27E558D7}"/>
                    </a:ext>
                  </a:extLst>
                </p:cNvPr>
                <p:cNvSpPr/>
                <p:nvPr/>
              </p:nvSpPr>
              <p:spPr>
                <a:xfrm>
                  <a:off x="6211894" y="47396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7" name="pt1266">
                  <a:extLst>
                    <a:ext uri="{FF2B5EF4-FFF2-40B4-BE49-F238E27FC236}">
                      <a16:creationId xmlns:a16="http://schemas.microsoft.com/office/drawing/2014/main" id="{95DAAD7C-3F93-4DFA-89CB-6361EBCF6512}"/>
                    </a:ext>
                  </a:extLst>
                </p:cNvPr>
                <p:cNvSpPr/>
                <p:nvPr/>
              </p:nvSpPr>
              <p:spPr>
                <a:xfrm>
                  <a:off x="4617766" y="4739786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8" name="pt1267">
                  <a:extLst>
                    <a:ext uri="{FF2B5EF4-FFF2-40B4-BE49-F238E27FC236}">
                      <a16:creationId xmlns:a16="http://schemas.microsoft.com/office/drawing/2014/main" id="{FF3F4073-8484-4791-8DDA-A739073E8617}"/>
                    </a:ext>
                  </a:extLst>
                </p:cNvPr>
                <p:cNvSpPr/>
                <p:nvPr/>
              </p:nvSpPr>
              <p:spPr>
                <a:xfrm>
                  <a:off x="6236162" y="47401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9" name="pt1268">
                  <a:extLst>
                    <a:ext uri="{FF2B5EF4-FFF2-40B4-BE49-F238E27FC236}">
                      <a16:creationId xmlns:a16="http://schemas.microsoft.com/office/drawing/2014/main" id="{89FE51B5-4BA6-4896-8A56-52778D872B74}"/>
                    </a:ext>
                  </a:extLst>
                </p:cNvPr>
                <p:cNvSpPr/>
                <p:nvPr/>
              </p:nvSpPr>
              <p:spPr>
                <a:xfrm>
                  <a:off x="5062070" y="47401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0" name="pt1269">
                  <a:extLst>
                    <a:ext uri="{FF2B5EF4-FFF2-40B4-BE49-F238E27FC236}">
                      <a16:creationId xmlns:a16="http://schemas.microsoft.com/office/drawing/2014/main" id="{6B69A411-9F16-4F75-85D5-4CADA3AF2093}"/>
                    </a:ext>
                  </a:extLst>
                </p:cNvPr>
                <p:cNvSpPr/>
                <p:nvPr/>
              </p:nvSpPr>
              <p:spPr>
                <a:xfrm>
                  <a:off x="4866910" y="47402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1" name="pt1270">
                  <a:extLst>
                    <a:ext uri="{FF2B5EF4-FFF2-40B4-BE49-F238E27FC236}">
                      <a16:creationId xmlns:a16="http://schemas.microsoft.com/office/drawing/2014/main" id="{CF9378EB-3A03-4DF8-9E0B-CBE013B00A3B}"/>
                    </a:ext>
                  </a:extLst>
                </p:cNvPr>
                <p:cNvSpPr/>
                <p:nvPr/>
              </p:nvSpPr>
              <p:spPr>
                <a:xfrm>
                  <a:off x="4848977" y="474024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2" name="pt1271">
                  <a:extLst>
                    <a:ext uri="{FF2B5EF4-FFF2-40B4-BE49-F238E27FC236}">
                      <a16:creationId xmlns:a16="http://schemas.microsoft.com/office/drawing/2014/main" id="{9B64C92A-010E-490F-A50A-9E448E627055}"/>
                    </a:ext>
                  </a:extLst>
                </p:cNvPr>
                <p:cNvSpPr/>
                <p:nvPr/>
              </p:nvSpPr>
              <p:spPr>
                <a:xfrm>
                  <a:off x="6018641" y="47409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3" name="pt1272">
                  <a:extLst>
                    <a:ext uri="{FF2B5EF4-FFF2-40B4-BE49-F238E27FC236}">
                      <a16:creationId xmlns:a16="http://schemas.microsoft.com/office/drawing/2014/main" id="{B570131C-9B6A-4F7F-9FE4-7C1AD171F284}"/>
                    </a:ext>
                  </a:extLst>
                </p:cNvPr>
                <p:cNvSpPr/>
                <p:nvPr/>
              </p:nvSpPr>
              <p:spPr>
                <a:xfrm>
                  <a:off x="4794590" y="474109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4" name="pt1273">
                  <a:extLst>
                    <a:ext uri="{FF2B5EF4-FFF2-40B4-BE49-F238E27FC236}">
                      <a16:creationId xmlns:a16="http://schemas.microsoft.com/office/drawing/2014/main" id="{63F9CE4E-B105-46C7-90FF-17EA4149F39E}"/>
                    </a:ext>
                  </a:extLst>
                </p:cNvPr>
                <p:cNvSpPr/>
                <p:nvPr/>
              </p:nvSpPr>
              <p:spPr>
                <a:xfrm>
                  <a:off x="4659037" y="474125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5" name="pt1274">
                  <a:extLst>
                    <a:ext uri="{FF2B5EF4-FFF2-40B4-BE49-F238E27FC236}">
                      <a16:creationId xmlns:a16="http://schemas.microsoft.com/office/drawing/2014/main" id="{30E5F93A-17C0-4943-8BBD-D620F7834FFC}"/>
                    </a:ext>
                  </a:extLst>
                </p:cNvPr>
                <p:cNvSpPr/>
                <p:nvPr/>
              </p:nvSpPr>
              <p:spPr>
                <a:xfrm>
                  <a:off x="6313339" y="4742297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6" name="pt1275">
                  <a:extLst>
                    <a:ext uri="{FF2B5EF4-FFF2-40B4-BE49-F238E27FC236}">
                      <a16:creationId xmlns:a16="http://schemas.microsoft.com/office/drawing/2014/main" id="{D9425F25-6884-4A9C-97C3-B1E778B53CBD}"/>
                    </a:ext>
                  </a:extLst>
                </p:cNvPr>
                <p:cNvSpPr/>
                <p:nvPr/>
              </p:nvSpPr>
              <p:spPr>
                <a:xfrm>
                  <a:off x="6355790" y="474231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7" name="pt1276">
                  <a:extLst>
                    <a:ext uri="{FF2B5EF4-FFF2-40B4-BE49-F238E27FC236}">
                      <a16:creationId xmlns:a16="http://schemas.microsoft.com/office/drawing/2014/main" id="{491F46DB-3552-414A-AC7D-43AC11F54749}"/>
                    </a:ext>
                  </a:extLst>
                </p:cNvPr>
                <p:cNvSpPr/>
                <p:nvPr/>
              </p:nvSpPr>
              <p:spPr>
                <a:xfrm>
                  <a:off x="5282302" y="47423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8" name="pt1277">
                  <a:extLst>
                    <a:ext uri="{FF2B5EF4-FFF2-40B4-BE49-F238E27FC236}">
                      <a16:creationId xmlns:a16="http://schemas.microsoft.com/office/drawing/2014/main" id="{DBBE1228-FD53-4E17-B699-1CA71DFB9E65}"/>
                    </a:ext>
                  </a:extLst>
                </p:cNvPr>
                <p:cNvSpPr/>
                <p:nvPr/>
              </p:nvSpPr>
              <p:spPr>
                <a:xfrm>
                  <a:off x="4885219" y="4742398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9" name="pt1278">
                  <a:extLst>
                    <a:ext uri="{FF2B5EF4-FFF2-40B4-BE49-F238E27FC236}">
                      <a16:creationId xmlns:a16="http://schemas.microsoft.com/office/drawing/2014/main" id="{FE149720-1EC5-400C-AC3D-66FD2045DF1E}"/>
                    </a:ext>
                  </a:extLst>
                </p:cNvPr>
                <p:cNvSpPr/>
                <p:nvPr/>
              </p:nvSpPr>
              <p:spPr>
                <a:xfrm>
                  <a:off x="6364863" y="474239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0" name="pt1279">
                  <a:extLst>
                    <a:ext uri="{FF2B5EF4-FFF2-40B4-BE49-F238E27FC236}">
                      <a16:creationId xmlns:a16="http://schemas.microsoft.com/office/drawing/2014/main" id="{BE5A86A1-28EE-46F1-908C-4C91872D7DAF}"/>
                    </a:ext>
                  </a:extLst>
                </p:cNvPr>
                <p:cNvSpPr/>
                <p:nvPr/>
              </p:nvSpPr>
              <p:spPr>
                <a:xfrm>
                  <a:off x="6221518" y="47423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1" name="pt1280">
                  <a:extLst>
                    <a:ext uri="{FF2B5EF4-FFF2-40B4-BE49-F238E27FC236}">
                      <a16:creationId xmlns:a16="http://schemas.microsoft.com/office/drawing/2014/main" id="{22BA6174-88B7-4257-A644-928330692AF6}"/>
                    </a:ext>
                  </a:extLst>
                </p:cNvPr>
                <p:cNvSpPr/>
                <p:nvPr/>
              </p:nvSpPr>
              <p:spPr>
                <a:xfrm>
                  <a:off x="4725105" y="474253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2" name="pt1281">
                  <a:extLst>
                    <a:ext uri="{FF2B5EF4-FFF2-40B4-BE49-F238E27FC236}">
                      <a16:creationId xmlns:a16="http://schemas.microsoft.com/office/drawing/2014/main" id="{790D00B1-B1C1-4A80-A8FE-5568BC332C6B}"/>
                    </a:ext>
                  </a:extLst>
                </p:cNvPr>
                <p:cNvSpPr/>
                <p:nvPr/>
              </p:nvSpPr>
              <p:spPr>
                <a:xfrm>
                  <a:off x="4748022" y="474316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3" name="pt1282">
                  <a:extLst>
                    <a:ext uri="{FF2B5EF4-FFF2-40B4-BE49-F238E27FC236}">
                      <a16:creationId xmlns:a16="http://schemas.microsoft.com/office/drawing/2014/main" id="{B571C931-3740-4812-9FF5-65C3E59C3028}"/>
                    </a:ext>
                  </a:extLst>
                </p:cNvPr>
                <p:cNvSpPr/>
                <p:nvPr/>
              </p:nvSpPr>
              <p:spPr>
                <a:xfrm>
                  <a:off x="5984626" y="47432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4" name="pt1283">
                  <a:extLst>
                    <a:ext uri="{FF2B5EF4-FFF2-40B4-BE49-F238E27FC236}">
                      <a16:creationId xmlns:a16="http://schemas.microsoft.com/office/drawing/2014/main" id="{EED68C96-CBAB-4FD3-BCE2-630A426963E7}"/>
                    </a:ext>
                  </a:extLst>
                </p:cNvPr>
                <p:cNvSpPr/>
                <p:nvPr/>
              </p:nvSpPr>
              <p:spPr>
                <a:xfrm>
                  <a:off x="5907042" y="47435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5" name="pt1284">
                  <a:extLst>
                    <a:ext uri="{FF2B5EF4-FFF2-40B4-BE49-F238E27FC236}">
                      <a16:creationId xmlns:a16="http://schemas.microsoft.com/office/drawing/2014/main" id="{64B23F5E-4DB2-40DB-A782-C369C2B277C4}"/>
                    </a:ext>
                  </a:extLst>
                </p:cNvPr>
                <p:cNvSpPr/>
                <p:nvPr/>
              </p:nvSpPr>
              <p:spPr>
                <a:xfrm>
                  <a:off x="6443002" y="4743796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6" name="pt1285">
                  <a:extLst>
                    <a:ext uri="{FF2B5EF4-FFF2-40B4-BE49-F238E27FC236}">
                      <a16:creationId xmlns:a16="http://schemas.microsoft.com/office/drawing/2014/main" id="{768BE2C2-7A20-4EE7-AF43-46ED3AA0D32C}"/>
                    </a:ext>
                  </a:extLst>
                </p:cNvPr>
                <p:cNvSpPr/>
                <p:nvPr/>
              </p:nvSpPr>
              <p:spPr>
                <a:xfrm>
                  <a:off x="5278927" y="47464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7" name="pt1286">
                  <a:extLst>
                    <a:ext uri="{FF2B5EF4-FFF2-40B4-BE49-F238E27FC236}">
                      <a16:creationId xmlns:a16="http://schemas.microsoft.com/office/drawing/2014/main" id="{F07038AE-DE91-4A81-BD0E-675AD254CF66}"/>
                    </a:ext>
                  </a:extLst>
                </p:cNvPr>
                <p:cNvSpPr/>
                <p:nvPr/>
              </p:nvSpPr>
              <p:spPr>
                <a:xfrm>
                  <a:off x="5974443" y="47473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8" name="pt1287">
                  <a:extLst>
                    <a:ext uri="{FF2B5EF4-FFF2-40B4-BE49-F238E27FC236}">
                      <a16:creationId xmlns:a16="http://schemas.microsoft.com/office/drawing/2014/main" id="{A7359434-DB52-4E45-A3E4-80FF6EAEDB84}"/>
                    </a:ext>
                  </a:extLst>
                </p:cNvPr>
                <p:cNvSpPr/>
                <p:nvPr/>
              </p:nvSpPr>
              <p:spPr>
                <a:xfrm>
                  <a:off x="6293097" y="47473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9" name="pt1288">
                  <a:extLst>
                    <a:ext uri="{FF2B5EF4-FFF2-40B4-BE49-F238E27FC236}">
                      <a16:creationId xmlns:a16="http://schemas.microsoft.com/office/drawing/2014/main" id="{F7267C9F-B9FD-4066-BE8F-40828F1946EF}"/>
                    </a:ext>
                  </a:extLst>
                </p:cNvPr>
                <p:cNvSpPr/>
                <p:nvPr/>
              </p:nvSpPr>
              <p:spPr>
                <a:xfrm>
                  <a:off x="6226094" y="47473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0" name="pt1289">
                  <a:extLst>
                    <a:ext uri="{FF2B5EF4-FFF2-40B4-BE49-F238E27FC236}">
                      <a16:creationId xmlns:a16="http://schemas.microsoft.com/office/drawing/2014/main" id="{D0E67719-AA2F-4A80-B993-95AA5B04E16B}"/>
                    </a:ext>
                  </a:extLst>
                </p:cNvPr>
                <p:cNvSpPr/>
                <p:nvPr/>
              </p:nvSpPr>
              <p:spPr>
                <a:xfrm>
                  <a:off x="4690374" y="474732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1" name="pt1290">
                  <a:extLst>
                    <a:ext uri="{FF2B5EF4-FFF2-40B4-BE49-F238E27FC236}">
                      <a16:creationId xmlns:a16="http://schemas.microsoft.com/office/drawing/2014/main" id="{D38975A2-0161-4719-BE00-CC5982CD10D2}"/>
                    </a:ext>
                  </a:extLst>
                </p:cNvPr>
                <p:cNvSpPr/>
                <p:nvPr/>
              </p:nvSpPr>
              <p:spPr>
                <a:xfrm>
                  <a:off x="4889671" y="474732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2" name="pt1291">
                  <a:extLst>
                    <a:ext uri="{FF2B5EF4-FFF2-40B4-BE49-F238E27FC236}">
                      <a16:creationId xmlns:a16="http://schemas.microsoft.com/office/drawing/2014/main" id="{B71470DD-EB37-4C33-842F-68E061A5338B}"/>
                    </a:ext>
                  </a:extLst>
                </p:cNvPr>
                <p:cNvSpPr/>
                <p:nvPr/>
              </p:nvSpPr>
              <p:spPr>
                <a:xfrm>
                  <a:off x="4626468" y="474758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3" name="pt1292">
                  <a:extLst>
                    <a:ext uri="{FF2B5EF4-FFF2-40B4-BE49-F238E27FC236}">
                      <a16:creationId xmlns:a16="http://schemas.microsoft.com/office/drawing/2014/main" id="{8238F40E-2057-46B1-9A00-0A9EAD891BE0}"/>
                    </a:ext>
                  </a:extLst>
                </p:cNvPr>
                <p:cNvSpPr/>
                <p:nvPr/>
              </p:nvSpPr>
              <p:spPr>
                <a:xfrm>
                  <a:off x="4962679" y="47475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4" name="pt1293">
                  <a:extLst>
                    <a:ext uri="{FF2B5EF4-FFF2-40B4-BE49-F238E27FC236}">
                      <a16:creationId xmlns:a16="http://schemas.microsoft.com/office/drawing/2014/main" id="{30B90037-59C1-4222-8AB6-5F7FFD95F252}"/>
                    </a:ext>
                  </a:extLst>
                </p:cNvPr>
                <p:cNvSpPr/>
                <p:nvPr/>
              </p:nvSpPr>
              <p:spPr>
                <a:xfrm>
                  <a:off x="4843444" y="4747999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5" name="pt1294">
                  <a:extLst>
                    <a:ext uri="{FF2B5EF4-FFF2-40B4-BE49-F238E27FC236}">
                      <a16:creationId xmlns:a16="http://schemas.microsoft.com/office/drawing/2014/main" id="{5CEDCFE3-74AF-443C-B135-02121DB3FBB9}"/>
                    </a:ext>
                  </a:extLst>
                </p:cNvPr>
                <p:cNvSpPr/>
                <p:nvPr/>
              </p:nvSpPr>
              <p:spPr>
                <a:xfrm>
                  <a:off x="5271397" y="47482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6" name="pt1295">
                  <a:extLst>
                    <a:ext uri="{FF2B5EF4-FFF2-40B4-BE49-F238E27FC236}">
                      <a16:creationId xmlns:a16="http://schemas.microsoft.com/office/drawing/2014/main" id="{5D30700B-9E14-42F4-811D-0D00D9AD133B}"/>
                    </a:ext>
                  </a:extLst>
                </p:cNvPr>
                <p:cNvSpPr/>
                <p:nvPr/>
              </p:nvSpPr>
              <p:spPr>
                <a:xfrm>
                  <a:off x="4632778" y="4748753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7" name="pt1296">
                  <a:extLst>
                    <a:ext uri="{FF2B5EF4-FFF2-40B4-BE49-F238E27FC236}">
                      <a16:creationId xmlns:a16="http://schemas.microsoft.com/office/drawing/2014/main" id="{292AAC94-BA48-4097-B62C-58AB9B49F8D8}"/>
                    </a:ext>
                  </a:extLst>
                </p:cNvPr>
                <p:cNvSpPr/>
                <p:nvPr/>
              </p:nvSpPr>
              <p:spPr>
                <a:xfrm>
                  <a:off x="4944367" y="474879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8" name="pt1297">
                  <a:extLst>
                    <a:ext uri="{FF2B5EF4-FFF2-40B4-BE49-F238E27FC236}">
                      <a16:creationId xmlns:a16="http://schemas.microsoft.com/office/drawing/2014/main" id="{66BA4DFC-5BEC-4F3B-9CC7-04BC8B2E7BFC}"/>
                    </a:ext>
                  </a:extLst>
                </p:cNvPr>
                <p:cNvSpPr/>
                <p:nvPr/>
              </p:nvSpPr>
              <p:spPr>
                <a:xfrm>
                  <a:off x="4820533" y="474880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9" name="pt1298">
                  <a:extLst>
                    <a:ext uri="{FF2B5EF4-FFF2-40B4-BE49-F238E27FC236}">
                      <a16:creationId xmlns:a16="http://schemas.microsoft.com/office/drawing/2014/main" id="{59C836D3-4969-446B-8D6B-388615A05B0A}"/>
                    </a:ext>
                  </a:extLst>
                </p:cNvPr>
                <p:cNvSpPr/>
                <p:nvPr/>
              </p:nvSpPr>
              <p:spPr>
                <a:xfrm>
                  <a:off x="6505426" y="4748858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0" name="pt1299">
                  <a:extLst>
                    <a:ext uri="{FF2B5EF4-FFF2-40B4-BE49-F238E27FC236}">
                      <a16:creationId xmlns:a16="http://schemas.microsoft.com/office/drawing/2014/main" id="{C98A5D73-E230-4084-A41E-8E8CEEA9B615}"/>
                    </a:ext>
                  </a:extLst>
                </p:cNvPr>
                <p:cNvSpPr/>
                <p:nvPr/>
              </p:nvSpPr>
              <p:spPr>
                <a:xfrm>
                  <a:off x="5172429" y="47498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1" name="pt1300">
                  <a:extLst>
                    <a:ext uri="{FF2B5EF4-FFF2-40B4-BE49-F238E27FC236}">
                      <a16:creationId xmlns:a16="http://schemas.microsoft.com/office/drawing/2014/main" id="{415D0753-6E66-4929-9143-C97C859A54B3}"/>
                    </a:ext>
                  </a:extLst>
                </p:cNvPr>
                <p:cNvSpPr/>
                <p:nvPr/>
              </p:nvSpPr>
              <p:spPr>
                <a:xfrm>
                  <a:off x="5177314" y="47501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2" name="pt1301">
                  <a:extLst>
                    <a:ext uri="{FF2B5EF4-FFF2-40B4-BE49-F238E27FC236}">
                      <a16:creationId xmlns:a16="http://schemas.microsoft.com/office/drawing/2014/main" id="{C9CA33CB-ECE9-4529-8AE4-1134317BAA56}"/>
                    </a:ext>
                  </a:extLst>
                </p:cNvPr>
                <p:cNvSpPr/>
                <p:nvPr/>
              </p:nvSpPr>
              <p:spPr>
                <a:xfrm>
                  <a:off x="6066185" y="47501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3" name="pt1302">
                  <a:extLst>
                    <a:ext uri="{FF2B5EF4-FFF2-40B4-BE49-F238E27FC236}">
                      <a16:creationId xmlns:a16="http://schemas.microsoft.com/office/drawing/2014/main" id="{3165CE7C-8040-418F-AEF2-AA94CAFA0645}"/>
                    </a:ext>
                  </a:extLst>
                </p:cNvPr>
                <p:cNvSpPr/>
                <p:nvPr/>
              </p:nvSpPr>
              <p:spPr>
                <a:xfrm>
                  <a:off x="4787724" y="4750130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4" name="pt1303">
                  <a:extLst>
                    <a:ext uri="{FF2B5EF4-FFF2-40B4-BE49-F238E27FC236}">
                      <a16:creationId xmlns:a16="http://schemas.microsoft.com/office/drawing/2014/main" id="{4AA0F38F-2BAD-4B8E-9C86-1BD3FB779742}"/>
                    </a:ext>
                  </a:extLst>
                </p:cNvPr>
                <p:cNvSpPr/>
                <p:nvPr/>
              </p:nvSpPr>
              <p:spPr>
                <a:xfrm>
                  <a:off x="6249940" y="47501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5" name="pt1304">
                  <a:extLst>
                    <a:ext uri="{FF2B5EF4-FFF2-40B4-BE49-F238E27FC236}">
                      <a16:creationId xmlns:a16="http://schemas.microsoft.com/office/drawing/2014/main" id="{3F0A8871-9E40-4418-8314-8E1CD1ED04B2}"/>
                    </a:ext>
                  </a:extLst>
                </p:cNvPr>
                <p:cNvSpPr/>
                <p:nvPr/>
              </p:nvSpPr>
              <p:spPr>
                <a:xfrm>
                  <a:off x="6041759" y="47501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6" name="pt1305">
                  <a:extLst>
                    <a:ext uri="{FF2B5EF4-FFF2-40B4-BE49-F238E27FC236}">
                      <a16:creationId xmlns:a16="http://schemas.microsoft.com/office/drawing/2014/main" id="{E6A0D9B7-C91A-4D64-BC73-6B0A201AA5AF}"/>
                    </a:ext>
                  </a:extLst>
                </p:cNvPr>
                <p:cNvSpPr/>
                <p:nvPr/>
              </p:nvSpPr>
              <p:spPr>
                <a:xfrm>
                  <a:off x="6254557" y="47506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7" name="pt1306">
                  <a:extLst>
                    <a:ext uri="{FF2B5EF4-FFF2-40B4-BE49-F238E27FC236}">
                      <a16:creationId xmlns:a16="http://schemas.microsoft.com/office/drawing/2014/main" id="{17BD1BCD-7D7D-4E80-86B8-C6BE54F0D7CC}"/>
                    </a:ext>
                  </a:extLst>
                </p:cNvPr>
                <p:cNvSpPr/>
                <p:nvPr/>
              </p:nvSpPr>
              <p:spPr>
                <a:xfrm>
                  <a:off x="4737450" y="475075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8" name="pt1307">
                  <a:extLst>
                    <a:ext uri="{FF2B5EF4-FFF2-40B4-BE49-F238E27FC236}">
                      <a16:creationId xmlns:a16="http://schemas.microsoft.com/office/drawing/2014/main" id="{F637608E-358F-44E8-BBE1-4A47E532FD7A}"/>
                    </a:ext>
                  </a:extLst>
                </p:cNvPr>
                <p:cNvSpPr/>
                <p:nvPr/>
              </p:nvSpPr>
              <p:spPr>
                <a:xfrm>
                  <a:off x="6115816" y="47508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9" name="pt1308">
                  <a:extLst>
                    <a:ext uri="{FF2B5EF4-FFF2-40B4-BE49-F238E27FC236}">
                      <a16:creationId xmlns:a16="http://schemas.microsoft.com/office/drawing/2014/main" id="{96BF68BB-7740-4144-9F8E-69DD465B8C80}"/>
                    </a:ext>
                  </a:extLst>
                </p:cNvPr>
                <p:cNvSpPr/>
                <p:nvPr/>
              </p:nvSpPr>
              <p:spPr>
                <a:xfrm>
                  <a:off x="6217464" y="47508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0" name="pt1309">
                  <a:extLst>
                    <a:ext uri="{FF2B5EF4-FFF2-40B4-BE49-F238E27FC236}">
                      <a16:creationId xmlns:a16="http://schemas.microsoft.com/office/drawing/2014/main" id="{F9E84EC5-F450-4D4A-A5D8-F5FD6EABB58A}"/>
                    </a:ext>
                  </a:extLst>
                </p:cNvPr>
                <p:cNvSpPr/>
                <p:nvPr/>
              </p:nvSpPr>
              <p:spPr>
                <a:xfrm>
                  <a:off x="4950837" y="475107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1" name="pt1310">
                  <a:extLst>
                    <a:ext uri="{FF2B5EF4-FFF2-40B4-BE49-F238E27FC236}">
                      <a16:creationId xmlns:a16="http://schemas.microsoft.com/office/drawing/2014/main" id="{3E969449-9260-413F-BAA9-42D3121CA793}"/>
                    </a:ext>
                  </a:extLst>
                </p:cNvPr>
                <p:cNvSpPr/>
                <p:nvPr/>
              </p:nvSpPr>
              <p:spPr>
                <a:xfrm>
                  <a:off x="4848834" y="4751075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2" name="pt1311">
                  <a:extLst>
                    <a:ext uri="{FF2B5EF4-FFF2-40B4-BE49-F238E27FC236}">
                      <a16:creationId xmlns:a16="http://schemas.microsoft.com/office/drawing/2014/main" id="{EDDB5911-8650-4E46-9630-33D831E3BC1A}"/>
                    </a:ext>
                  </a:extLst>
                </p:cNvPr>
                <p:cNvSpPr/>
                <p:nvPr/>
              </p:nvSpPr>
              <p:spPr>
                <a:xfrm>
                  <a:off x="4996010" y="47511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3" name="pt1312">
                  <a:extLst>
                    <a:ext uri="{FF2B5EF4-FFF2-40B4-BE49-F238E27FC236}">
                      <a16:creationId xmlns:a16="http://schemas.microsoft.com/office/drawing/2014/main" id="{4542B5FD-9C92-4B0D-856F-9ADC44100E2C}"/>
                    </a:ext>
                  </a:extLst>
                </p:cNvPr>
                <p:cNvSpPr/>
                <p:nvPr/>
              </p:nvSpPr>
              <p:spPr>
                <a:xfrm>
                  <a:off x="4809376" y="475145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4" name="pt1313">
                  <a:extLst>
                    <a:ext uri="{FF2B5EF4-FFF2-40B4-BE49-F238E27FC236}">
                      <a16:creationId xmlns:a16="http://schemas.microsoft.com/office/drawing/2014/main" id="{64E97256-718D-42A1-9321-260351A155BC}"/>
                    </a:ext>
                  </a:extLst>
                </p:cNvPr>
                <p:cNvSpPr/>
                <p:nvPr/>
              </p:nvSpPr>
              <p:spPr>
                <a:xfrm>
                  <a:off x="4739227" y="4751724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5" name="pt1314">
                  <a:extLst>
                    <a:ext uri="{FF2B5EF4-FFF2-40B4-BE49-F238E27FC236}">
                      <a16:creationId xmlns:a16="http://schemas.microsoft.com/office/drawing/2014/main" id="{941B1C9B-EE30-4E56-81BA-F1F3854C147F}"/>
                    </a:ext>
                  </a:extLst>
                </p:cNvPr>
                <p:cNvSpPr/>
                <p:nvPr/>
              </p:nvSpPr>
              <p:spPr>
                <a:xfrm>
                  <a:off x="6275493" y="47520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6" name="pt1315">
                  <a:extLst>
                    <a:ext uri="{FF2B5EF4-FFF2-40B4-BE49-F238E27FC236}">
                      <a16:creationId xmlns:a16="http://schemas.microsoft.com/office/drawing/2014/main" id="{886D28B7-CCC7-49E1-A33E-F9DC470E221B}"/>
                    </a:ext>
                  </a:extLst>
                </p:cNvPr>
                <p:cNvSpPr/>
                <p:nvPr/>
              </p:nvSpPr>
              <p:spPr>
                <a:xfrm>
                  <a:off x="6427867" y="4752202"/>
                  <a:ext cx="49651" cy="49651"/>
                </a:xfrm>
                <a:prstGeom prst="ellipse">
                  <a:avLst/>
                </a:prstGeom>
                <a:solidFill>
                  <a:srgbClr val="BC3C28">
                    <a:alpha val="100000"/>
                  </a:srgbClr>
                </a:solidFill>
                <a:ln w="9000" cap="rnd">
                  <a:solidFill>
                    <a:srgbClr val="BC3C2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7" name="pt1316">
                  <a:extLst>
                    <a:ext uri="{FF2B5EF4-FFF2-40B4-BE49-F238E27FC236}">
                      <a16:creationId xmlns:a16="http://schemas.microsoft.com/office/drawing/2014/main" id="{31120603-E63E-4A5B-A7D2-F42DA9EAEE4C}"/>
                    </a:ext>
                  </a:extLst>
                </p:cNvPr>
                <p:cNvSpPr/>
                <p:nvPr/>
              </p:nvSpPr>
              <p:spPr>
                <a:xfrm>
                  <a:off x="4739545" y="4752301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8" name="pt1317">
                  <a:extLst>
                    <a:ext uri="{FF2B5EF4-FFF2-40B4-BE49-F238E27FC236}">
                      <a16:creationId xmlns:a16="http://schemas.microsoft.com/office/drawing/2014/main" id="{F570AE30-6EF6-4EDF-B2D9-70D1D5DF8CBF}"/>
                    </a:ext>
                  </a:extLst>
                </p:cNvPr>
                <p:cNvSpPr/>
                <p:nvPr/>
              </p:nvSpPr>
              <p:spPr>
                <a:xfrm>
                  <a:off x="4710722" y="4752542"/>
                  <a:ext cx="49651" cy="49651"/>
                </a:xfrm>
                <a:prstGeom prst="ellipse">
                  <a:avLst/>
                </a:prstGeom>
                <a:solidFill>
                  <a:srgbClr val="0072B5">
                    <a:alpha val="100000"/>
                  </a:srgbClr>
                </a:solidFill>
                <a:ln w="9000" cap="rnd">
                  <a:solidFill>
                    <a:srgbClr val="0072B5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9" name="pt1318">
                  <a:extLst>
                    <a:ext uri="{FF2B5EF4-FFF2-40B4-BE49-F238E27FC236}">
                      <a16:creationId xmlns:a16="http://schemas.microsoft.com/office/drawing/2014/main" id="{2EFDBC7D-2A39-4460-8193-B6E1EDA3E67F}"/>
                    </a:ext>
                  </a:extLst>
                </p:cNvPr>
                <p:cNvSpPr/>
                <p:nvPr/>
              </p:nvSpPr>
              <p:spPr>
                <a:xfrm>
                  <a:off x="4812377" y="47530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0" name="pt1319">
                  <a:extLst>
                    <a:ext uri="{FF2B5EF4-FFF2-40B4-BE49-F238E27FC236}">
                      <a16:creationId xmlns:a16="http://schemas.microsoft.com/office/drawing/2014/main" id="{5FE9EC65-01D4-4834-9FA8-65B3CAD729B5}"/>
                    </a:ext>
                  </a:extLst>
                </p:cNvPr>
                <p:cNvSpPr/>
                <p:nvPr/>
              </p:nvSpPr>
              <p:spPr>
                <a:xfrm>
                  <a:off x="4928348" y="47545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1" name="pt1320">
                  <a:extLst>
                    <a:ext uri="{FF2B5EF4-FFF2-40B4-BE49-F238E27FC236}">
                      <a16:creationId xmlns:a16="http://schemas.microsoft.com/office/drawing/2014/main" id="{7D2BF4E3-8530-4AA4-B2DA-F3AF24F4676C}"/>
                    </a:ext>
                  </a:extLst>
                </p:cNvPr>
                <p:cNvSpPr/>
                <p:nvPr/>
              </p:nvSpPr>
              <p:spPr>
                <a:xfrm>
                  <a:off x="6233886" y="47546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2" name="pt1321">
                  <a:extLst>
                    <a:ext uri="{FF2B5EF4-FFF2-40B4-BE49-F238E27FC236}">
                      <a16:creationId xmlns:a16="http://schemas.microsoft.com/office/drawing/2014/main" id="{9D8964B0-9CD0-4A26-AAFA-DB125AA67D9D}"/>
                    </a:ext>
                  </a:extLst>
                </p:cNvPr>
                <p:cNvSpPr/>
                <p:nvPr/>
              </p:nvSpPr>
              <p:spPr>
                <a:xfrm>
                  <a:off x="5012236" y="47546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3" name="pt1322">
                  <a:extLst>
                    <a:ext uri="{FF2B5EF4-FFF2-40B4-BE49-F238E27FC236}">
                      <a16:creationId xmlns:a16="http://schemas.microsoft.com/office/drawing/2014/main" id="{5563E4FB-5369-4D04-A13D-AA92872926D7}"/>
                    </a:ext>
                  </a:extLst>
                </p:cNvPr>
                <p:cNvSpPr/>
                <p:nvPr/>
              </p:nvSpPr>
              <p:spPr>
                <a:xfrm>
                  <a:off x="6444581" y="47550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4" name="pt1323">
                  <a:extLst>
                    <a:ext uri="{FF2B5EF4-FFF2-40B4-BE49-F238E27FC236}">
                      <a16:creationId xmlns:a16="http://schemas.microsoft.com/office/drawing/2014/main" id="{59BFD426-8CCF-4CDD-98E4-B18448D69017}"/>
                    </a:ext>
                  </a:extLst>
                </p:cNvPr>
                <p:cNvSpPr/>
                <p:nvPr/>
              </p:nvSpPr>
              <p:spPr>
                <a:xfrm>
                  <a:off x="4646479" y="47563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5" name="pt1324">
                  <a:extLst>
                    <a:ext uri="{FF2B5EF4-FFF2-40B4-BE49-F238E27FC236}">
                      <a16:creationId xmlns:a16="http://schemas.microsoft.com/office/drawing/2014/main" id="{86CAA1C8-9737-4F12-A2EB-81621C04EEEE}"/>
                    </a:ext>
                  </a:extLst>
                </p:cNvPr>
                <p:cNvSpPr/>
                <p:nvPr/>
              </p:nvSpPr>
              <p:spPr>
                <a:xfrm>
                  <a:off x="6315759" y="47563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6" name="pt1325">
                  <a:extLst>
                    <a:ext uri="{FF2B5EF4-FFF2-40B4-BE49-F238E27FC236}">
                      <a16:creationId xmlns:a16="http://schemas.microsoft.com/office/drawing/2014/main" id="{09A721DE-8250-4D36-8957-03EF4563ED47}"/>
                    </a:ext>
                  </a:extLst>
                </p:cNvPr>
                <p:cNvSpPr/>
                <p:nvPr/>
              </p:nvSpPr>
              <p:spPr>
                <a:xfrm>
                  <a:off x="4818186" y="47566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7" name="pt1326">
                  <a:extLst>
                    <a:ext uri="{FF2B5EF4-FFF2-40B4-BE49-F238E27FC236}">
                      <a16:creationId xmlns:a16="http://schemas.microsoft.com/office/drawing/2014/main" id="{76A3FDE5-8CF4-4E9E-B6BE-9FAB9E23214E}"/>
                    </a:ext>
                  </a:extLst>
                </p:cNvPr>
                <p:cNvSpPr/>
                <p:nvPr/>
              </p:nvSpPr>
              <p:spPr>
                <a:xfrm>
                  <a:off x="6199315" y="47567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8" name="pt1327">
                  <a:extLst>
                    <a:ext uri="{FF2B5EF4-FFF2-40B4-BE49-F238E27FC236}">
                      <a16:creationId xmlns:a16="http://schemas.microsoft.com/office/drawing/2014/main" id="{05DE19F8-54D9-4BAD-A8D4-BA2223DC2F18}"/>
                    </a:ext>
                  </a:extLst>
                </p:cNvPr>
                <p:cNvSpPr/>
                <p:nvPr/>
              </p:nvSpPr>
              <p:spPr>
                <a:xfrm>
                  <a:off x="4713868" y="47569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9" name="pt1328">
                  <a:extLst>
                    <a:ext uri="{FF2B5EF4-FFF2-40B4-BE49-F238E27FC236}">
                      <a16:creationId xmlns:a16="http://schemas.microsoft.com/office/drawing/2014/main" id="{0448CF80-8438-46B8-B80E-22AC48DB6005}"/>
                    </a:ext>
                  </a:extLst>
                </p:cNvPr>
                <p:cNvSpPr/>
                <p:nvPr/>
              </p:nvSpPr>
              <p:spPr>
                <a:xfrm>
                  <a:off x="4685478" y="47576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0" name="pt1329">
                  <a:extLst>
                    <a:ext uri="{FF2B5EF4-FFF2-40B4-BE49-F238E27FC236}">
                      <a16:creationId xmlns:a16="http://schemas.microsoft.com/office/drawing/2014/main" id="{D1C9E560-40B3-4A39-B8B4-F10380187867}"/>
                    </a:ext>
                  </a:extLst>
                </p:cNvPr>
                <p:cNvSpPr/>
                <p:nvPr/>
              </p:nvSpPr>
              <p:spPr>
                <a:xfrm>
                  <a:off x="6119413" y="47576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1" name="pt1330">
                  <a:extLst>
                    <a:ext uri="{FF2B5EF4-FFF2-40B4-BE49-F238E27FC236}">
                      <a16:creationId xmlns:a16="http://schemas.microsoft.com/office/drawing/2014/main" id="{20F67AFB-FA78-4B71-B3FF-A4CBC7A2ECB4}"/>
                    </a:ext>
                  </a:extLst>
                </p:cNvPr>
                <p:cNvSpPr/>
                <p:nvPr/>
              </p:nvSpPr>
              <p:spPr>
                <a:xfrm>
                  <a:off x="5223142" y="47577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2" name="pt1331">
                  <a:extLst>
                    <a:ext uri="{FF2B5EF4-FFF2-40B4-BE49-F238E27FC236}">
                      <a16:creationId xmlns:a16="http://schemas.microsoft.com/office/drawing/2014/main" id="{5EE31C2A-F305-48DA-A888-83C3F5737A29}"/>
                    </a:ext>
                  </a:extLst>
                </p:cNvPr>
                <p:cNvSpPr/>
                <p:nvPr/>
              </p:nvSpPr>
              <p:spPr>
                <a:xfrm>
                  <a:off x="5259949" y="47581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3" name="pt1332">
                  <a:extLst>
                    <a:ext uri="{FF2B5EF4-FFF2-40B4-BE49-F238E27FC236}">
                      <a16:creationId xmlns:a16="http://schemas.microsoft.com/office/drawing/2014/main" id="{AB879787-7780-4DB2-A54F-6991EDDFA645}"/>
                    </a:ext>
                  </a:extLst>
                </p:cNvPr>
                <p:cNvSpPr/>
                <p:nvPr/>
              </p:nvSpPr>
              <p:spPr>
                <a:xfrm>
                  <a:off x="4840994" y="47581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4" name="pt1333">
                  <a:extLst>
                    <a:ext uri="{FF2B5EF4-FFF2-40B4-BE49-F238E27FC236}">
                      <a16:creationId xmlns:a16="http://schemas.microsoft.com/office/drawing/2014/main" id="{E967C1E3-786E-4504-B3AA-6C02E693759C}"/>
                    </a:ext>
                  </a:extLst>
                </p:cNvPr>
                <p:cNvSpPr/>
                <p:nvPr/>
              </p:nvSpPr>
              <p:spPr>
                <a:xfrm>
                  <a:off x="6132728" y="47581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5" name="pt1334">
                  <a:extLst>
                    <a:ext uri="{FF2B5EF4-FFF2-40B4-BE49-F238E27FC236}">
                      <a16:creationId xmlns:a16="http://schemas.microsoft.com/office/drawing/2014/main" id="{44B53776-ACF1-46E3-9582-0B338EAF7E80}"/>
                    </a:ext>
                  </a:extLst>
                </p:cNvPr>
                <p:cNvSpPr/>
                <p:nvPr/>
              </p:nvSpPr>
              <p:spPr>
                <a:xfrm>
                  <a:off x="5170513" y="47586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6" name="pt1335">
                  <a:extLst>
                    <a:ext uri="{FF2B5EF4-FFF2-40B4-BE49-F238E27FC236}">
                      <a16:creationId xmlns:a16="http://schemas.microsoft.com/office/drawing/2014/main" id="{68A561C1-F6F2-41D2-A38D-96696B5F503B}"/>
                    </a:ext>
                  </a:extLst>
                </p:cNvPr>
                <p:cNvSpPr/>
                <p:nvPr/>
              </p:nvSpPr>
              <p:spPr>
                <a:xfrm>
                  <a:off x="4647410" y="47586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7" name="pt1336">
                  <a:extLst>
                    <a:ext uri="{FF2B5EF4-FFF2-40B4-BE49-F238E27FC236}">
                      <a16:creationId xmlns:a16="http://schemas.microsoft.com/office/drawing/2014/main" id="{9A700D59-C61A-4F65-84C2-835A46248BFE}"/>
                    </a:ext>
                  </a:extLst>
                </p:cNvPr>
                <p:cNvSpPr/>
                <p:nvPr/>
              </p:nvSpPr>
              <p:spPr>
                <a:xfrm>
                  <a:off x="4822923" y="47589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8" name="pt1337">
                  <a:extLst>
                    <a:ext uri="{FF2B5EF4-FFF2-40B4-BE49-F238E27FC236}">
                      <a16:creationId xmlns:a16="http://schemas.microsoft.com/office/drawing/2014/main" id="{81640594-B8AE-42E6-B840-EAF529CD6191}"/>
                    </a:ext>
                  </a:extLst>
                </p:cNvPr>
                <p:cNvSpPr/>
                <p:nvPr/>
              </p:nvSpPr>
              <p:spPr>
                <a:xfrm>
                  <a:off x="4751837" y="47589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9" name="pt1338">
                  <a:extLst>
                    <a:ext uri="{FF2B5EF4-FFF2-40B4-BE49-F238E27FC236}">
                      <a16:creationId xmlns:a16="http://schemas.microsoft.com/office/drawing/2014/main" id="{18D89C64-8AC9-4D82-9331-025B4BC6DEEB}"/>
                    </a:ext>
                  </a:extLst>
                </p:cNvPr>
                <p:cNvSpPr/>
                <p:nvPr/>
              </p:nvSpPr>
              <p:spPr>
                <a:xfrm>
                  <a:off x="4944358" y="475903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0" name="pt1339">
                  <a:extLst>
                    <a:ext uri="{FF2B5EF4-FFF2-40B4-BE49-F238E27FC236}">
                      <a16:creationId xmlns:a16="http://schemas.microsoft.com/office/drawing/2014/main" id="{313BBDE1-CD41-4E6B-9199-F7BC1CFAEB3A}"/>
                    </a:ext>
                  </a:extLst>
                </p:cNvPr>
                <p:cNvSpPr/>
                <p:nvPr/>
              </p:nvSpPr>
              <p:spPr>
                <a:xfrm>
                  <a:off x="4993861" y="47592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1" name="pt1340">
                  <a:extLst>
                    <a:ext uri="{FF2B5EF4-FFF2-40B4-BE49-F238E27FC236}">
                      <a16:creationId xmlns:a16="http://schemas.microsoft.com/office/drawing/2014/main" id="{BA267EB8-732C-4F1D-9AF8-F7F875E5AB4C}"/>
                    </a:ext>
                  </a:extLst>
                </p:cNvPr>
                <p:cNvSpPr/>
                <p:nvPr/>
              </p:nvSpPr>
              <p:spPr>
                <a:xfrm>
                  <a:off x="4968245" y="47598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2" name="pt1341">
                  <a:extLst>
                    <a:ext uri="{FF2B5EF4-FFF2-40B4-BE49-F238E27FC236}">
                      <a16:creationId xmlns:a16="http://schemas.microsoft.com/office/drawing/2014/main" id="{34BC8CC2-0AFF-40AE-B3D9-B6747F52BFE1}"/>
                    </a:ext>
                  </a:extLst>
                </p:cNvPr>
                <p:cNvSpPr/>
                <p:nvPr/>
              </p:nvSpPr>
              <p:spPr>
                <a:xfrm>
                  <a:off x="5128444" y="47600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3" name="pt1342">
                  <a:extLst>
                    <a:ext uri="{FF2B5EF4-FFF2-40B4-BE49-F238E27FC236}">
                      <a16:creationId xmlns:a16="http://schemas.microsoft.com/office/drawing/2014/main" id="{C42472D9-C121-4A3F-B685-B6592878B4A5}"/>
                    </a:ext>
                  </a:extLst>
                </p:cNvPr>
                <p:cNvSpPr/>
                <p:nvPr/>
              </p:nvSpPr>
              <p:spPr>
                <a:xfrm>
                  <a:off x="6300604" y="47601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4" name="pt1343">
                  <a:extLst>
                    <a:ext uri="{FF2B5EF4-FFF2-40B4-BE49-F238E27FC236}">
                      <a16:creationId xmlns:a16="http://schemas.microsoft.com/office/drawing/2014/main" id="{C919ABC1-8812-42CF-8016-8C743D4D3901}"/>
                    </a:ext>
                  </a:extLst>
                </p:cNvPr>
                <p:cNvSpPr/>
                <p:nvPr/>
              </p:nvSpPr>
              <p:spPr>
                <a:xfrm>
                  <a:off x="4896238" y="47609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5" name="pt1344">
                  <a:extLst>
                    <a:ext uri="{FF2B5EF4-FFF2-40B4-BE49-F238E27FC236}">
                      <a16:creationId xmlns:a16="http://schemas.microsoft.com/office/drawing/2014/main" id="{5317D03A-AD53-4441-B747-961E750B50C9}"/>
                    </a:ext>
                  </a:extLst>
                </p:cNvPr>
                <p:cNvSpPr/>
                <p:nvPr/>
              </p:nvSpPr>
              <p:spPr>
                <a:xfrm>
                  <a:off x="6118095" y="47609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6" name="pt1345">
                  <a:extLst>
                    <a:ext uri="{FF2B5EF4-FFF2-40B4-BE49-F238E27FC236}">
                      <a16:creationId xmlns:a16="http://schemas.microsoft.com/office/drawing/2014/main" id="{DED98BDF-493F-41A3-A74B-3D8597ADA585}"/>
                    </a:ext>
                  </a:extLst>
                </p:cNvPr>
                <p:cNvSpPr/>
                <p:nvPr/>
              </p:nvSpPr>
              <p:spPr>
                <a:xfrm>
                  <a:off x="6315654" y="47614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7" name="pt1346">
                  <a:extLst>
                    <a:ext uri="{FF2B5EF4-FFF2-40B4-BE49-F238E27FC236}">
                      <a16:creationId xmlns:a16="http://schemas.microsoft.com/office/drawing/2014/main" id="{252B4281-1822-4BA8-83DA-3313C22A3AB3}"/>
                    </a:ext>
                  </a:extLst>
                </p:cNvPr>
                <p:cNvSpPr/>
                <p:nvPr/>
              </p:nvSpPr>
              <p:spPr>
                <a:xfrm>
                  <a:off x="6434421" y="47615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8" name="pt1347">
                  <a:extLst>
                    <a:ext uri="{FF2B5EF4-FFF2-40B4-BE49-F238E27FC236}">
                      <a16:creationId xmlns:a16="http://schemas.microsoft.com/office/drawing/2014/main" id="{11C6A3EC-71F5-40B2-AAC3-4FB5E6D27E08}"/>
                    </a:ext>
                  </a:extLst>
                </p:cNvPr>
                <p:cNvSpPr/>
                <p:nvPr/>
              </p:nvSpPr>
              <p:spPr>
                <a:xfrm>
                  <a:off x="6205706" y="47615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9" name="pt1348">
                  <a:extLst>
                    <a:ext uri="{FF2B5EF4-FFF2-40B4-BE49-F238E27FC236}">
                      <a16:creationId xmlns:a16="http://schemas.microsoft.com/office/drawing/2014/main" id="{F77C4D02-0DC9-40BE-BA0B-5D1A68F50C85}"/>
                    </a:ext>
                  </a:extLst>
                </p:cNvPr>
                <p:cNvSpPr/>
                <p:nvPr/>
              </p:nvSpPr>
              <p:spPr>
                <a:xfrm>
                  <a:off x="6121308" y="47615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0" name="pt1349">
                  <a:extLst>
                    <a:ext uri="{FF2B5EF4-FFF2-40B4-BE49-F238E27FC236}">
                      <a16:creationId xmlns:a16="http://schemas.microsoft.com/office/drawing/2014/main" id="{8C057F0B-9C97-460F-B755-BAA0509826E2}"/>
                    </a:ext>
                  </a:extLst>
                </p:cNvPr>
                <p:cNvSpPr/>
                <p:nvPr/>
              </p:nvSpPr>
              <p:spPr>
                <a:xfrm>
                  <a:off x="6202934" y="47615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1" name="pt1350">
                  <a:extLst>
                    <a:ext uri="{FF2B5EF4-FFF2-40B4-BE49-F238E27FC236}">
                      <a16:creationId xmlns:a16="http://schemas.microsoft.com/office/drawing/2014/main" id="{9056B44F-6F29-416E-8C8F-DBB0788D93BC}"/>
                    </a:ext>
                  </a:extLst>
                </p:cNvPr>
                <p:cNvSpPr/>
                <p:nvPr/>
              </p:nvSpPr>
              <p:spPr>
                <a:xfrm>
                  <a:off x="4727287" y="47615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2" name="pt1351">
                  <a:extLst>
                    <a:ext uri="{FF2B5EF4-FFF2-40B4-BE49-F238E27FC236}">
                      <a16:creationId xmlns:a16="http://schemas.microsoft.com/office/drawing/2014/main" id="{8D747B0D-5D3B-4A23-8D6B-A314988D2B61}"/>
                    </a:ext>
                  </a:extLst>
                </p:cNvPr>
                <p:cNvSpPr/>
                <p:nvPr/>
              </p:nvSpPr>
              <p:spPr>
                <a:xfrm>
                  <a:off x="6260503" y="47622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3" name="pt1352">
                  <a:extLst>
                    <a:ext uri="{FF2B5EF4-FFF2-40B4-BE49-F238E27FC236}">
                      <a16:creationId xmlns:a16="http://schemas.microsoft.com/office/drawing/2014/main" id="{E0127D85-C14C-4539-9F79-F983266AE173}"/>
                    </a:ext>
                  </a:extLst>
                </p:cNvPr>
                <p:cNvSpPr/>
                <p:nvPr/>
              </p:nvSpPr>
              <p:spPr>
                <a:xfrm>
                  <a:off x="6067962" y="47629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4" name="pt1353">
                  <a:extLst>
                    <a:ext uri="{FF2B5EF4-FFF2-40B4-BE49-F238E27FC236}">
                      <a16:creationId xmlns:a16="http://schemas.microsoft.com/office/drawing/2014/main" id="{580ED24A-C3E4-4C5F-81EE-4F9C9293D5C1}"/>
                    </a:ext>
                  </a:extLst>
                </p:cNvPr>
                <p:cNvSpPr/>
                <p:nvPr/>
              </p:nvSpPr>
              <p:spPr>
                <a:xfrm>
                  <a:off x="5049594" y="47631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5" name="pt1354">
                  <a:extLst>
                    <a:ext uri="{FF2B5EF4-FFF2-40B4-BE49-F238E27FC236}">
                      <a16:creationId xmlns:a16="http://schemas.microsoft.com/office/drawing/2014/main" id="{2A94EE6A-E272-4353-AF1B-0EA02C7F2592}"/>
                    </a:ext>
                  </a:extLst>
                </p:cNvPr>
                <p:cNvSpPr/>
                <p:nvPr/>
              </p:nvSpPr>
              <p:spPr>
                <a:xfrm>
                  <a:off x="4837019" y="47632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6" name="pt1355">
                  <a:extLst>
                    <a:ext uri="{FF2B5EF4-FFF2-40B4-BE49-F238E27FC236}">
                      <a16:creationId xmlns:a16="http://schemas.microsoft.com/office/drawing/2014/main" id="{8B65B5F1-33B9-49E4-BF8E-557FFD9D5D19}"/>
                    </a:ext>
                  </a:extLst>
                </p:cNvPr>
                <p:cNvSpPr/>
                <p:nvPr/>
              </p:nvSpPr>
              <p:spPr>
                <a:xfrm>
                  <a:off x="6325241" y="47635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7" name="pt1356">
                  <a:extLst>
                    <a:ext uri="{FF2B5EF4-FFF2-40B4-BE49-F238E27FC236}">
                      <a16:creationId xmlns:a16="http://schemas.microsoft.com/office/drawing/2014/main" id="{ED8EDA1F-5400-4FE6-9B47-4890AA4D3E4F}"/>
                    </a:ext>
                  </a:extLst>
                </p:cNvPr>
                <p:cNvSpPr/>
                <p:nvPr/>
              </p:nvSpPr>
              <p:spPr>
                <a:xfrm>
                  <a:off x="6404650" y="47636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8" name="pt1357">
                  <a:extLst>
                    <a:ext uri="{FF2B5EF4-FFF2-40B4-BE49-F238E27FC236}">
                      <a16:creationId xmlns:a16="http://schemas.microsoft.com/office/drawing/2014/main" id="{5EF888E5-E311-48C7-91EB-96AAD3A20329}"/>
                    </a:ext>
                  </a:extLst>
                </p:cNvPr>
                <p:cNvSpPr/>
                <p:nvPr/>
              </p:nvSpPr>
              <p:spPr>
                <a:xfrm>
                  <a:off x="6318741" y="47637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9" name="pt1358">
                  <a:extLst>
                    <a:ext uri="{FF2B5EF4-FFF2-40B4-BE49-F238E27FC236}">
                      <a16:creationId xmlns:a16="http://schemas.microsoft.com/office/drawing/2014/main" id="{48DFCAAA-E39A-4896-96BC-83E8257D684B}"/>
                    </a:ext>
                  </a:extLst>
                </p:cNvPr>
                <p:cNvSpPr/>
                <p:nvPr/>
              </p:nvSpPr>
              <p:spPr>
                <a:xfrm>
                  <a:off x="4689430" y="47638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0" name="pt1359">
                  <a:extLst>
                    <a:ext uri="{FF2B5EF4-FFF2-40B4-BE49-F238E27FC236}">
                      <a16:creationId xmlns:a16="http://schemas.microsoft.com/office/drawing/2014/main" id="{7B9E5348-8F7F-4347-931F-E64384CDC1FA}"/>
                    </a:ext>
                  </a:extLst>
                </p:cNvPr>
                <p:cNvSpPr/>
                <p:nvPr/>
              </p:nvSpPr>
              <p:spPr>
                <a:xfrm>
                  <a:off x="4695129" y="47638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1" name="pt1360">
                  <a:extLst>
                    <a:ext uri="{FF2B5EF4-FFF2-40B4-BE49-F238E27FC236}">
                      <a16:creationId xmlns:a16="http://schemas.microsoft.com/office/drawing/2014/main" id="{4289E19D-9875-4DF7-8AED-125251757969}"/>
                    </a:ext>
                  </a:extLst>
                </p:cNvPr>
                <p:cNvSpPr/>
                <p:nvPr/>
              </p:nvSpPr>
              <p:spPr>
                <a:xfrm>
                  <a:off x="4907625" y="47638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2" name="pt1361">
                  <a:extLst>
                    <a:ext uri="{FF2B5EF4-FFF2-40B4-BE49-F238E27FC236}">
                      <a16:creationId xmlns:a16="http://schemas.microsoft.com/office/drawing/2014/main" id="{2D556699-5255-4CBF-B7AC-2EA6652C2887}"/>
                    </a:ext>
                  </a:extLst>
                </p:cNvPr>
                <p:cNvSpPr/>
                <p:nvPr/>
              </p:nvSpPr>
              <p:spPr>
                <a:xfrm>
                  <a:off x="5205544" y="47646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3" name="pt1362">
                  <a:extLst>
                    <a:ext uri="{FF2B5EF4-FFF2-40B4-BE49-F238E27FC236}">
                      <a16:creationId xmlns:a16="http://schemas.microsoft.com/office/drawing/2014/main" id="{07C58B80-C447-4A1E-BD07-C6EE9B8FB9D1}"/>
                    </a:ext>
                  </a:extLst>
                </p:cNvPr>
                <p:cNvSpPr/>
                <p:nvPr/>
              </p:nvSpPr>
              <p:spPr>
                <a:xfrm>
                  <a:off x="5987176" y="47648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4" name="pt1363">
                  <a:extLst>
                    <a:ext uri="{FF2B5EF4-FFF2-40B4-BE49-F238E27FC236}">
                      <a16:creationId xmlns:a16="http://schemas.microsoft.com/office/drawing/2014/main" id="{ACD4B417-A7FA-4387-953F-49FF5C16532C}"/>
                    </a:ext>
                  </a:extLst>
                </p:cNvPr>
                <p:cNvSpPr/>
                <p:nvPr/>
              </p:nvSpPr>
              <p:spPr>
                <a:xfrm>
                  <a:off x="5199549" y="47648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5" name="pt1364">
                  <a:extLst>
                    <a:ext uri="{FF2B5EF4-FFF2-40B4-BE49-F238E27FC236}">
                      <a16:creationId xmlns:a16="http://schemas.microsoft.com/office/drawing/2014/main" id="{468AD8D5-E60C-4A2A-A333-43241077F28B}"/>
                    </a:ext>
                  </a:extLst>
                </p:cNvPr>
                <p:cNvSpPr/>
                <p:nvPr/>
              </p:nvSpPr>
              <p:spPr>
                <a:xfrm>
                  <a:off x="6068616" y="47649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6" name="pt1365">
                  <a:extLst>
                    <a:ext uri="{FF2B5EF4-FFF2-40B4-BE49-F238E27FC236}">
                      <a16:creationId xmlns:a16="http://schemas.microsoft.com/office/drawing/2014/main" id="{53068E79-AADB-47A0-8FD8-615B49CEA2D7}"/>
                    </a:ext>
                  </a:extLst>
                </p:cNvPr>
                <p:cNvSpPr/>
                <p:nvPr/>
              </p:nvSpPr>
              <p:spPr>
                <a:xfrm>
                  <a:off x="4802056" y="47649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7" name="pt1366">
                  <a:extLst>
                    <a:ext uri="{FF2B5EF4-FFF2-40B4-BE49-F238E27FC236}">
                      <a16:creationId xmlns:a16="http://schemas.microsoft.com/office/drawing/2014/main" id="{AAC3DB35-93FC-4ABD-A893-F017C1BD2035}"/>
                    </a:ext>
                  </a:extLst>
                </p:cNvPr>
                <p:cNvSpPr/>
                <p:nvPr/>
              </p:nvSpPr>
              <p:spPr>
                <a:xfrm>
                  <a:off x="6501392" y="47654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8" name="pt1367">
                  <a:extLst>
                    <a:ext uri="{FF2B5EF4-FFF2-40B4-BE49-F238E27FC236}">
                      <a16:creationId xmlns:a16="http://schemas.microsoft.com/office/drawing/2014/main" id="{743A6174-61F5-4DDB-9525-63C9D0292DB3}"/>
                    </a:ext>
                  </a:extLst>
                </p:cNvPr>
                <p:cNvSpPr/>
                <p:nvPr/>
              </p:nvSpPr>
              <p:spPr>
                <a:xfrm>
                  <a:off x="5022346" y="47656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9" name="pt1368">
                  <a:extLst>
                    <a:ext uri="{FF2B5EF4-FFF2-40B4-BE49-F238E27FC236}">
                      <a16:creationId xmlns:a16="http://schemas.microsoft.com/office/drawing/2014/main" id="{4ED192E5-DCCD-4C16-BF78-C91279A5A363}"/>
                    </a:ext>
                  </a:extLst>
                </p:cNvPr>
                <p:cNvSpPr/>
                <p:nvPr/>
              </p:nvSpPr>
              <p:spPr>
                <a:xfrm>
                  <a:off x="4730291" y="47659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0" name="pt1369">
                  <a:extLst>
                    <a:ext uri="{FF2B5EF4-FFF2-40B4-BE49-F238E27FC236}">
                      <a16:creationId xmlns:a16="http://schemas.microsoft.com/office/drawing/2014/main" id="{8F85AF58-1123-43A1-ABD5-9B12665CBBF7}"/>
                    </a:ext>
                  </a:extLst>
                </p:cNvPr>
                <p:cNvSpPr/>
                <p:nvPr/>
              </p:nvSpPr>
              <p:spPr>
                <a:xfrm>
                  <a:off x="6028400" y="47662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1" name="pt1370">
                  <a:extLst>
                    <a:ext uri="{FF2B5EF4-FFF2-40B4-BE49-F238E27FC236}">
                      <a16:creationId xmlns:a16="http://schemas.microsoft.com/office/drawing/2014/main" id="{D3585A38-8043-4F61-946F-E99B9627BD8E}"/>
                    </a:ext>
                  </a:extLst>
                </p:cNvPr>
                <p:cNvSpPr/>
                <p:nvPr/>
              </p:nvSpPr>
              <p:spPr>
                <a:xfrm>
                  <a:off x="4735513" y="47662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2" name="pt1371">
                  <a:extLst>
                    <a:ext uri="{FF2B5EF4-FFF2-40B4-BE49-F238E27FC236}">
                      <a16:creationId xmlns:a16="http://schemas.microsoft.com/office/drawing/2014/main" id="{1E443C63-2AA6-457F-B14B-6E4F95EC3B76}"/>
                    </a:ext>
                  </a:extLst>
                </p:cNvPr>
                <p:cNvSpPr/>
                <p:nvPr/>
              </p:nvSpPr>
              <p:spPr>
                <a:xfrm>
                  <a:off x="6135972" y="47668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3" name="pt1372">
                  <a:extLst>
                    <a:ext uri="{FF2B5EF4-FFF2-40B4-BE49-F238E27FC236}">
                      <a16:creationId xmlns:a16="http://schemas.microsoft.com/office/drawing/2014/main" id="{9A43173A-2C1E-4AC0-B031-F38AC14F6C17}"/>
                    </a:ext>
                  </a:extLst>
                </p:cNvPr>
                <p:cNvSpPr/>
                <p:nvPr/>
              </p:nvSpPr>
              <p:spPr>
                <a:xfrm>
                  <a:off x="6407869" y="47670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4" name="pt1373">
                  <a:extLst>
                    <a:ext uri="{FF2B5EF4-FFF2-40B4-BE49-F238E27FC236}">
                      <a16:creationId xmlns:a16="http://schemas.microsoft.com/office/drawing/2014/main" id="{418C7530-F217-4B1F-858E-A3CFB37101C0}"/>
                    </a:ext>
                  </a:extLst>
                </p:cNvPr>
                <p:cNvSpPr/>
                <p:nvPr/>
              </p:nvSpPr>
              <p:spPr>
                <a:xfrm>
                  <a:off x="4855880" y="47671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5" name="pt1374">
                  <a:extLst>
                    <a:ext uri="{FF2B5EF4-FFF2-40B4-BE49-F238E27FC236}">
                      <a16:creationId xmlns:a16="http://schemas.microsoft.com/office/drawing/2014/main" id="{75BED274-BA2F-4670-9DB3-AE379DB99902}"/>
                    </a:ext>
                  </a:extLst>
                </p:cNvPr>
                <p:cNvSpPr/>
                <p:nvPr/>
              </p:nvSpPr>
              <p:spPr>
                <a:xfrm>
                  <a:off x="6423728" y="47671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6" name="pt1375">
                  <a:extLst>
                    <a:ext uri="{FF2B5EF4-FFF2-40B4-BE49-F238E27FC236}">
                      <a16:creationId xmlns:a16="http://schemas.microsoft.com/office/drawing/2014/main" id="{FA1A07A0-5DFC-4D93-8A27-010110E20D46}"/>
                    </a:ext>
                  </a:extLst>
                </p:cNvPr>
                <p:cNvSpPr/>
                <p:nvPr/>
              </p:nvSpPr>
              <p:spPr>
                <a:xfrm>
                  <a:off x="6295988" y="47671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7" name="pt1376">
                  <a:extLst>
                    <a:ext uri="{FF2B5EF4-FFF2-40B4-BE49-F238E27FC236}">
                      <a16:creationId xmlns:a16="http://schemas.microsoft.com/office/drawing/2014/main" id="{5D47FA57-B0EF-46C3-9337-F0F6F90EE04D}"/>
                    </a:ext>
                  </a:extLst>
                </p:cNvPr>
                <p:cNvSpPr/>
                <p:nvPr/>
              </p:nvSpPr>
              <p:spPr>
                <a:xfrm>
                  <a:off x="6414188" y="47671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8" name="pt1377">
                  <a:extLst>
                    <a:ext uri="{FF2B5EF4-FFF2-40B4-BE49-F238E27FC236}">
                      <a16:creationId xmlns:a16="http://schemas.microsoft.com/office/drawing/2014/main" id="{7598DF24-6302-4B55-933E-A189A55AD23A}"/>
                    </a:ext>
                  </a:extLst>
                </p:cNvPr>
                <p:cNvSpPr/>
                <p:nvPr/>
              </p:nvSpPr>
              <p:spPr>
                <a:xfrm>
                  <a:off x="4989757" y="47673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9" name="pt1378">
                  <a:extLst>
                    <a:ext uri="{FF2B5EF4-FFF2-40B4-BE49-F238E27FC236}">
                      <a16:creationId xmlns:a16="http://schemas.microsoft.com/office/drawing/2014/main" id="{56F636EE-FCCE-4960-A11B-62122939E571}"/>
                    </a:ext>
                  </a:extLst>
                </p:cNvPr>
                <p:cNvSpPr/>
                <p:nvPr/>
              </p:nvSpPr>
              <p:spPr>
                <a:xfrm>
                  <a:off x="6445162" y="47674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0" name="pt1379">
                  <a:extLst>
                    <a:ext uri="{FF2B5EF4-FFF2-40B4-BE49-F238E27FC236}">
                      <a16:creationId xmlns:a16="http://schemas.microsoft.com/office/drawing/2014/main" id="{BD85455E-2EB0-4F5D-92EF-5B143012AC49}"/>
                    </a:ext>
                  </a:extLst>
                </p:cNvPr>
                <p:cNvSpPr/>
                <p:nvPr/>
              </p:nvSpPr>
              <p:spPr>
                <a:xfrm>
                  <a:off x="4669587" y="47682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1" name="pt1380">
                  <a:extLst>
                    <a:ext uri="{FF2B5EF4-FFF2-40B4-BE49-F238E27FC236}">
                      <a16:creationId xmlns:a16="http://schemas.microsoft.com/office/drawing/2014/main" id="{E2778FA5-1E07-4285-9FCE-33FD7868E252}"/>
                    </a:ext>
                  </a:extLst>
                </p:cNvPr>
                <p:cNvSpPr/>
                <p:nvPr/>
              </p:nvSpPr>
              <p:spPr>
                <a:xfrm>
                  <a:off x="4669493" y="47686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2" name="pt1381">
                  <a:extLst>
                    <a:ext uri="{FF2B5EF4-FFF2-40B4-BE49-F238E27FC236}">
                      <a16:creationId xmlns:a16="http://schemas.microsoft.com/office/drawing/2014/main" id="{3D52B550-5873-4D3A-9A66-61488FAA3BAD}"/>
                    </a:ext>
                  </a:extLst>
                </p:cNvPr>
                <p:cNvSpPr/>
                <p:nvPr/>
              </p:nvSpPr>
              <p:spPr>
                <a:xfrm>
                  <a:off x="6309478" y="47693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3" name="pt1382">
                  <a:extLst>
                    <a:ext uri="{FF2B5EF4-FFF2-40B4-BE49-F238E27FC236}">
                      <a16:creationId xmlns:a16="http://schemas.microsoft.com/office/drawing/2014/main" id="{E7DFA51C-886B-454E-BF38-D736B0B08E63}"/>
                    </a:ext>
                  </a:extLst>
                </p:cNvPr>
                <p:cNvSpPr/>
                <p:nvPr/>
              </p:nvSpPr>
              <p:spPr>
                <a:xfrm>
                  <a:off x="6409543" y="47693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4" name="pt1383">
                  <a:extLst>
                    <a:ext uri="{FF2B5EF4-FFF2-40B4-BE49-F238E27FC236}">
                      <a16:creationId xmlns:a16="http://schemas.microsoft.com/office/drawing/2014/main" id="{A384B071-2AA8-4858-A1FD-A78988DCC0F2}"/>
                    </a:ext>
                  </a:extLst>
                </p:cNvPr>
                <p:cNvSpPr/>
                <p:nvPr/>
              </p:nvSpPr>
              <p:spPr>
                <a:xfrm>
                  <a:off x="6373564" y="47693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5" name="pt1384">
                  <a:extLst>
                    <a:ext uri="{FF2B5EF4-FFF2-40B4-BE49-F238E27FC236}">
                      <a16:creationId xmlns:a16="http://schemas.microsoft.com/office/drawing/2014/main" id="{A9905F44-7673-4072-83DB-B32B49BF60E8}"/>
                    </a:ext>
                  </a:extLst>
                </p:cNvPr>
                <p:cNvSpPr/>
                <p:nvPr/>
              </p:nvSpPr>
              <p:spPr>
                <a:xfrm>
                  <a:off x="5960962" y="47693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6" name="pt1385">
                  <a:extLst>
                    <a:ext uri="{FF2B5EF4-FFF2-40B4-BE49-F238E27FC236}">
                      <a16:creationId xmlns:a16="http://schemas.microsoft.com/office/drawing/2014/main" id="{FDA9A231-9527-4782-8858-3A4ED53C6E48}"/>
                    </a:ext>
                  </a:extLst>
                </p:cNvPr>
                <p:cNvSpPr/>
                <p:nvPr/>
              </p:nvSpPr>
              <p:spPr>
                <a:xfrm>
                  <a:off x="4751531" y="47693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7" name="pt1386">
                  <a:extLst>
                    <a:ext uri="{FF2B5EF4-FFF2-40B4-BE49-F238E27FC236}">
                      <a16:creationId xmlns:a16="http://schemas.microsoft.com/office/drawing/2014/main" id="{EBBC8F24-4B32-4B99-A1F6-897C3A76C160}"/>
                    </a:ext>
                  </a:extLst>
                </p:cNvPr>
                <p:cNvSpPr/>
                <p:nvPr/>
              </p:nvSpPr>
              <p:spPr>
                <a:xfrm>
                  <a:off x="6084585" y="47693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8" name="pt1387">
                  <a:extLst>
                    <a:ext uri="{FF2B5EF4-FFF2-40B4-BE49-F238E27FC236}">
                      <a16:creationId xmlns:a16="http://schemas.microsoft.com/office/drawing/2014/main" id="{7BBDB0E9-7DB2-46F1-B9CF-2613589ED21F}"/>
                    </a:ext>
                  </a:extLst>
                </p:cNvPr>
                <p:cNvSpPr/>
                <p:nvPr/>
              </p:nvSpPr>
              <p:spPr>
                <a:xfrm>
                  <a:off x="6382884" y="47693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9" name="pt1388">
                  <a:extLst>
                    <a:ext uri="{FF2B5EF4-FFF2-40B4-BE49-F238E27FC236}">
                      <a16:creationId xmlns:a16="http://schemas.microsoft.com/office/drawing/2014/main" id="{9C6E0853-9088-48B6-A619-AD59C6EC273F}"/>
                    </a:ext>
                  </a:extLst>
                </p:cNvPr>
                <p:cNvSpPr/>
                <p:nvPr/>
              </p:nvSpPr>
              <p:spPr>
                <a:xfrm>
                  <a:off x="6506855" y="47695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0" name="pt1389">
                  <a:extLst>
                    <a:ext uri="{FF2B5EF4-FFF2-40B4-BE49-F238E27FC236}">
                      <a16:creationId xmlns:a16="http://schemas.microsoft.com/office/drawing/2014/main" id="{AACA038D-2F8D-4F4E-9AB4-A96EC41FEA49}"/>
                    </a:ext>
                  </a:extLst>
                </p:cNvPr>
                <p:cNvSpPr/>
                <p:nvPr/>
              </p:nvSpPr>
              <p:spPr>
                <a:xfrm>
                  <a:off x="6389039" y="47695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1" name="pt1390">
                  <a:extLst>
                    <a:ext uri="{FF2B5EF4-FFF2-40B4-BE49-F238E27FC236}">
                      <a16:creationId xmlns:a16="http://schemas.microsoft.com/office/drawing/2014/main" id="{92284C3B-6A22-4ABB-90AD-71C5193C56FB}"/>
                    </a:ext>
                  </a:extLst>
                </p:cNvPr>
                <p:cNvSpPr/>
                <p:nvPr/>
              </p:nvSpPr>
              <p:spPr>
                <a:xfrm>
                  <a:off x="6152348" y="47695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2" name="pt1391">
                  <a:extLst>
                    <a:ext uri="{FF2B5EF4-FFF2-40B4-BE49-F238E27FC236}">
                      <a16:creationId xmlns:a16="http://schemas.microsoft.com/office/drawing/2014/main" id="{05DCBA43-EF4F-4690-AF96-ABC62DC30B41}"/>
                    </a:ext>
                  </a:extLst>
                </p:cNvPr>
                <p:cNvSpPr/>
                <p:nvPr/>
              </p:nvSpPr>
              <p:spPr>
                <a:xfrm>
                  <a:off x="4961729" y="47697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3" name="pt1392">
                  <a:extLst>
                    <a:ext uri="{FF2B5EF4-FFF2-40B4-BE49-F238E27FC236}">
                      <a16:creationId xmlns:a16="http://schemas.microsoft.com/office/drawing/2014/main" id="{99A875D8-AFE1-476D-AB09-B9ACC83A15EE}"/>
                    </a:ext>
                  </a:extLst>
                </p:cNvPr>
                <p:cNvSpPr/>
                <p:nvPr/>
              </p:nvSpPr>
              <p:spPr>
                <a:xfrm>
                  <a:off x="4820102" y="47697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4" name="pt1393">
                  <a:extLst>
                    <a:ext uri="{FF2B5EF4-FFF2-40B4-BE49-F238E27FC236}">
                      <a16:creationId xmlns:a16="http://schemas.microsoft.com/office/drawing/2014/main" id="{93FB0FDC-7DE5-4DEB-B6DC-031947F73A57}"/>
                    </a:ext>
                  </a:extLst>
                </p:cNvPr>
                <p:cNvSpPr/>
                <p:nvPr/>
              </p:nvSpPr>
              <p:spPr>
                <a:xfrm>
                  <a:off x="4993472" y="47698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5" name="pt1394">
                  <a:extLst>
                    <a:ext uri="{FF2B5EF4-FFF2-40B4-BE49-F238E27FC236}">
                      <a16:creationId xmlns:a16="http://schemas.microsoft.com/office/drawing/2014/main" id="{D113A08A-0E76-4510-82D9-DD94CF1E7A88}"/>
                    </a:ext>
                  </a:extLst>
                </p:cNvPr>
                <p:cNvSpPr/>
                <p:nvPr/>
              </p:nvSpPr>
              <p:spPr>
                <a:xfrm>
                  <a:off x="6347473" y="47704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6" name="pt1395">
                  <a:extLst>
                    <a:ext uri="{FF2B5EF4-FFF2-40B4-BE49-F238E27FC236}">
                      <a16:creationId xmlns:a16="http://schemas.microsoft.com/office/drawing/2014/main" id="{0CA7ACE3-D47E-4A2E-A3AE-FB102D2BBCCE}"/>
                    </a:ext>
                  </a:extLst>
                </p:cNvPr>
                <p:cNvSpPr/>
                <p:nvPr/>
              </p:nvSpPr>
              <p:spPr>
                <a:xfrm>
                  <a:off x="6147663" y="47705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7" name="pt1396">
                  <a:extLst>
                    <a:ext uri="{FF2B5EF4-FFF2-40B4-BE49-F238E27FC236}">
                      <a16:creationId xmlns:a16="http://schemas.microsoft.com/office/drawing/2014/main" id="{6E404708-DA33-46D4-9778-8B9D9822A3CC}"/>
                    </a:ext>
                  </a:extLst>
                </p:cNvPr>
                <p:cNvSpPr/>
                <p:nvPr/>
              </p:nvSpPr>
              <p:spPr>
                <a:xfrm>
                  <a:off x="4993732" y="47712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8" name="pt1397">
                  <a:extLst>
                    <a:ext uri="{FF2B5EF4-FFF2-40B4-BE49-F238E27FC236}">
                      <a16:creationId xmlns:a16="http://schemas.microsoft.com/office/drawing/2014/main" id="{BB86209B-95E7-495C-96DF-F2FAC9FBA792}"/>
                    </a:ext>
                  </a:extLst>
                </p:cNvPr>
                <p:cNvSpPr/>
                <p:nvPr/>
              </p:nvSpPr>
              <p:spPr>
                <a:xfrm>
                  <a:off x="5108243" y="47713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9" name="pt1398">
                  <a:extLst>
                    <a:ext uri="{FF2B5EF4-FFF2-40B4-BE49-F238E27FC236}">
                      <a16:creationId xmlns:a16="http://schemas.microsoft.com/office/drawing/2014/main" id="{70DF4C1B-2FC4-47AA-B7A7-808C733E21BF}"/>
                    </a:ext>
                  </a:extLst>
                </p:cNvPr>
                <p:cNvSpPr/>
                <p:nvPr/>
              </p:nvSpPr>
              <p:spPr>
                <a:xfrm>
                  <a:off x="4820167" y="47715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0" name="pt1399">
                  <a:extLst>
                    <a:ext uri="{FF2B5EF4-FFF2-40B4-BE49-F238E27FC236}">
                      <a16:creationId xmlns:a16="http://schemas.microsoft.com/office/drawing/2014/main" id="{0C91711F-3237-4888-B5E2-05CB9B270A74}"/>
                    </a:ext>
                  </a:extLst>
                </p:cNvPr>
                <p:cNvSpPr/>
                <p:nvPr/>
              </p:nvSpPr>
              <p:spPr>
                <a:xfrm>
                  <a:off x="4745747" y="47716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1" name="pt1400">
                  <a:extLst>
                    <a:ext uri="{FF2B5EF4-FFF2-40B4-BE49-F238E27FC236}">
                      <a16:creationId xmlns:a16="http://schemas.microsoft.com/office/drawing/2014/main" id="{A0EE1CB9-C197-427E-83F2-D01C3392D676}"/>
                    </a:ext>
                  </a:extLst>
                </p:cNvPr>
                <p:cNvSpPr/>
                <p:nvPr/>
              </p:nvSpPr>
              <p:spPr>
                <a:xfrm>
                  <a:off x="4710359" y="47726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2" name="pt1401">
                  <a:extLst>
                    <a:ext uri="{FF2B5EF4-FFF2-40B4-BE49-F238E27FC236}">
                      <a16:creationId xmlns:a16="http://schemas.microsoft.com/office/drawing/2014/main" id="{43EC6492-DAC3-4BB1-A46B-73C593C04707}"/>
                    </a:ext>
                  </a:extLst>
                </p:cNvPr>
                <p:cNvSpPr/>
                <p:nvPr/>
              </p:nvSpPr>
              <p:spPr>
                <a:xfrm>
                  <a:off x="4713179" y="47727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3" name="pt1402">
                  <a:extLst>
                    <a:ext uri="{FF2B5EF4-FFF2-40B4-BE49-F238E27FC236}">
                      <a16:creationId xmlns:a16="http://schemas.microsoft.com/office/drawing/2014/main" id="{F09A2035-8A76-4C4E-9BE4-19D165A8DDFE}"/>
                    </a:ext>
                  </a:extLst>
                </p:cNvPr>
                <p:cNvSpPr/>
                <p:nvPr/>
              </p:nvSpPr>
              <p:spPr>
                <a:xfrm>
                  <a:off x="6394389" y="47728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4" name="pt1403">
                  <a:extLst>
                    <a:ext uri="{FF2B5EF4-FFF2-40B4-BE49-F238E27FC236}">
                      <a16:creationId xmlns:a16="http://schemas.microsoft.com/office/drawing/2014/main" id="{9DB82C73-8D3A-498D-B2D1-BC8670264C6A}"/>
                    </a:ext>
                  </a:extLst>
                </p:cNvPr>
                <p:cNvSpPr/>
                <p:nvPr/>
              </p:nvSpPr>
              <p:spPr>
                <a:xfrm>
                  <a:off x="5143408" y="47731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5" name="pt1404">
                  <a:extLst>
                    <a:ext uri="{FF2B5EF4-FFF2-40B4-BE49-F238E27FC236}">
                      <a16:creationId xmlns:a16="http://schemas.microsoft.com/office/drawing/2014/main" id="{3D74889A-5E07-438A-83E9-DC6A9D1BDEDF}"/>
                    </a:ext>
                  </a:extLst>
                </p:cNvPr>
                <p:cNvSpPr/>
                <p:nvPr/>
              </p:nvSpPr>
              <p:spPr>
                <a:xfrm>
                  <a:off x="5973347" y="47732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6" name="pt1405">
                  <a:extLst>
                    <a:ext uri="{FF2B5EF4-FFF2-40B4-BE49-F238E27FC236}">
                      <a16:creationId xmlns:a16="http://schemas.microsoft.com/office/drawing/2014/main" id="{800D166D-F1AA-47E3-8095-7BD894CEBDA2}"/>
                    </a:ext>
                  </a:extLst>
                </p:cNvPr>
                <p:cNvSpPr/>
                <p:nvPr/>
              </p:nvSpPr>
              <p:spPr>
                <a:xfrm>
                  <a:off x="6214914" y="47735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7" name="pt1406">
                  <a:extLst>
                    <a:ext uri="{FF2B5EF4-FFF2-40B4-BE49-F238E27FC236}">
                      <a16:creationId xmlns:a16="http://schemas.microsoft.com/office/drawing/2014/main" id="{F22D3680-11B9-46CB-809B-1B28C58233DF}"/>
                    </a:ext>
                  </a:extLst>
                </p:cNvPr>
                <p:cNvSpPr/>
                <p:nvPr/>
              </p:nvSpPr>
              <p:spPr>
                <a:xfrm>
                  <a:off x="5061207" y="47739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8" name="pt1407">
                  <a:extLst>
                    <a:ext uri="{FF2B5EF4-FFF2-40B4-BE49-F238E27FC236}">
                      <a16:creationId xmlns:a16="http://schemas.microsoft.com/office/drawing/2014/main" id="{5A3B1704-445F-4483-8DCA-874B7C824A93}"/>
                    </a:ext>
                  </a:extLst>
                </p:cNvPr>
                <p:cNvSpPr/>
                <p:nvPr/>
              </p:nvSpPr>
              <p:spPr>
                <a:xfrm>
                  <a:off x="6145556" y="47744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9" name="pt1408">
                  <a:extLst>
                    <a:ext uri="{FF2B5EF4-FFF2-40B4-BE49-F238E27FC236}">
                      <a16:creationId xmlns:a16="http://schemas.microsoft.com/office/drawing/2014/main" id="{89B3F0CB-53EA-43D8-90CF-7D8C257DE27F}"/>
                    </a:ext>
                  </a:extLst>
                </p:cNvPr>
                <p:cNvSpPr/>
                <p:nvPr/>
              </p:nvSpPr>
              <p:spPr>
                <a:xfrm>
                  <a:off x="6312124" y="47753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00" name="pt1409">
                  <a:extLst>
                    <a:ext uri="{FF2B5EF4-FFF2-40B4-BE49-F238E27FC236}">
                      <a16:creationId xmlns:a16="http://schemas.microsoft.com/office/drawing/2014/main" id="{7A08B0CE-B416-49AD-9F6D-431421E3F41C}"/>
                    </a:ext>
                  </a:extLst>
                </p:cNvPr>
                <p:cNvSpPr/>
                <p:nvPr/>
              </p:nvSpPr>
              <p:spPr>
                <a:xfrm>
                  <a:off x="4683722" y="47754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01" name="pt1410">
                  <a:extLst>
                    <a:ext uri="{FF2B5EF4-FFF2-40B4-BE49-F238E27FC236}">
                      <a16:creationId xmlns:a16="http://schemas.microsoft.com/office/drawing/2014/main" id="{974D977D-E3D1-4A77-9807-F793C9D1F6CC}"/>
                    </a:ext>
                  </a:extLst>
                </p:cNvPr>
                <p:cNvSpPr/>
                <p:nvPr/>
              </p:nvSpPr>
              <p:spPr>
                <a:xfrm>
                  <a:off x="6445453" y="47754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02" name="pt1411">
                  <a:extLst>
                    <a:ext uri="{FF2B5EF4-FFF2-40B4-BE49-F238E27FC236}">
                      <a16:creationId xmlns:a16="http://schemas.microsoft.com/office/drawing/2014/main" id="{AC9F6E0B-C2E8-4245-B772-07DEA8E8A0DA}"/>
                    </a:ext>
                  </a:extLst>
                </p:cNvPr>
                <p:cNvSpPr/>
                <p:nvPr/>
              </p:nvSpPr>
              <p:spPr>
                <a:xfrm>
                  <a:off x="4751754" y="47754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03" name="pt1412">
                  <a:extLst>
                    <a:ext uri="{FF2B5EF4-FFF2-40B4-BE49-F238E27FC236}">
                      <a16:creationId xmlns:a16="http://schemas.microsoft.com/office/drawing/2014/main" id="{019DAE50-575A-49DF-B187-F69EC41B0FF4}"/>
                    </a:ext>
                  </a:extLst>
                </p:cNvPr>
                <p:cNvSpPr/>
                <p:nvPr/>
              </p:nvSpPr>
              <p:spPr>
                <a:xfrm>
                  <a:off x="6136577" y="477611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04" name="pt1413">
                  <a:extLst>
                    <a:ext uri="{FF2B5EF4-FFF2-40B4-BE49-F238E27FC236}">
                      <a16:creationId xmlns:a16="http://schemas.microsoft.com/office/drawing/2014/main" id="{B1E7A3BE-3122-4D95-8995-166388E7DA31}"/>
                    </a:ext>
                  </a:extLst>
                </p:cNvPr>
                <p:cNvSpPr/>
                <p:nvPr/>
              </p:nvSpPr>
              <p:spPr>
                <a:xfrm>
                  <a:off x="6244783" y="47765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05" name="pt1414">
                  <a:extLst>
                    <a:ext uri="{FF2B5EF4-FFF2-40B4-BE49-F238E27FC236}">
                      <a16:creationId xmlns:a16="http://schemas.microsoft.com/office/drawing/2014/main" id="{01EAA4BD-A7F0-483D-B91A-E96638C59E4C}"/>
                    </a:ext>
                  </a:extLst>
                </p:cNvPr>
                <p:cNvSpPr/>
                <p:nvPr/>
              </p:nvSpPr>
              <p:spPr>
                <a:xfrm>
                  <a:off x="4902906" y="47766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06" name="pt1415">
                  <a:extLst>
                    <a:ext uri="{FF2B5EF4-FFF2-40B4-BE49-F238E27FC236}">
                      <a16:creationId xmlns:a16="http://schemas.microsoft.com/office/drawing/2014/main" id="{09D3FFE6-4A23-47C1-8609-EB9DC37C3572}"/>
                    </a:ext>
                  </a:extLst>
                </p:cNvPr>
                <p:cNvSpPr/>
                <p:nvPr/>
              </p:nvSpPr>
              <p:spPr>
                <a:xfrm>
                  <a:off x="6070312" y="47766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07" name="pt1416">
                  <a:extLst>
                    <a:ext uri="{FF2B5EF4-FFF2-40B4-BE49-F238E27FC236}">
                      <a16:creationId xmlns:a16="http://schemas.microsoft.com/office/drawing/2014/main" id="{75EA53A2-881E-4AA1-BCFE-B863959D9D2E}"/>
                    </a:ext>
                  </a:extLst>
                </p:cNvPr>
                <p:cNvSpPr/>
                <p:nvPr/>
              </p:nvSpPr>
              <p:spPr>
                <a:xfrm>
                  <a:off x="4678088" y="47768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08" name="pt1417">
                  <a:extLst>
                    <a:ext uri="{FF2B5EF4-FFF2-40B4-BE49-F238E27FC236}">
                      <a16:creationId xmlns:a16="http://schemas.microsoft.com/office/drawing/2014/main" id="{403E210D-6CFC-4309-9E9A-FFD1AED96AF2}"/>
                    </a:ext>
                  </a:extLst>
                </p:cNvPr>
                <p:cNvSpPr/>
                <p:nvPr/>
              </p:nvSpPr>
              <p:spPr>
                <a:xfrm>
                  <a:off x="6140596" y="47777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09" name="pt1418">
                  <a:extLst>
                    <a:ext uri="{FF2B5EF4-FFF2-40B4-BE49-F238E27FC236}">
                      <a16:creationId xmlns:a16="http://schemas.microsoft.com/office/drawing/2014/main" id="{154ABA06-29D7-4B9E-B532-791DAB06CFE4}"/>
                    </a:ext>
                  </a:extLst>
                </p:cNvPr>
                <p:cNvSpPr/>
                <p:nvPr/>
              </p:nvSpPr>
              <p:spPr>
                <a:xfrm>
                  <a:off x="4872968" y="47783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0" name="pt1419">
                  <a:extLst>
                    <a:ext uri="{FF2B5EF4-FFF2-40B4-BE49-F238E27FC236}">
                      <a16:creationId xmlns:a16="http://schemas.microsoft.com/office/drawing/2014/main" id="{4534DBDA-6B1E-461E-B8F3-EEB600C58BA1}"/>
                    </a:ext>
                  </a:extLst>
                </p:cNvPr>
                <p:cNvSpPr/>
                <p:nvPr/>
              </p:nvSpPr>
              <p:spPr>
                <a:xfrm>
                  <a:off x="5168238" y="47786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1" name="pt1420">
                  <a:extLst>
                    <a:ext uri="{FF2B5EF4-FFF2-40B4-BE49-F238E27FC236}">
                      <a16:creationId xmlns:a16="http://schemas.microsoft.com/office/drawing/2014/main" id="{37D25358-F250-471E-9F64-F9752441B440}"/>
                    </a:ext>
                  </a:extLst>
                </p:cNvPr>
                <p:cNvSpPr/>
                <p:nvPr/>
              </p:nvSpPr>
              <p:spPr>
                <a:xfrm>
                  <a:off x="6115635" y="47790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2" name="pt1421">
                  <a:extLst>
                    <a:ext uri="{FF2B5EF4-FFF2-40B4-BE49-F238E27FC236}">
                      <a16:creationId xmlns:a16="http://schemas.microsoft.com/office/drawing/2014/main" id="{8EAE804A-03D6-40D8-9A9F-AA5DBC834CA8}"/>
                    </a:ext>
                  </a:extLst>
                </p:cNvPr>
                <p:cNvSpPr/>
                <p:nvPr/>
              </p:nvSpPr>
              <p:spPr>
                <a:xfrm>
                  <a:off x="5107552" y="47794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3" name="pt1422">
                  <a:extLst>
                    <a:ext uri="{FF2B5EF4-FFF2-40B4-BE49-F238E27FC236}">
                      <a16:creationId xmlns:a16="http://schemas.microsoft.com/office/drawing/2014/main" id="{C5DA5E5E-024C-4B90-8698-D5871DAFE658}"/>
                    </a:ext>
                  </a:extLst>
                </p:cNvPr>
                <p:cNvSpPr/>
                <p:nvPr/>
              </p:nvSpPr>
              <p:spPr>
                <a:xfrm>
                  <a:off x="4691632" y="47797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4" name="pt1423">
                  <a:extLst>
                    <a:ext uri="{FF2B5EF4-FFF2-40B4-BE49-F238E27FC236}">
                      <a16:creationId xmlns:a16="http://schemas.microsoft.com/office/drawing/2014/main" id="{15E78518-3E9D-46DB-B6C4-0A1F8A238310}"/>
                    </a:ext>
                  </a:extLst>
                </p:cNvPr>
                <p:cNvSpPr/>
                <p:nvPr/>
              </p:nvSpPr>
              <p:spPr>
                <a:xfrm>
                  <a:off x="5071231" y="47797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5" name="pt1424">
                  <a:extLst>
                    <a:ext uri="{FF2B5EF4-FFF2-40B4-BE49-F238E27FC236}">
                      <a16:creationId xmlns:a16="http://schemas.microsoft.com/office/drawing/2014/main" id="{F9E6C3BE-D09B-4C91-A8C6-A96D6237A8B1}"/>
                    </a:ext>
                  </a:extLst>
                </p:cNvPr>
                <p:cNvSpPr/>
                <p:nvPr/>
              </p:nvSpPr>
              <p:spPr>
                <a:xfrm>
                  <a:off x="5121606" y="47797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6" name="pt1425">
                  <a:extLst>
                    <a:ext uri="{FF2B5EF4-FFF2-40B4-BE49-F238E27FC236}">
                      <a16:creationId xmlns:a16="http://schemas.microsoft.com/office/drawing/2014/main" id="{893A3FD7-4971-47A7-945C-DEC510519779}"/>
                    </a:ext>
                  </a:extLst>
                </p:cNvPr>
                <p:cNvSpPr/>
                <p:nvPr/>
              </p:nvSpPr>
              <p:spPr>
                <a:xfrm>
                  <a:off x="6405925" y="47803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7" name="pt1426">
                  <a:extLst>
                    <a:ext uri="{FF2B5EF4-FFF2-40B4-BE49-F238E27FC236}">
                      <a16:creationId xmlns:a16="http://schemas.microsoft.com/office/drawing/2014/main" id="{AF2F8290-0B64-4F6D-B494-C605735C29A4}"/>
                    </a:ext>
                  </a:extLst>
                </p:cNvPr>
                <p:cNvSpPr/>
                <p:nvPr/>
              </p:nvSpPr>
              <p:spPr>
                <a:xfrm>
                  <a:off x="4997609" y="47808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8" name="pt1427">
                  <a:extLst>
                    <a:ext uri="{FF2B5EF4-FFF2-40B4-BE49-F238E27FC236}">
                      <a16:creationId xmlns:a16="http://schemas.microsoft.com/office/drawing/2014/main" id="{20A88417-F68A-4BD3-96EA-25A64DACB896}"/>
                    </a:ext>
                  </a:extLst>
                </p:cNvPr>
                <p:cNvSpPr/>
                <p:nvPr/>
              </p:nvSpPr>
              <p:spPr>
                <a:xfrm>
                  <a:off x="4836409" y="47810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9" name="pt1428">
                  <a:extLst>
                    <a:ext uri="{FF2B5EF4-FFF2-40B4-BE49-F238E27FC236}">
                      <a16:creationId xmlns:a16="http://schemas.microsoft.com/office/drawing/2014/main" id="{7EE4A208-BD44-4202-9A6C-687CBB758588}"/>
                    </a:ext>
                  </a:extLst>
                </p:cNvPr>
                <p:cNvSpPr/>
                <p:nvPr/>
              </p:nvSpPr>
              <p:spPr>
                <a:xfrm>
                  <a:off x="4853558" y="47811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20" name="pt1429">
                  <a:extLst>
                    <a:ext uri="{FF2B5EF4-FFF2-40B4-BE49-F238E27FC236}">
                      <a16:creationId xmlns:a16="http://schemas.microsoft.com/office/drawing/2014/main" id="{A608DCF9-699C-41F1-B097-95F401817F5A}"/>
                    </a:ext>
                  </a:extLst>
                </p:cNvPr>
                <p:cNvSpPr/>
                <p:nvPr/>
              </p:nvSpPr>
              <p:spPr>
                <a:xfrm>
                  <a:off x="5901405" y="47816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21" name="pt1430">
                  <a:extLst>
                    <a:ext uri="{FF2B5EF4-FFF2-40B4-BE49-F238E27FC236}">
                      <a16:creationId xmlns:a16="http://schemas.microsoft.com/office/drawing/2014/main" id="{E7E4F626-DD7A-4A2A-80EA-EA163B620CDE}"/>
                    </a:ext>
                  </a:extLst>
                </p:cNvPr>
                <p:cNvSpPr/>
                <p:nvPr/>
              </p:nvSpPr>
              <p:spPr>
                <a:xfrm>
                  <a:off x="4728873" y="478193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22" name="pt1431">
                  <a:extLst>
                    <a:ext uri="{FF2B5EF4-FFF2-40B4-BE49-F238E27FC236}">
                      <a16:creationId xmlns:a16="http://schemas.microsoft.com/office/drawing/2014/main" id="{52BDB8E4-0033-48A8-91F6-B3AF407B4857}"/>
                    </a:ext>
                  </a:extLst>
                </p:cNvPr>
                <p:cNvSpPr/>
                <p:nvPr/>
              </p:nvSpPr>
              <p:spPr>
                <a:xfrm>
                  <a:off x="6113074" y="47821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23" name="pt1432">
                  <a:extLst>
                    <a:ext uri="{FF2B5EF4-FFF2-40B4-BE49-F238E27FC236}">
                      <a16:creationId xmlns:a16="http://schemas.microsoft.com/office/drawing/2014/main" id="{8D65A1AE-B18A-4C4C-9D99-8CED4619EF66}"/>
                    </a:ext>
                  </a:extLst>
                </p:cNvPr>
                <p:cNvSpPr/>
                <p:nvPr/>
              </p:nvSpPr>
              <p:spPr>
                <a:xfrm>
                  <a:off x="6153313" y="47821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24" name="pt1433">
                  <a:extLst>
                    <a:ext uri="{FF2B5EF4-FFF2-40B4-BE49-F238E27FC236}">
                      <a16:creationId xmlns:a16="http://schemas.microsoft.com/office/drawing/2014/main" id="{2D86CD32-9480-4FF4-9BA5-0DE00FB9DCD1}"/>
                    </a:ext>
                  </a:extLst>
                </p:cNvPr>
                <p:cNvSpPr/>
                <p:nvPr/>
              </p:nvSpPr>
              <p:spPr>
                <a:xfrm>
                  <a:off x="6120848" y="47823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25" name="pt1434">
                  <a:extLst>
                    <a:ext uri="{FF2B5EF4-FFF2-40B4-BE49-F238E27FC236}">
                      <a16:creationId xmlns:a16="http://schemas.microsoft.com/office/drawing/2014/main" id="{B3FCD866-754E-4177-A4E9-CA625C735D36}"/>
                    </a:ext>
                  </a:extLst>
                </p:cNvPr>
                <p:cNvSpPr/>
                <p:nvPr/>
              </p:nvSpPr>
              <p:spPr>
                <a:xfrm>
                  <a:off x="6195599" y="47823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26" name="pt1435">
                  <a:extLst>
                    <a:ext uri="{FF2B5EF4-FFF2-40B4-BE49-F238E27FC236}">
                      <a16:creationId xmlns:a16="http://schemas.microsoft.com/office/drawing/2014/main" id="{00F25AB2-7CF2-4DF6-8826-B1B1AF700C92}"/>
                    </a:ext>
                  </a:extLst>
                </p:cNvPr>
                <p:cNvSpPr/>
                <p:nvPr/>
              </p:nvSpPr>
              <p:spPr>
                <a:xfrm>
                  <a:off x="4784866" y="47823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27" name="pt1436">
                  <a:extLst>
                    <a:ext uri="{FF2B5EF4-FFF2-40B4-BE49-F238E27FC236}">
                      <a16:creationId xmlns:a16="http://schemas.microsoft.com/office/drawing/2014/main" id="{06444BB8-AE0F-4A33-A273-4FCC4E91D39B}"/>
                    </a:ext>
                  </a:extLst>
                </p:cNvPr>
                <p:cNvSpPr/>
                <p:nvPr/>
              </p:nvSpPr>
              <p:spPr>
                <a:xfrm>
                  <a:off x="4733319" y="47830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28" name="pt1437">
                  <a:extLst>
                    <a:ext uri="{FF2B5EF4-FFF2-40B4-BE49-F238E27FC236}">
                      <a16:creationId xmlns:a16="http://schemas.microsoft.com/office/drawing/2014/main" id="{D81DEDF1-9606-4E17-BD4D-88B7D594B201}"/>
                    </a:ext>
                  </a:extLst>
                </p:cNvPr>
                <p:cNvSpPr/>
                <p:nvPr/>
              </p:nvSpPr>
              <p:spPr>
                <a:xfrm>
                  <a:off x="4862056" y="47832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29" name="pt1438">
                  <a:extLst>
                    <a:ext uri="{FF2B5EF4-FFF2-40B4-BE49-F238E27FC236}">
                      <a16:creationId xmlns:a16="http://schemas.microsoft.com/office/drawing/2014/main" id="{4AE1ECC6-962D-4501-85DD-764D4B9E3860}"/>
                    </a:ext>
                  </a:extLst>
                </p:cNvPr>
                <p:cNvSpPr/>
                <p:nvPr/>
              </p:nvSpPr>
              <p:spPr>
                <a:xfrm>
                  <a:off x="4817975" y="47832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0" name="pt1439">
                  <a:extLst>
                    <a:ext uri="{FF2B5EF4-FFF2-40B4-BE49-F238E27FC236}">
                      <a16:creationId xmlns:a16="http://schemas.microsoft.com/office/drawing/2014/main" id="{0EDA2125-8C32-4827-8472-E3096AF182C8}"/>
                    </a:ext>
                  </a:extLst>
                </p:cNvPr>
                <p:cNvSpPr/>
                <p:nvPr/>
              </p:nvSpPr>
              <p:spPr>
                <a:xfrm>
                  <a:off x="4758099" y="47840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1" name="pt1440">
                  <a:extLst>
                    <a:ext uri="{FF2B5EF4-FFF2-40B4-BE49-F238E27FC236}">
                      <a16:creationId xmlns:a16="http://schemas.microsoft.com/office/drawing/2014/main" id="{9EC1C0C3-6807-42FB-B0C4-1D0BCFC12BB0}"/>
                    </a:ext>
                  </a:extLst>
                </p:cNvPr>
                <p:cNvSpPr/>
                <p:nvPr/>
              </p:nvSpPr>
              <p:spPr>
                <a:xfrm>
                  <a:off x="4970138" y="47844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2" name="pt1441">
                  <a:extLst>
                    <a:ext uri="{FF2B5EF4-FFF2-40B4-BE49-F238E27FC236}">
                      <a16:creationId xmlns:a16="http://schemas.microsoft.com/office/drawing/2014/main" id="{AE8EF80F-BDB0-458B-BDA2-8B2587A892BE}"/>
                    </a:ext>
                  </a:extLst>
                </p:cNvPr>
                <p:cNvSpPr/>
                <p:nvPr/>
              </p:nvSpPr>
              <p:spPr>
                <a:xfrm>
                  <a:off x="4843174" y="47844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3" name="pt1442">
                  <a:extLst>
                    <a:ext uri="{FF2B5EF4-FFF2-40B4-BE49-F238E27FC236}">
                      <a16:creationId xmlns:a16="http://schemas.microsoft.com/office/drawing/2014/main" id="{4CAC2515-6A72-4187-8ABD-1ABBE4141F8D}"/>
                    </a:ext>
                  </a:extLst>
                </p:cNvPr>
                <p:cNvSpPr/>
                <p:nvPr/>
              </p:nvSpPr>
              <p:spPr>
                <a:xfrm>
                  <a:off x="5040332" y="47847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4" name="pt1443">
                  <a:extLst>
                    <a:ext uri="{FF2B5EF4-FFF2-40B4-BE49-F238E27FC236}">
                      <a16:creationId xmlns:a16="http://schemas.microsoft.com/office/drawing/2014/main" id="{06B7CD06-40BF-4D03-9C1D-2FBEF976DF9A}"/>
                    </a:ext>
                  </a:extLst>
                </p:cNvPr>
                <p:cNvSpPr/>
                <p:nvPr/>
              </p:nvSpPr>
              <p:spPr>
                <a:xfrm>
                  <a:off x="6313823" y="47848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5" name="pt1444">
                  <a:extLst>
                    <a:ext uri="{FF2B5EF4-FFF2-40B4-BE49-F238E27FC236}">
                      <a16:creationId xmlns:a16="http://schemas.microsoft.com/office/drawing/2014/main" id="{A5DEC846-30C9-4C3D-8F9C-9C3727DE0BA5}"/>
                    </a:ext>
                  </a:extLst>
                </p:cNvPr>
                <p:cNvSpPr/>
                <p:nvPr/>
              </p:nvSpPr>
              <p:spPr>
                <a:xfrm>
                  <a:off x="6419208" y="47859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6" name="pt1445">
                  <a:extLst>
                    <a:ext uri="{FF2B5EF4-FFF2-40B4-BE49-F238E27FC236}">
                      <a16:creationId xmlns:a16="http://schemas.microsoft.com/office/drawing/2014/main" id="{A09F184D-7B09-41D6-8892-39BE8DDCE798}"/>
                    </a:ext>
                  </a:extLst>
                </p:cNvPr>
                <p:cNvSpPr/>
                <p:nvPr/>
              </p:nvSpPr>
              <p:spPr>
                <a:xfrm>
                  <a:off x="5125092" y="47868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7" name="pt1446">
                  <a:extLst>
                    <a:ext uri="{FF2B5EF4-FFF2-40B4-BE49-F238E27FC236}">
                      <a16:creationId xmlns:a16="http://schemas.microsoft.com/office/drawing/2014/main" id="{A052B4A4-9C2E-4601-BA2D-85A9593C7169}"/>
                    </a:ext>
                  </a:extLst>
                </p:cNvPr>
                <p:cNvSpPr/>
                <p:nvPr/>
              </p:nvSpPr>
              <p:spPr>
                <a:xfrm>
                  <a:off x="5003108" y="47868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8" name="pt1447">
                  <a:extLst>
                    <a:ext uri="{FF2B5EF4-FFF2-40B4-BE49-F238E27FC236}">
                      <a16:creationId xmlns:a16="http://schemas.microsoft.com/office/drawing/2014/main" id="{1D145E56-3596-4B67-9948-DDBF3AB22E38}"/>
                    </a:ext>
                  </a:extLst>
                </p:cNvPr>
                <p:cNvSpPr/>
                <p:nvPr/>
              </p:nvSpPr>
              <p:spPr>
                <a:xfrm>
                  <a:off x="5100463" y="47869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9" name="pt1448">
                  <a:extLst>
                    <a:ext uri="{FF2B5EF4-FFF2-40B4-BE49-F238E27FC236}">
                      <a16:creationId xmlns:a16="http://schemas.microsoft.com/office/drawing/2014/main" id="{3C108022-73F1-4B5D-A602-DA0776FD1C68}"/>
                    </a:ext>
                  </a:extLst>
                </p:cNvPr>
                <p:cNvSpPr/>
                <p:nvPr/>
              </p:nvSpPr>
              <p:spPr>
                <a:xfrm>
                  <a:off x="6458431" y="47870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40" name="pt1449">
                  <a:extLst>
                    <a:ext uri="{FF2B5EF4-FFF2-40B4-BE49-F238E27FC236}">
                      <a16:creationId xmlns:a16="http://schemas.microsoft.com/office/drawing/2014/main" id="{DC99FAF5-34AE-4CD7-ABDE-558501CEFA97}"/>
                    </a:ext>
                  </a:extLst>
                </p:cNvPr>
                <p:cNvSpPr/>
                <p:nvPr/>
              </p:nvSpPr>
              <p:spPr>
                <a:xfrm>
                  <a:off x="4996203" y="47873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41" name="pt1450">
                  <a:extLst>
                    <a:ext uri="{FF2B5EF4-FFF2-40B4-BE49-F238E27FC236}">
                      <a16:creationId xmlns:a16="http://schemas.microsoft.com/office/drawing/2014/main" id="{3F8A2CC4-3C95-4BE3-A1F5-0096DB7B55F9}"/>
                    </a:ext>
                  </a:extLst>
                </p:cNvPr>
                <p:cNvSpPr/>
                <p:nvPr/>
              </p:nvSpPr>
              <p:spPr>
                <a:xfrm>
                  <a:off x="4920596" y="47873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42" name="pt1451">
                  <a:extLst>
                    <a:ext uri="{FF2B5EF4-FFF2-40B4-BE49-F238E27FC236}">
                      <a16:creationId xmlns:a16="http://schemas.microsoft.com/office/drawing/2014/main" id="{5617B390-2E11-404C-8A07-FC9ACAAA99AE}"/>
                    </a:ext>
                  </a:extLst>
                </p:cNvPr>
                <p:cNvSpPr/>
                <p:nvPr/>
              </p:nvSpPr>
              <p:spPr>
                <a:xfrm>
                  <a:off x="6407781" y="47879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43" name="pt1452">
                  <a:extLst>
                    <a:ext uri="{FF2B5EF4-FFF2-40B4-BE49-F238E27FC236}">
                      <a16:creationId xmlns:a16="http://schemas.microsoft.com/office/drawing/2014/main" id="{DDF4438E-09E1-4FA0-B360-BBBE63AA67E7}"/>
                    </a:ext>
                  </a:extLst>
                </p:cNvPr>
                <p:cNvSpPr/>
                <p:nvPr/>
              </p:nvSpPr>
              <p:spPr>
                <a:xfrm>
                  <a:off x="6134324" y="47880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44" name="pt1453">
                  <a:extLst>
                    <a:ext uri="{FF2B5EF4-FFF2-40B4-BE49-F238E27FC236}">
                      <a16:creationId xmlns:a16="http://schemas.microsoft.com/office/drawing/2014/main" id="{BE9B7B53-CCC0-4C34-932E-47F01213C677}"/>
                    </a:ext>
                  </a:extLst>
                </p:cNvPr>
                <p:cNvSpPr/>
                <p:nvPr/>
              </p:nvSpPr>
              <p:spPr>
                <a:xfrm>
                  <a:off x="5903424" y="47882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45" name="pt1454">
                  <a:extLst>
                    <a:ext uri="{FF2B5EF4-FFF2-40B4-BE49-F238E27FC236}">
                      <a16:creationId xmlns:a16="http://schemas.microsoft.com/office/drawing/2014/main" id="{03FF0F7D-3F01-43C0-9CC3-9F284E565903}"/>
                    </a:ext>
                  </a:extLst>
                </p:cNvPr>
                <p:cNvSpPr/>
                <p:nvPr/>
              </p:nvSpPr>
              <p:spPr>
                <a:xfrm>
                  <a:off x="6253622" y="47890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46" name="pt1455">
                  <a:extLst>
                    <a:ext uri="{FF2B5EF4-FFF2-40B4-BE49-F238E27FC236}">
                      <a16:creationId xmlns:a16="http://schemas.microsoft.com/office/drawing/2014/main" id="{13773F05-CE14-42BF-B639-9CE741D03479}"/>
                    </a:ext>
                  </a:extLst>
                </p:cNvPr>
                <p:cNvSpPr/>
                <p:nvPr/>
              </p:nvSpPr>
              <p:spPr>
                <a:xfrm>
                  <a:off x="4744279" y="47890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47" name="pt1456">
                  <a:extLst>
                    <a:ext uri="{FF2B5EF4-FFF2-40B4-BE49-F238E27FC236}">
                      <a16:creationId xmlns:a16="http://schemas.microsoft.com/office/drawing/2014/main" id="{8C24B86E-7248-4441-AF28-E79D40465089}"/>
                    </a:ext>
                  </a:extLst>
                </p:cNvPr>
                <p:cNvSpPr/>
                <p:nvPr/>
              </p:nvSpPr>
              <p:spPr>
                <a:xfrm>
                  <a:off x="4850213" y="47892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48" name="pt1457">
                  <a:extLst>
                    <a:ext uri="{FF2B5EF4-FFF2-40B4-BE49-F238E27FC236}">
                      <a16:creationId xmlns:a16="http://schemas.microsoft.com/office/drawing/2014/main" id="{4C8D4809-0A7E-4F2F-ABF4-8EFED640FC54}"/>
                    </a:ext>
                  </a:extLst>
                </p:cNvPr>
                <p:cNvSpPr/>
                <p:nvPr/>
              </p:nvSpPr>
              <p:spPr>
                <a:xfrm>
                  <a:off x="6451660" y="47893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49" name="pt1458">
                  <a:extLst>
                    <a:ext uri="{FF2B5EF4-FFF2-40B4-BE49-F238E27FC236}">
                      <a16:creationId xmlns:a16="http://schemas.microsoft.com/office/drawing/2014/main" id="{3AE75F40-465B-4F86-937E-38CD54F05147}"/>
                    </a:ext>
                  </a:extLst>
                </p:cNvPr>
                <p:cNvSpPr/>
                <p:nvPr/>
              </p:nvSpPr>
              <p:spPr>
                <a:xfrm>
                  <a:off x="4988435" y="47896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50" name="pt1459">
                  <a:extLst>
                    <a:ext uri="{FF2B5EF4-FFF2-40B4-BE49-F238E27FC236}">
                      <a16:creationId xmlns:a16="http://schemas.microsoft.com/office/drawing/2014/main" id="{9F74D4E3-092F-4E30-8BCB-342EDB410DF0}"/>
                    </a:ext>
                  </a:extLst>
                </p:cNvPr>
                <p:cNvSpPr/>
                <p:nvPr/>
              </p:nvSpPr>
              <p:spPr>
                <a:xfrm>
                  <a:off x="6225481" y="47909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51" name="pt1460">
                  <a:extLst>
                    <a:ext uri="{FF2B5EF4-FFF2-40B4-BE49-F238E27FC236}">
                      <a16:creationId xmlns:a16="http://schemas.microsoft.com/office/drawing/2014/main" id="{491C423B-8769-4C02-9265-AFEE359358BD}"/>
                    </a:ext>
                  </a:extLst>
                </p:cNvPr>
                <p:cNvSpPr/>
                <p:nvPr/>
              </p:nvSpPr>
              <p:spPr>
                <a:xfrm>
                  <a:off x="6288128" y="47910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52" name="pt1461">
                  <a:extLst>
                    <a:ext uri="{FF2B5EF4-FFF2-40B4-BE49-F238E27FC236}">
                      <a16:creationId xmlns:a16="http://schemas.microsoft.com/office/drawing/2014/main" id="{4E565A43-0BAB-4AE8-BED6-C797DFA1BDDE}"/>
                    </a:ext>
                  </a:extLst>
                </p:cNvPr>
                <p:cNvSpPr/>
                <p:nvPr/>
              </p:nvSpPr>
              <p:spPr>
                <a:xfrm>
                  <a:off x="6398781" y="47910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53" name="pt1462">
                  <a:extLst>
                    <a:ext uri="{FF2B5EF4-FFF2-40B4-BE49-F238E27FC236}">
                      <a16:creationId xmlns:a16="http://schemas.microsoft.com/office/drawing/2014/main" id="{F20AED03-DA81-4D35-9569-DB64417DDBAA}"/>
                    </a:ext>
                  </a:extLst>
                </p:cNvPr>
                <p:cNvSpPr/>
                <p:nvPr/>
              </p:nvSpPr>
              <p:spPr>
                <a:xfrm>
                  <a:off x="4923478" y="47910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54" name="pt1463">
                  <a:extLst>
                    <a:ext uri="{FF2B5EF4-FFF2-40B4-BE49-F238E27FC236}">
                      <a16:creationId xmlns:a16="http://schemas.microsoft.com/office/drawing/2014/main" id="{7461D84F-C285-4789-A773-F257B5AA5D82}"/>
                    </a:ext>
                  </a:extLst>
                </p:cNvPr>
                <p:cNvSpPr/>
                <p:nvPr/>
              </p:nvSpPr>
              <p:spPr>
                <a:xfrm>
                  <a:off x="4745472" y="47911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55" name="pt1464">
                  <a:extLst>
                    <a:ext uri="{FF2B5EF4-FFF2-40B4-BE49-F238E27FC236}">
                      <a16:creationId xmlns:a16="http://schemas.microsoft.com/office/drawing/2014/main" id="{32E90BEB-9783-4E00-B421-D7DB6C5ED891}"/>
                    </a:ext>
                  </a:extLst>
                </p:cNvPr>
                <p:cNvSpPr/>
                <p:nvPr/>
              </p:nvSpPr>
              <p:spPr>
                <a:xfrm>
                  <a:off x="6126890" y="47911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56" name="pt1465">
                  <a:extLst>
                    <a:ext uri="{FF2B5EF4-FFF2-40B4-BE49-F238E27FC236}">
                      <a16:creationId xmlns:a16="http://schemas.microsoft.com/office/drawing/2014/main" id="{4AE930DC-39CC-4A52-9D66-4C1A6B3E544A}"/>
                    </a:ext>
                  </a:extLst>
                </p:cNvPr>
                <p:cNvSpPr/>
                <p:nvPr/>
              </p:nvSpPr>
              <p:spPr>
                <a:xfrm>
                  <a:off x="4764936" y="47914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57" name="pt1466">
                  <a:extLst>
                    <a:ext uri="{FF2B5EF4-FFF2-40B4-BE49-F238E27FC236}">
                      <a16:creationId xmlns:a16="http://schemas.microsoft.com/office/drawing/2014/main" id="{90DCE7C6-1519-4B3D-AA9A-E5A52827AEBB}"/>
                    </a:ext>
                  </a:extLst>
                </p:cNvPr>
                <p:cNvSpPr/>
                <p:nvPr/>
              </p:nvSpPr>
              <p:spPr>
                <a:xfrm>
                  <a:off x="6357369" y="47915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58" name="pt1467">
                  <a:extLst>
                    <a:ext uri="{FF2B5EF4-FFF2-40B4-BE49-F238E27FC236}">
                      <a16:creationId xmlns:a16="http://schemas.microsoft.com/office/drawing/2014/main" id="{D0D5657C-31A0-454F-AAFF-73D78F365383}"/>
                    </a:ext>
                  </a:extLst>
                </p:cNvPr>
                <p:cNvSpPr/>
                <p:nvPr/>
              </p:nvSpPr>
              <p:spPr>
                <a:xfrm>
                  <a:off x="6061295" y="47917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59" name="pt1468">
                  <a:extLst>
                    <a:ext uri="{FF2B5EF4-FFF2-40B4-BE49-F238E27FC236}">
                      <a16:creationId xmlns:a16="http://schemas.microsoft.com/office/drawing/2014/main" id="{1649662A-CBD6-4F12-A319-03291BF6852F}"/>
                    </a:ext>
                  </a:extLst>
                </p:cNvPr>
                <p:cNvSpPr/>
                <p:nvPr/>
              </p:nvSpPr>
              <p:spPr>
                <a:xfrm>
                  <a:off x="4955963" y="47920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60" name="pt1469">
                  <a:extLst>
                    <a:ext uri="{FF2B5EF4-FFF2-40B4-BE49-F238E27FC236}">
                      <a16:creationId xmlns:a16="http://schemas.microsoft.com/office/drawing/2014/main" id="{67D9B866-BDB2-4D3F-9BB5-95E0C7FBCA49}"/>
                    </a:ext>
                  </a:extLst>
                </p:cNvPr>
                <p:cNvSpPr/>
                <p:nvPr/>
              </p:nvSpPr>
              <p:spPr>
                <a:xfrm>
                  <a:off x="4922030" y="47925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61" name="pt1470">
                  <a:extLst>
                    <a:ext uri="{FF2B5EF4-FFF2-40B4-BE49-F238E27FC236}">
                      <a16:creationId xmlns:a16="http://schemas.microsoft.com/office/drawing/2014/main" id="{B8203FD6-DBF8-4CC9-99BA-86C9E48A9F6F}"/>
                    </a:ext>
                  </a:extLst>
                </p:cNvPr>
                <p:cNvSpPr/>
                <p:nvPr/>
              </p:nvSpPr>
              <p:spPr>
                <a:xfrm>
                  <a:off x="4809031" y="47925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62" name="pt1471">
                  <a:extLst>
                    <a:ext uri="{FF2B5EF4-FFF2-40B4-BE49-F238E27FC236}">
                      <a16:creationId xmlns:a16="http://schemas.microsoft.com/office/drawing/2014/main" id="{EA4C595F-973A-4125-AF9F-D12BCCCEC85D}"/>
                    </a:ext>
                  </a:extLst>
                </p:cNvPr>
                <p:cNvSpPr/>
                <p:nvPr/>
              </p:nvSpPr>
              <p:spPr>
                <a:xfrm>
                  <a:off x="6040214" y="47925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63" name="pt1472">
                  <a:extLst>
                    <a:ext uri="{FF2B5EF4-FFF2-40B4-BE49-F238E27FC236}">
                      <a16:creationId xmlns:a16="http://schemas.microsoft.com/office/drawing/2014/main" id="{0BF03CB5-A1BC-4A5B-9DD6-172AC4A317BD}"/>
                    </a:ext>
                  </a:extLst>
                </p:cNvPr>
                <p:cNvSpPr/>
                <p:nvPr/>
              </p:nvSpPr>
              <p:spPr>
                <a:xfrm>
                  <a:off x="6144306" y="47925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64" name="pt1473">
                  <a:extLst>
                    <a:ext uri="{FF2B5EF4-FFF2-40B4-BE49-F238E27FC236}">
                      <a16:creationId xmlns:a16="http://schemas.microsoft.com/office/drawing/2014/main" id="{5362E453-1280-40B3-8E1B-3A52EB085A5F}"/>
                    </a:ext>
                  </a:extLst>
                </p:cNvPr>
                <p:cNvSpPr/>
                <p:nvPr/>
              </p:nvSpPr>
              <p:spPr>
                <a:xfrm>
                  <a:off x="4751932" y="47928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65" name="pt1474">
                  <a:extLst>
                    <a:ext uri="{FF2B5EF4-FFF2-40B4-BE49-F238E27FC236}">
                      <a16:creationId xmlns:a16="http://schemas.microsoft.com/office/drawing/2014/main" id="{197341A1-3B84-4FF1-80BB-B99CC79A818E}"/>
                    </a:ext>
                  </a:extLst>
                </p:cNvPr>
                <p:cNvSpPr/>
                <p:nvPr/>
              </p:nvSpPr>
              <p:spPr>
                <a:xfrm>
                  <a:off x="4765974" y="47928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66" name="pt1475">
                  <a:extLst>
                    <a:ext uri="{FF2B5EF4-FFF2-40B4-BE49-F238E27FC236}">
                      <a16:creationId xmlns:a16="http://schemas.microsoft.com/office/drawing/2014/main" id="{DF87DF50-FE63-4FAF-AA6E-5402BE38D4D6}"/>
                    </a:ext>
                  </a:extLst>
                </p:cNvPr>
                <p:cNvSpPr/>
                <p:nvPr/>
              </p:nvSpPr>
              <p:spPr>
                <a:xfrm>
                  <a:off x="4768891" y="47929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67" name="pt1476">
                  <a:extLst>
                    <a:ext uri="{FF2B5EF4-FFF2-40B4-BE49-F238E27FC236}">
                      <a16:creationId xmlns:a16="http://schemas.microsoft.com/office/drawing/2014/main" id="{30C0847B-EA2A-4D2C-AA17-FE3B7D43D200}"/>
                    </a:ext>
                  </a:extLst>
                </p:cNvPr>
                <p:cNvSpPr/>
                <p:nvPr/>
              </p:nvSpPr>
              <p:spPr>
                <a:xfrm>
                  <a:off x="4835658" y="47931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68" name="pt1477">
                  <a:extLst>
                    <a:ext uri="{FF2B5EF4-FFF2-40B4-BE49-F238E27FC236}">
                      <a16:creationId xmlns:a16="http://schemas.microsoft.com/office/drawing/2014/main" id="{F37462CF-191D-4FAF-8F7F-D9F8EDED7C1A}"/>
                    </a:ext>
                  </a:extLst>
                </p:cNvPr>
                <p:cNvSpPr/>
                <p:nvPr/>
              </p:nvSpPr>
              <p:spPr>
                <a:xfrm>
                  <a:off x="6042470" y="47938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69" name="pt1478">
                  <a:extLst>
                    <a:ext uri="{FF2B5EF4-FFF2-40B4-BE49-F238E27FC236}">
                      <a16:creationId xmlns:a16="http://schemas.microsoft.com/office/drawing/2014/main" id="{50982D68-B992-4A90-879F-FA62B410391B}"/>
                    </a:ext>
                  </a:extLst>
                </p:cNvPr>
                <p:cNvSpPr/>
                <p:nvPr/>
              </p:nvSpPr>
              <p:spPr>
                <a:xfrm>
                  <a:off x="6123352" y="47940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70" name="pt1479">
                  <a:extLst>
                    <a:ext uri="{FF2B5EF4-FFF2-40B4-BE49-F238E27FC236}">
                      <a16:creationId xmlns:a16="http://schemas.microsoft.com/office/drawing/2014/main" id="{2DB22406-A6CE-40D1-B058-9ED17F2498CF}"/>
                    </a:ext>
                  </a:extLst>
                </p:cNvPr>
                <p:cNvSpPr/>
                <p:nvPr/>
              </p:nvSpPr>
              <p:spPr>
                <a:xfrm>
                  <a:off x="6210401" y="479411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71" name="pt1480">
                  <a:extLst>
                    <a:ext uri="{FF2B5EF4-FFF2-40B4-BE49-F238E27FC236}">
                      <a16:creationId xmlns:a16="http://schemas.microsoft.com/office/drawing/2014/main" id="{723279D7-41D1-401F-A795-8A591B7880C1}"/>
                    </a:ext>
                  </a:extLst>
                </p:cNvPr>
                <p:cNvSpPr/>
                <p:nvPr/>
              </p:nvSpPr>
              <p:spPr>
                <a:xfrm>
                  <a:off x="4713780" y="47941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72" name="pt1481">
                  <a:extLst>
                    <a:ext uri="{FF2B5EF4-FFF2-40B4-BE49-F238E27FC236}">
                      <a16:creationId xmlns:a16="http://schemas.microsoft.com/office/drawing/2014/main" id="{7397C1F3-1310-4B96-A4FD-84AAD44226FD}"/>
                    </a:ext>
                  </a:extLst>
                </p:cNvPr>
                <p:cNvSpPr/>
                <p:nvPr/>
              </p:nvSpPr>
              <p:spPr>
                <a:xfrm>
                  <a:off x="6258336" y="47943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73" name="pt1482">
                  <a:extLst>
                    <a:ext uri="{FF2B5EF4-FFF2-40B4-BE49-F238E27FC236}">
                      <a16:creationId xmlns:a16="http://schemas.microsoft.com/office/drawing/2014/main" id="{68C16D86-F566-4A2B-B54B-C410B5A6BBAF}"/>
                    </a:ext>
                  </a:extLst>
                </p:cNvPr>
                <p:cNvSpPr/>
                <p:nvPr/>
              </p:nvSpPr>
              <p:spPr>
                <a:xfrm>
                  <a:off x="5301814" y="47945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74" name="pt1483">
                  <a:extLst>
                    <a:ext uri="{FF2B5EF4-FFF2-40B4-BE49-F238E27FC236}">
                      <a16:creationId xmlns:a16="http://schemas.microsoft.com/office/drawing/2014/main" id="{3DD6504E-718D-4ECC-8123-178CF971A1D0}"/>
                    </a:ext>
                  </a:extLst>
                </p:cNvPr>
                <p:cNvSpPr/>
                <p:nvPr/>
              </p:nvSpPr>
              <p:spPr>
                <a:xfrm>
                  <a:off x="6387451" y="47945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75" name="pt1484">
                  <a:extLst>
                    <a:ext uri="{FF2B5EF4-FFF2-40B4-BE49-F238E27FC236}">
                      <a16:creationId xmlns:a16="http://schemas.microsoft.com/office/drawing/2014/main" id="{41C3E363-FEEE-4705-B015-7362FC7D5AAC}"/>
                    </a:ext>
                  </a:extLst>
                </p:cNvPr>
                <p:cNvSpPr/>
                <p:nvPr/>
              </p:nvSpPr>
              <p:spPr>
                <a:xfrm>
                  <a:off x="6127535" y="479463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76" name="pt1485">
                  <a:extLst>
                    <a:ext uri="{FF2B5EF4-FFF2-40B4-BE49-F238E27FC236}">
                      <a16:creationId xmlns:a16="http://schemas.microsoft.com/office/drawing/2014/main" id="{9643C9FB-8B0C-49CB-ACF9-3E91D31797B6}"/>
                    </a:ext>
                  </a:extLst>
                </p:cNvPr>
                <p:cNvSpPr/>
                <p:nvPr/>
              </p:nvSpPr>
              <p:spPr>
                <a:xfrm>
                  <a:off x="5389144" y="47947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77" name="pt1486">
                  <a:extLst>
                    <a:ext uri="{FF2B5EF4-FFF2-40B4-BE49-F238E27FC236}">
                      <a16:creationId xmlns:a16="http://schemas.microsoft.com/office/drawing/2014/main" id="{DDC1A277-C4DD-41A1-88E2-420E05D0E6F2}"/>
                    </a:ext>
                  </a:extLst>
                </p:cNvPr>
                <p:cNvSpPr/>
                <p:nvPr/>
              </p:nvSpPr>
              <p:spPr>
                <a:xfrm>
                  <a:off x="5026302" y="47947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78" name="pt1487">
                  <a:extLst>
                    <a:ext uri="{FF2B5EF4-FFF2-40B4-BE49-F238E27FC236}">
                      <a16:creationId xmlns:a16="http://schemas.microsoft.com/office/drawing/2014/main" id="{A90AC0D7-E23D-4CDF-9CB8-ED55082E92EF}"/>
                    </a:ext>
                  </a:extLst>
                </p:cNvPr>
                <p:cNvSpPr/>
                <p:nvPr/>
              </p:nvSpPr>
              <p:spPr>
                <a:xfrm>
                  <a:off x="4811856" y="47948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79" name="pt1488">
                  <a:extLst>
                    <a:ext uri="{FF2B5EF4-FFF2-40B4-BE49-F238E27FC236}">
                      <a16:creationId xmlns:a16="http://schemas.microsoft.com/office/drawing/2014/main" id="{154A8F6C-32CC-4B26-8E3C-FF0599BF3A11}"/>
                    </a:ext>
                  </a:extLst>
                </p:cNvPr>
                <p:cNvSpPr/>
                <p:nvPr/>
              </p:nvSpPr>
              <p:spPr>
                <a:xfrm>
                  <a:off x="6455062" y="47958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80" name="pt1489">
                  <a:extLst>
                    <a:ext uri="{FF2B5EF4-FFF2-40B4-BE49-F238E27FC236}">
                      <a16:creationId xmlns:a16="http://schemas.microsoft.com/office/drawing/2014/main" id="{7BABDF51-5373-4657-9ECD-E17B4708999E}"/>
                    </a:ext>
                  </a:extLst>
                </p:cNvPr>
                <p:cNvSpPr/>
                <p:nvPr/>
              </p:nvSpPr>
              <p:spPr>
                <a:xfrm>
                  <a:off x="5013396" y="47959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81" name="pt1490">
                  <a:extLst>
                    <a:ext uri="{FF2B5EF4-FFF2-40B4-BE49-F238E27FC236}">
                      <a16:creationId xmlns:a16="http://schemas.microsoft.com/office/drawing/2014/main" id="{4D496D58-D828-4284-A269-3ECF66643A0E}"/>
                    </a:ext>
                  </a:extLst>
                </p:cNvPr>
                <p:cNvSpPr/>
                <p:nvPr/>
              </p:nvSpPr>
              <p:spPr>
                <a:xfrm>
                  <a:off x="6148749" y="47962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82" name="pt1491">
                  <a:extLst>
                    <a:ext uri="{FF2B5EF4-FFF2-40B4-BE49-F238E27FC236}">
                      <a16:creationId xmlns:a16="http://schemas.microsoft.com/office/drawing/2014/main" id="{2C47FEFA-2319-49D3-82D5-19EE5BE2BC23}"/>
                    </a:ext>
                  </a:extLst>
                </p:cNvPr>
                <p:cNvSpPr/>
                <p:nvPr/>
              </p:nvSpPr>
              <p:spPr>
                <a:xfrm>
                  <a:off x="6180982" y="47964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83" name="pt1492">
                  <a:extLst>
                    <a:ext uri="{FF2B5EF4-FFF2-40B4-BE49-F238E27FC236}">
                      <a16:creationId xmlns:a16="http://schemas.microsoft.com/office/drawing/2014/main" id="{6A2CD2BA-CCFB-431F-AA24-3CEB48FB4835}"/>
                    </a:ext>
                  </a:extLst>
                </p:cNvPr>
                <p:cNvSpPr/>
                <p:nvPr/>
              </p:nvSpPr>
              <p:spPr>
                <a:xfrm>
                  <a:off x="5065441" y="47971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84" name="pt1493">
                  <a:extLst>
                    <a:ext uri="{FF2B5EF4-FFF2-40B4-BE49-F238E27FC236}">
                      <a16:creationId xmlns:a16="http://schemas.microsoft.com/office/drawing/2014/main" id="{961E35BE-6A76-4AFC-B39D-8272BF40950D}"/>
                    </a:ext>
                  </a:extLst>
                </p:cNvPr>
                <p:cNvSpPr/>
                <p:nvPr/>
              </p:nvSpPr>
              <p:spPr>
                <a:xfrm>
                  <a:off x="5967150" y="47974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85" name="pt1494">
                  <a:extLst>
                    <a:ext uri="{FF2B5EF4-FFF2-40B4-BE49-F238E27FC236}">
                      <a16:creationId xmlns:a16="http://schemas.microsoft.com/office/drawing/2014/main" id="{2A4C034F-9974-448E-A05B-DA3CC9E2EEAC}"/>
                    </a:ext>
                  </a:extLst>
                </p:cNvPr>
                <p:cNvSpPr/>
                <p:nvPr/>
              </p:nvSpPr>
              <p:spPr>
                <a:xfrm>
                  <a:off x="6326509" y="47980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86" name="pt1495">
                  <a:extLst>
                    <a:ext uri="{FF2B5EF4-FFF2-40B4-BE49-F238E27FC236}">
                      <a16:creationId xmlns:a16="http://schemas.microsoft.com/office/drawing/2014/main" id="{D9FF8093-09C6-476A-AD5A-5DE47D2B505F}"/>
                    </a:ext>
                  </a:extLst>
                </p:cNvPr>
                <p:cNvSpPr/>
                <p:nvPr/>
              </p:nvSpPr>
              <p:spPr>
                <a:xfrm>
                  <a:off x="4950310" y="47980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87" name="pt1496">
                  <a:extLst>
                    <a:ext uri="{FF2B5EF4-FFF2-40B4-BE49-F238E27FC236}">
                      <a16:creationId xmlns:a16="http://schemas.microsoft.com/office/drawing/2014/main" id="{FDC60B27-5BCD-4DEB-956A-28708BF85FB7}"/>
                    </a:ext>
                  </a:extLst>
                </p:cNvPr>
                <p:cNvSpPr/>
                <p:nvPr/>
              </p:nvSpPr>
              <p:spPr>
                <a:xfrm>
                  <a:off x="4726118" y="47987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88" name="pt1497">
                  <a:extLst>
                    <a:ext uri="{FF2B5EF4-FFF2-40B4-BE49-F238E27FC236}">
                      <a16:creationId xmlns:a16="http://schemas.microsoft.com/office/drawing/2014/main" id="{F50B86BA-3E4A-4112-A62D-8AC0A843B781}"/>
                    </a:ext>
                  </a:extLst>
                </p:cNvPr>
                <p:cNvSpPr/>
                <p:nvPr/>
              </p:nvSpPr>
              <p:spPr>
                <a:xfrm>
                  <a:off x="5153445" y="47987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89" name="pt1498">
                  <a:extLst>
                    <a:ext uri="{FF2B5EF4-FFF2-40B4-BE49-F238E27FC236}">
                      <a16:creationId xmlns:a16="http://schemas.microsoft.com/office/drawing/2014/main" id="{7C805B20-7859-4631-9832-C0AC45AD6C24}"/>
                    </a:ext>
                  </a:extLst>
                </p:cNvPr>
                <p:cNvSpPr/>
                <p:nvPr/>
              </p:nvSpPr>
              <p:spPr>
                <a:xfrm>
                  <a:off x="6200703" y="47990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90" name="pt1499">
                  <a:extLst>
                    <a:ext uri="{FF2B5EF4-FFF2-40B4-BE49-F238E27FC236}">
                      <a16:creationId xmlns:a16="http://schemas.microsoft.com/office/drawing/2014/main" id="{8B4FD515-7774-48D5-A5A3-E232A84F293A}"/>
                    </a:ext>
                  </a:extLst>
                </p:cNvPr>
                <p:cNvSpPr/>
                <p:nvPr/>
              </p:nvSpPr>
              <p:spPr>
                <a:xfrm>
                  <a:off x="6354769" y="47997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91" name="pt1500">
                  <a:extLst>
                    <a:ext uri="{FF2B5EF4-FFF2-40B4-BE49-F238E27FC236}">
                      <a16:creationId xmlns:a16="http://schemas.microsoft.com/office/drawing/2014/main" id="{E051E102-0341-4E75-8349-66681FBAA034}"/>
                    </a:ext>
                  </a:extLst>
                </p:cNvPr>
                <p:cNvSpPr/>
                <p:nvPr/>
              </p:nvSpPr>
              <p:spPr>
                <a:xfrm>
                  <a:off x="4787042" y="47997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92" name="pt1501">
                  <a:extLst>
                    <a:ext uri="{FF2B5EF4-FFF2-40B4-BE49-F238E27FC236}">
                      <a16:creationId xmlns:a16="http://schemas.microsoft.com/office/drawing/2014/main" id="{7C517F7E-9D00-42BB-81F9-6E63C89BEB98}"/>
                    </a:ext>
                  </a:extLst>
                </p:cNvPr>
                <p:cNvSpPr/>
                <p:nvPr/>
              </p:nvSpPr>
              <p:spPr>
                <a:xfrm>
                  <a:off x="6066024" y="48002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93" name="pt1502">
                  <a:extLst>
                    <a:ext uri="{FF2B5EF4-FFF2-40B4-BE49-F238E27FC236}">
                      <a16:creationId xmlns:a16="http://schemas.microsoft.com/office/drawing/2014/main" id="{3DAE30C3-57C8-45C0-A130-C2FC13558B7C}"/>
                    </a:ext>
                  </a:extLst>
                </p:cNvPr>
                <p:cNvSpPr/>
                <p:nvPr/>
              </p:nvSpPr>
              <p:spPr>
                <a:xfrm>
                  <a:off x="6215126" y="48003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94" name="pt1503">
                  <a:extLst>
                    <a:ext uri="{FF2B5EF4-FFF2-40B4-BE49-F238E27FC236}">
                      <a16:creationId xmlns:a16="http://schemas.microsoft.com/office/drawing/2014/main" id="{2C6B01E4-9392-43B4-9BDC-65F990AAE63B}"/>
                    </a:ext>
                  </a:extLst>
                </p:cNvPr>
                <p:cNvSpPr/>
                <p:nvPr/>
              </p:nvSpPr>
              <p:spPr>
                <a:xfrm>
                  <a:off x="5249388" y="48007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95" name="pt1504">
                  <a:extLst>
                    <a:ext uri="{FF2B5EF4-FFF2-40B4-BE49-F238E27FC236}">
                      <a16:creationId xmlns:a16="http://schemas.microsoft.com/office/drawing/2014/main" id="{6A195D4C-98F8-4937-A2B2-D8CEAE8647EC}"/>
                    </a:ext>
                  </a:extLst>
                </p:cNvPr>
                <p:cNvSpPr/>
                <p:nvPr/>
              </p:nvSpPr>
              <p:spPr>
                <a:xfrm>
                  <a:off x="6308517" y="48016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96" name="pt1505">
                  <a:extLst>
                    <a:ext uri="{FF2B5EF4-FFF2-40B4-BE49-F238E27FC236}">
                      <a16:creationId xmlns:a16="http://schemas.microsoft.com/office/drawing/2014/main" id="{DAE5B5F2-CE98-400F-8F0A-1A2BCE24B4E4}"/>
                    </a:ext>
                  </a:extLst>
                </p:cNvPr>
                <p:cNvSpPr/>
                <p:nvPr/>
              </p:nvSpPr>
              <p:spPr>
                <a:xfrm>
                  <a:off x="5137446" y="48016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97" name="pt1506">
                  <a:extLst>
                    <a:ext uri="{FF2B5EF4-FFF2-40B4-BE49-F238E27FC236}">
                      <a16:creationId xmlns:a16="http://schemas.microsoft.com/office/drawing/2014/main" id="{ECDC08B4-77AD-41C6-BB9B-EAD8D7F63A0B}"/>
                    </a:ext>
                  </a:extLst>
                </p:cNvPr>
                <p:cNvSpPr/>
                <p:nvPr/>
              </p:nvSpPr>
              <p:spPr>
                <a:xfrm>
                  <a:off x="4993862" y="48021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98" name="pt1507">
                  <a:extLst>
                    <a:ext uri="{FF2B5EF4-FFF2-40B4-BE49-F238E27FC236}">
                      <a16:creationId xmlns:a16="http://schemas.microsoft.com/office/drawing/2014/main" id="{6B678FC5-3C93-447D-B86E-BDAF6D17ED9A}"/>
                    </a:ext>
                  </a:extLst>
                </p:cNvPr>
                <p:cNvSpPr/>
                <p:nvPr/>
              </p:nvSpPr>
              <p:spPr>
                <a:xfrm>
                  <a:off x="6059341" y="48021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99" name="pt1508">
                  <a:extLst>
                    <a:ext uri="{FF2B5EF4-FFF2-40B4-BE49-F238E27FC236}">
                      <a16:creationId xmlns:a16="http://schemas.microsoft.com/office/drawing/2014/main" id="{EFBD981C-AEC9-40B2-83E2-1F43282239B0}"/>
                    </a:ext>
                  </a:extLst>
                </p:cNvPr>
                <p:cNvSpPr/>
                <p:nvPr/>
              </p:nvSpPr>
              <p:spPr>
                <a:xfrm>
                  <a:off x="4824609" y="48023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00" name="pt1509">
                  <a:extLst>
                    <a:ext uri="{FF2B5EF4-FFF2-40B4-BE49-F238E27FC236}">
                      <a16:creationId xmlns:a16="http://schemas.microsoft.com/office/drawing/2014/main" id="{992145E2-8E2E-4D78-8DC9-7B305483C983}"/>
                    </a:ext>
                  </a:extLst>
                </p:cNvPr>
                <p:cNvSpPr/>
                <p:nvPr/>
              </p:nvSpPr>
              <p:spPr>
                <a:xfrm>
                  <a:off x="4800294" y="48023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01" name="pt1510">
                  <a:extLst>
                    <a:ext uri="{FF2B5EF4-FFF2-40B4-BE49-F238E27FC236}">
                      <a16:creationId xmlns:a16="http://schemas.microsoft.com/office/drawing/2014/main" id="{7DC5B7D9-1F51-4C92-863F-C8158F4C56BC}"/>
                    </a:ext>
                  </a:extLst>
                </p:cNvPr>
                <p:cNvSpPr/>
                <p:nvPr/>
              </p:nvSpPr>
              <p:spPr>
                <a:xfrm>
                  <a:off x="4908713" y="48026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02" name="pt1511">
                  <a:extLst>
                    <a:ext uri="{FF2B5EF4-FFF2-40B4-BE49-F238E27FC236}">
                      <a16:creationId xmlns:a16="http://schemas.microsoft.com/office/drawing/2014/main" id="{C7B72FA3-18D6-424E-B3AF-7AB9E2A88BCF}"/>
                    </a:ext>
                  </a:extLst>
                </p:cNvPr>
                <p:cNvSpPr/>
                <p:nvPr/>
              </p:nvSpPr>
              <p:spPr>
                <a:xfrm>
                  <a:off x="5028104" y="48029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03" name="pt1512">
                  <a:extLst>
                    <a:ext uri="{FF2B5EF4-FFF2-40B4-BE49-F238E27FC236}">
                      <a16:creationId xmlns:a16="http://schemas.microsoft.com/office/drawing/2014/main" id="{13CA2C26-3C16-4AAC-B0F1-6FE627EE52E7}"/>
                    </a:ext>
                  </a:extLst>
                </p:cNvPr>
                <p:cNvSpPr/>
                <p:nvPr/>
              </p:nvSpPr>
              <p:spPr>
                <a:xfrm>
                  <a:off x="5096693" y="48031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04" name="pt1513">
                  <a:extLst>
                    <a:ext uri="{FF2B5EF4-FFF2-40B4-BE49-F238E27FC236}">
                      <a16:creationId xmlns:a16="http://schemas.microsoft.com/office/drawing/2014/main" id="{2ED5F8E9-47DD-4813-BBC7-6BCCF57395FE}"/>
                    </a:ext>
                  </a:extLst>
                </p:cNvPr>
                <p:cNvSpPr/>
                <p:nvPr/>
              </p:nvSpPr>
              <p:spPr>
                <a:xfrm>
                  <a:off x="6139101" y="48031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05" name="pt1514">
                  <a:extLst>
                    <a:ext uri="{FF2B5EF4-FFF2-40B4-BE49-F238E27FC236}">
                      <a16:creationId xmlns:a16="http://schemas.microsoft.com/office/drawing/2014/main" id="{6FE76C1D-25F9-445E-A6D4-BED4F5D907A9}"/>
                    </a:ext>
                  </a:extLst>
                </p:cNvPr>
                <p:cNvSpPr/>
                <p:nvPr/>
              </p:nvSpPr>
              <p:spPr>
                <a:xfrm>
                  <a:off x="4828833" y="48033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06" name="pt1515">
                  <a:extLst>
                    <a:ext uri="{FF2B5EF4-FFF2-40B4-BE49-F238E27FC236}">
                      <a16:creationId xmlns:a16="http://schemas.microsoft.com/office/drawing/2014/main" id="{9228F624-00B7-45B8-AAA4-7166EC74C2D7}"/>
                    </a:ext>
                  </a:extLst>
                </p:cNvPr>
                <p:cNvSpPr/>
                <p:nvPr/>
              </p:nvSpPr>
              <p:spPr>
                <a:xfrm>
                  <a:off x="5028788" y="48035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07" name="pt1516">
                  <a:extLst>
                    <a:ext uri="{FF2B5EF4-FFF2-40B4-BE49-F238E27FC236}">
                      <a16:creationId xmlns:a16="http://schemas.microsoft.com/office/drawing/2014/main" id="{DE189B5F-280A-4523-8A12-5805FD64AAE7}"/>
                    </a:ext>
                  </a:extLst>
                </p:cNvPr>
                <p:cNvSpPr/>
                <p:nvPr/>
              </p:nvSpPr>
              <p:spPr>
                <a:xfrm>
                  <a:off x="4798782" y="48037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08" name="pt1517">
                  <a:extLst>
                    <a:ext uri="{FF2B5EF4-FFF2-40B4-BE49-F238E27FC236}">
                      <a16:creationId xmlns:a16="http://schemas.microsoft.com/office/drawing/2014/main" id="{F42B675A-97A0-4064-BDF0-94726CB2B27D}"/>
                    </a:ext>
                  </a:extLst>
                </p:cNvPr>
                <p:cNvSpPr/>
                <p:nvPr/>
              </p:nvSpPr>
              <p:spPr>
                <a:xfrm>
                  <a:off x="6080665" y="48037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09" name="pt1518">
                  <a:extLst>
                    <a:ext uri="{FF2B5EF4-FFF2-40B4-BE49-F238E27FC236}">
                      <a16:creationId xmlns:a16="http://schemas.microsoft.com/office/drawing/2014/main" id="{6F778414-FB39-4550-A9A3-51022165FF92}"/>
                    </a:ext>
                  </a:extLst>
                </p:cNvPr>
                <p:cNvSpPr/>
                <p:nvPr/>
              </p:nvSpPr>
              <p:spPr>
                <a:xfrm>
                  <a:off x="6316758" y="48042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0" name="pt1519">
                  <a:extLst>
                    <a:ext uri="{FF2B5EF4-FFF2-40B4-BE49-F238E27FC236}">
                      <a16:creationId xmlns:a16="http://schemas.microsoft.com/office/drawing/2014/main" id="{B64388E8-0279-4755-9A70-EAC1C2D40341}"/>
                    </a:ext>
                  </a:extLst>
                </p:cNvPr>
                <p:cNvSpPr/>
                <p:nvPr/>
              </p:nvSpPr>
              <p:spPr>
                <a:xfrm>
                  <a:off x="5019811" y="48042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1" name="pt1520">
                  <a:extLst>
                    <a:ext uri="{FF2B5EF4-FFF2-40B4-BE49-F238E27FC236}">
                      <a16:creationId xmlns:a16="http://schemas.microsoft.com/office/drawing/2014/main" id="{8275E726-29B6-4191-82F5-6EC5BEB69960}"/>
                    </a:ext>
                  </a:extLst>
                </p:cNvPr>
                <p:cNvSpPr/>
                <p:nvPr/>
              </p:nvSpPr>
              <p:spPr>
                <a:xfrm>
                  <a:off x="4947240" y="48042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2" name="pt1521">
                  <a:extLst>
                    <a:ext uri="{FF2B5EF4-FFF2-40B4-BE49-F238E27FC236}">
                      <a16:creationId xmlns:a16="http://schemas.microsoft.com/office/drawing/2014/main" id="{1F882794-E500-4ED5-98DE-79F8CBF589A2}"/>
                    </a:ext>
                  </a:extLst>
                </p:cNvPr>
                <p:cNvSpPr/>
                <p:nvPr/>
              </p:nvSpPr>
              <p:spPr>
                <a:xfrm>
                  <a:off x="4850531" y="48042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3" name="pt1522">
                  <a:extLst>
                    <a:ext uri="{FF2B5EF4-FFF2-40B4-BE49-F238E27FC236}">
                      <a16:creationId xmlns:a16="http://schemas.microsoft.com/office/drawing/2014/main" id="{837EA238-8EB9-4C80-991D-CAA7F74E897E}"/>
                    </a:ext>
                  </a:extLst>
                </p:cNvPr>
                <p:cNvSpPr/>
                <p:nvPr/>
              </p:nvSpPr>
              <p:spPr>
                <a:xfrm>
                  <a:off x="6012201" y="48042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4" name="pt1523">
                  <a:extLst>
                    <a:ext uri="{FF2B5EF4-FFF2-40B4-BE49-F238E27FC236}">
                      <a16:creationId xmlns:a16="http://schemas.microsoft.com/office/drawing/2014/main" id="{C5C75DA2-E0D1-4147-9884-9E1FD99D8C88}"/>
                    </a:ext>
                  </a:extLst>
                </p:cNvPr>
                <p:cNvSpPr/>
                <p:nvPr/>
              </p:nvSpPr>
              <p:spPr>
                <a:xfrm>
                  <a:off x="5311875" y="48043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5" name="pt1524">
                  <a:extLst>
                    <a:ext uri="{FF2B5EF4-FFF2-40B4-BE49-F238E27FC236}">
                      <a16:creationId xmlns:a16="http://schemas.microsoft.com/office/drawing/2014/main" id="{4E11812B-8E06-445B-9A0B-90DF5B0BCD56}"/>
                    </a:ext>
                  </a:extLst>
                </p:cNvPr>
                <p:cNvSpPr/>
                <p:nvPr/>
              </p:nvSpPr>
              <p:spPr>
                <a:xfrm>
                  <a:off x="5168015" y="48054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6" name="pt1525">
                  <a:extLst>
                    <a:ext uri="{FF2B5EF4-FFF2-40B4-BE49-F238E27FC236}">
                      <a16:creationId xmlns:a16="http://schemas.microsoft.com/office/drawing/2014/main" id="{D8DF9E1E-F13B-4D52-8F63-959659191E6B}"/>
                    </a:ext>
                  </a:extLst>
                </p:cNvPr>
                <p:cNvSpPr/>
                <p:nvPr/>
              </p:nvSpPr>
              <p:spPr>
                <a:xfrm>
                  <a:off x="6209683" y="48054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7" name="pt1526">
                  <a:extLst>
                    <a:ext uri="{FF2B5EF4-FFF2-40B4-BE49-F238E27FC236}">
                      <a16:creationId xmlns:a16="http://schemas.microsoft.com/office/drawing/2014/main" id="{45236FF4-1645-4918-8A15-092274797C7C}"/>
                    </a:ext>
                  </a:extLst>
                </p:cNvPr>
                <p:cNvSpPr/>
                <p:nvPr/>
              </p:nvSpPr>
              <p:spPr>
                <a:xfrm>
                  <a:off x="6178916" y="48060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8" name="pt1527">
                  <a:extLst>
                    <a:ext uri="{FF2B5EF4-FFF2-40B4-BE49-F238E27FC236}">
                      <a16:creationId xmlns:a16="http://schemas.microsoft.com/office/drawing/2014/main" id="{70844CC8-D6AE-4D08-BB5F-CA0BA82651FB}"/>
                    </a:ext>
                  </a:extLst>
                </p:cNvPr>
                <p:cNvSpPr/>
                <p:nvPr/>
              </p:nvSpPr>
              <p:spPr>
                <a:xfrm>
                  <a:off x="4850952" y="48060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9" name="pt1528">
                  <a:extLst>
                    <a:ext uri="{FF2B5EF4-FFF2-40B4-BE49-F238E27FC236}">
                      <a16:creationId xmlns:a16="http://schemas.microsoft.com/office/drawing/2014/main" id="{4381ADC3-BE89-449D-A104-C69233232499}"/>
                    </a:ext>
                  </a:extLst>
                </p:cNvPr>
                <p:cNvSpPr/>
                <p:nvPr/>
              </p:nvSpPr>
              <p:spPr>
                <a:xfrm>
                  <a:off x="4800715" y="48063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20" name="pt1529">
                  <a:extLst>
                    <a:ext uri="{FF2B5EF4-FFF2-40B4-BE49-F238E27FC236}">
                      <a16:creationId xmlns:a16="http://schemas.microsoft.com/office/drawing/2014/main" id="{8F8F57D4-32F0-40DB-A6BB-39FF3E367B07}"/>
                    </a:ext>
                  </a:extLst>
                </p:cNvPr>
                <p:cNvSpPr/>
                <p:nvPr/>
              </p:nvSpPr>
              <p:spPr>
                <a:xfrm>
                  <a:off x="4848964" y="48063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21" name="pt1530">
                  <a:extLst>
                    <a:ext uri="{FF2B5EF4-FFF2-40B4-BE49-F238E27FC236}">
                      <a16:creationId xmlns:a16="http://schemas.microsoft.com/office/drawing/2014/main" id="{7C3379AB-8F13-44B0-98C7-598F5C926D4C}"/>
                    </a:ext>
                  </a:extLst>
                </p:cNvPr>
                <p:cNvSpPr/>
                <p:nvPr/>
              </p:nvSpPr>
              <p:spPr>
                <a:xfrm>
                  <a:off x="4857965" y="48064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22" name="pt1531">
                  <a:extLst>
                    <a:ext uri="{FF2B5EF4-FFF2-40B4-BE49-F238E27FC236}">
                      <a16:creationId xmlns:a16="http://schemas.microsoft.com/office/drawing/2014/main" id="{303A3115-29E7-47C0-8C00-FFC1FA1CE10B}"/>
                    </a:ext>
                  </a:extLst>
                </p:cNvPr>
                <p:cNvSpPr/>
                <p:nvPr/>
              </p:nvSpPr>
              <p:spPr>
                <a:xfrm>
                  <a:off x="4777723" y="48065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23" name="pt1532">
                  <a:extLst>
                    <a:ext uri="{FF2B5EF4-FFF2-40B4-BE49-F238E27FC236}">
                      <a16:creationId xmlns:a16="http://schemas.microsoft.com/office/drawing/2014/main" id="{2968E63B-2129-4237-B59D-FE5F06CD729D}"/>
                    </a:ext>
                  </a:extLst>
                </p:cNvPr>
                <p:cNvSpPr/>
                <p:nvPr/>
              </p:nvSpPr>
              <p:spPr>
                <a:xfrm>
                  <a:off x="5099910" y="48066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24" name="pt1533">
                  <a:extLst>
                    <a:ext uri="{FF2B5EF4-FFF2-40B4-BE49-F238E27FC236}">
                      <a16:creationId xmlns:a16="http://schemas.microsoft.com/office/drawing/2014/main" id="{F7CD8E7B-8318-4DD8-9C67-86E4A880936A}"/>
                    </a:ext>
                  </a:extLst>
                </p:cNvPr>
                <p:cNvSpPr/>
                <p:nvPr/>
              </p:nvSpPr>
              <p:spPr>
                <a:xfrm>
                  <a:off x="5096821" y="48066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25" name="pt1534">
                  <a:extLst>
                    <a:ext uri="{FF2B5EF4-FFF2-40B4-BE49-F238E27FC236}">
                      <a16:creationId xmlns:a16="http://schemas.microsoft.com/office/drawing/2014/main" id="{51AA9E57-6411-448D-98BB-93BAC4C36628}"/>
                    </a:ext>
                  </a:extLst>
                </p:cNvPr>
                <p:cNvSpPr/>
                <p:nvPr/>
              </p:nvSpPr>
              <p:spPr>
                <a:xfrm>
                  <a:off x="6054236" y="48070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26" name="pt1535">
                  <a:extLst>
                    <a:ext uri="{FF2B5EF4-FFF2-40B4-BE49-F238E27FC236}">
                      <a16:creationId xmlns:a16="http://schemas.microsoft.com/office/drawing/2014/main" id="{663D4FFC-B6A7-4EE3-90D7-375AD48E80F8}"/>
                    </a:ext>
                  </a:extLst>
                </p:cNvPr>
                <p:cNvSpPr/>
                <p:nvPr/>
              </p:nvSpPr>
              <p:spPr>
                <a:xfrm>
                  <a:off x="4933888" y="48071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27" name="pt1536">
                  <a:extLst>
                    <a:ext uri="{FF2B5EF4-FFF2-40B4-BE49-F238E27FC236}">
                      <a16:creationId xmlns:a16="http://schemas.microsoft.com/office/drawing/2014/main" id="{EEEA02BA-687B-4802-BE0C-7CC91BF63B74}"/>
                    </a:ext>
                  </a:extLst>
                </p:cNvPr>
                <p:cNvSpPr/>
                <p:nvPr/>
              </p:nvSpPr>
              <p:spPr>
                <a:xfrm>
                  <a:off x="6144572" y="48072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28" name="pt1537">
                  <a:extLst>
                    <a:ext uri="{FF2B5EF4-FFF2-40B4-BE49-F238E27FC236}">
                      <a16:creationId xmlns:a16="http://schemas.microsoft.com/office/drawing/2014/main" id="{786E7E07-2499-4F84-AA16-66373B150B4F}"/>
                    </a:ext>
                  </a:extLst>
                </p:cNvPr>
                <p:cNvSpPr/>
                <p:nvPr/>
              </p:nvSpPr>
              <p:spPr>
                <a:xfrm>
                  <a:off x="6386482" y="48072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29" name="pt1538">
                  <a:extLst>
                    <a:ext uri="{FF2B5EF4-FFF2-40B4-BE49-F238E27FC236}">
                      <a16:creationId xmlns:a16="http://schemas.microsoft.com/office/drawing/2014/main" id="{A085C03D-7D33-423F-B740-D458566D3DA7}"/>
                    </a:ext>
                  </a:extLst>
                </p:cNvPr>
                <p:cNvSpPr/>
                <p:nvPr/>
              </p:nvSpPr>
              <p:spPr>
                <a:xfrm>
                  <a:off x="6111118" y="48072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30" name="pt1539">
                  <a:extLst>
                    <a:ext uri="{FF2B5EF4-FFF2-40B4-BE49-F238E27FC236}">
                      <a16:creationId xmlns:a16="http://schemas.microsoft.com/office/drawing/2014/main" id="{99A00DDE-6EB5-4B8E-B0B8-EB5844A00D1F}"/>
                    </a:ext>
                  </a:extLst>
                </p:cNvPr>
                <p:cNvSpPr/>
                <p:nvPr/>
              </p:nvSpPr>
              <p:spPr>
                <a:xfrm>
                  <a:off x="4809534" y="48072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31" name="pt1540">
                  <a:extLst>
                    <a:ext uri="{FF2B5EF4-FFF2-40B4-BE49-F238E27FC236}">
                      <a16:creationId xmlns:a16="http://schemas.microsoft.com/office/drawing/2014/main" id="{21748D72-80EC-4D8F-9214-1EDC36CB6065}"/>
                    </a:ext>
                  </a:extLst>
                </p:cNvPr>
                <p:cNvSpPr/>
                <p:nvPr/>
              </p:nvSpPr>
              <p:spPr>
                <a:xfrm>
                  <a:off x="4777346" y="48073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32" name="pt1541">
                  <a:extLst>
                    <a:ext uri="{FF2B5EF4-FFF2-40B4-BE49-F238E27FC236}">
                      <a16:creationId xmlns:a16="http://schemas.microsoft.com/office/drawing/2014/main" id="{DFC0F6E5-F93D-4EA3-8694-07FA1BF75872}"/>
                    </a:ext>
                  </a:extLst>
                </p:cNvPr>
                <p:cNvSpPr/>
                <p:nvPr/>
              </p:nvSpPr>
              <p:spPr>
                <a:xfrm>
                  <a:off x="6401297" y="48088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33" name="pt1542">
                  <a:extLst>
                    <a:ext uri="{FF2B5EF4-FFF2-40B4-BE49-F238E27FC236}">
                      <a16:creationId xmlns:a16="http://schemas.microsoft.com/office/drawing/2014/main" id="{55687627-275F-4EA0-B233-3EDE03AA5D90}"/>
                    </a:ext>
                  </a:extLst>
                </p:cNvPr>
                <p:cNvSpPr/>
                <p:nvPr/>
              </p:nvSpPr>
              <p:spPr>
                <a:xfrm>
                  <a:off x="6246131" y="48088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34" name="pt1543">
                  <a:extLst>
                    <a:ext uri="{FF2B5EF4-FFF2-40B4-BE49-F238E27FC236}">
                      <a16:creationId xmlns:a16="http://schemas.microsoft.com/office/drawing/2014/main" id="{DC93B633-3318-4133-8D14-9F9211CA474A}"/>
                    </a:ext>
                  </a:extLst>
                </p:cNvPr>
                <p:cNvSpPr/>
                <p:nvPr/>
              </p:nvSpPr>
              <p:spPr>
                <a:xfrm>
                  <a:off x="4776374" y="48092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35" name="pt1544">
                  <a:extLst>
                    <a:ext uri="{FF2B5EF4-FFF2-40B4-BE49-F238E27FC236}">
                      <a16:creationId xmlns:a16="http://schemas.microsoft.com/office/drawing/2014/main" id="{B95819CC-BA93-4744-8A06-501B11619C31}"/>
                    </a:ext>
                  </a:extLst>
                </p:cNvPr>
                <p:cNvSpPr/>
                <p:nvPr/>
              </p:nvSpPr>
              <p:spPr>
                <a:xfrm>
                  <a:off x="5193864" y="48092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36" name="pt1545">
                  <a:extLst>
                    <a:ext uri="{FF2B5EF4-FFF2-40B4-BE49-F238E27FC236}">
                      <a16:creationId xmlns:a16="http://schemas.microsoft.com/office/drawing/2014/main" id="{BC5F1C34-682B-4799-AC85-68111A2D2B3A}"/>
                    </a:ext>
                  </a:extLst>
                </p:cNvPr>
                <p:cNvSpPr/>
                <p:nvPr/>
              </p:nvSpPr>
              <p:spPr>
                <a:xfrm>
                  <a:off x="6188304" y="48096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37" name="pt1546">
                  <a:extLst>
                    <a:ext uri="{FF2B5EF4-FFF2-40B4-BE49-F238E27FC236}">
                      <a16:creationId xmlns:a16="http://schemas.microsoft.com/office/drawing/2014/main" id="{C477ADF4-400F-4399-B042-A0EDDEBE5C3B}"/>
                    </a:ext>
                  </a:extLst>
                </p:cNvPr>
                <p:cNvSpPr/>
                <p:nvPr/>
              </p:nvSpPr>
              <p:spPr>
                <a:xfrm>
                  <a:off x="5047405" y="4809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38" name="pt1547">
                  <a:extLst>
                    <a:ext uri="{FF2B5EF4-FFF2-40B4-BE49-F238E27FC236}">
                      <a16:creationId xmlns:a16="http://schemas.microsoft.com/office/drawing/2014/main" id="{6419F73E-0ABA-484F-A9D7-39187D0071FC}"/>
                    </a:ext>
                  </a:extLst>
                </p:cNvPr>
                <p:cNvSpPr/>
                <p:nvPr/>
              </p:nvSpPr>
              <p:spPr>
                <a:xfrm>
                  <a:off x="6398887" y="48104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39" name="pt1548">
                  <a:extLst>
                    <a:ext uri="{FF2B5EF4-FFF2-40B4-BE49-F238E27FC236}">
                      <a16:creationId xmlns:a16="http://schemas.microsoft.com/office/drawing/2014/main" id="{CF9F0129-CFDA-4D26-AF1B-8DD2B25D3443}"/>
                    </a:ext>
                  </a:extLst>
                </p:cNvPr>
                <p:cNvSpPr/>
                <p:nvPr/>
              </p:nvSpPr>
              <p:spPr>
                <a:xfrm>
                  <a:off x="4971084" y="48106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40" name="pt1549">
                  <a:extLst>
                    <a:ext uri="{FF2B5EF4-FFF2-40B4-BE49-F238E27FC236}">
                      <a16:creationId xmlns:a16="http://schemas.microsoft.com/office/drawing/2014/main" id="{CDC69D84-4A88-4583-ACD5-76EB45550DB7}"/>
                    </a:ext>
                  </a:extLst>
                </p:cNvPr>
                <p:cNvSpPr/>
                <p:nvPr/>
              </p:nvSpPr>
              <p:spPr>
                <a:xfrm>
                  <a:off x="5038631" y="48110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41" name="pt1550">
                  <a:extLst>
                    <a:ext uri="{FF2B5EF4-FFF2-40B4-BE49-F238E27FC236}">
                      <a16:creationId xmlns:a16="http://schemas.microsoft.com/office/drawing/2014/main" id="{51E96E10-01FF-4FF5-9D05-38BF0F4EEA46}"/>
                    </a:ext>
                  </a:extLst>
                </p:cNvPr>
                <p:cNvSpPr/>
                <p:nvPr/>
              </p:nvSpPr>
              <p:spPr>
                <a:xfrm>
                  <a:off x="6350521" y="48110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42" name="pt1551">
                  <a:extLst>
                    <a:ext uri="{FF2B5EF4-FFF2-40B4-BE49-F238E27FC236}">
                      <a16:creationId xmlns:a16="http://schemas.microsoft.com/office/drawing/2014/main" id="{105272B8-35C7-43CB-AAFC-9270B1B18941}"/>
                    </a:ext>
                  </a:extLst>
                </p:cNvPr>
                <p:cNvSpPr/>
                <p:nvPr/>
              </p:nvSpPr>
              <p:spPr>
                <a:xfrm>
                  <a:off x="4838456" y="48113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43" name="pt1552">
                  <a:extLst>
                    <a:ext uri="{FF2B5EF4-FFF2-40B4-BE49-F238E27FC236}">
                      <a16:creationId xmlns:a16="http://schemas.microsoft.com/office/drawing/2014/main" id="{41FDF3E8-A92B-4852-A4B3-67336F36E2F5}"/>
                    </a:ext>
                  </a:extLst>
                </p:cNvPr>
                <p:cNvSpPr/>
                <p:nvPr/>
              </p:nvSpPr>
              <p:spPr>
                <a:xfrm>
                  <a:off x="6145503" y="48114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44" name="pt1553">
                  <a:extLst>
                    <a:ext uri="{FF2B5EF4-FFF2-40B4-BE49-F238E27FC236}">
                      <a16:creationId xmlns:a16="http://schemas.microsoft.com/office/drawing/2014/main" id="{EA4532E4-6F46-437F-AADA-FB1D2889A056}"/>
                    </a:ext>
                  </a:extLst>
                </p:cNvPr>
                <p:cNvSpPr/>
                <p:nvPr/>
              </p:nvSpPr>
              <p:spPr>
                <a:xfrm>
                  <a:off x="6132038" y="48123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45" name="pt1554">
                  <a:extLst>
                    <a:ext uri="{FF2B5EF4-FFF2-40B4-BE49-F238E27FC236}">
                      <a16:creationId xmlns:a16="http://schemas.microsoft.com/office/drawing/2014/main" id="{1C23A286-30BE-41FD-AD24-29ADAD969823}"/>
                    </a:ext>
                  </a:extLst>
                </p:cNvPr>
                <p:cNvSpPr/>
                <p:nvPr/>
              </p:nvSpPr>
              <p:spPr>
                <a:xfrm>
                  <a:off x="5057936" y="48125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46" name="pt1555">
                  <a:extLst>
                    <a:ext uri="{FF2B5EF4-FFF2-40B4-BE49-F238E27FC236}">
                      <a16:creationId xmlns:a16="http://schemas.microsoft.com/office/drawing/2014/main" id="{793410A6-E0B9-419B-9B86-96B8B28A774C}"/>
                    </a:ext>
                  </a:extLst>
                </p:cNvPr>
                <p:cNvSpPr/>
                <p:nvPr/>
              </p:nvSpPr>
              <p:spPr>
                <a:xfrm>
                  <a:off x="4752963" y="48125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47" name="pt1556">
                  <a:extLst>
                    <a:ext uri="{FF2B5EF4-FFF2-40B4-BE49-F238E27FC236}">
                      <a16:creationId xmlns:a16="http://schemas.microsoft.com/office/drawing/2014/main" id="{5DC3960C-8675-4EF6-A45B-DE6F4382A134}"/>
                    </a:ext>
                  </a:extLst>
                </p:cNvPr>
                <p:cNvSpPr/>
                <p:nvPr/>
              </p:nvSpPr>
              <p:spPr>
                <a:xfrm>
                  <a:off x="4911120" y="48126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48" name="pt1557">
                  <a:extLst>
                    <a:ext uri="{FF2B5EF4-FFF2-40B4-BE49-F238E27FC236}">
                      <a16:creationId xmlns:a16="http://schemas.microsoft.com/office/drawing/2014/main" id="{EF4373E3-7081-4C5F-BEAC-B5758A2963D4}"/>
                    </a:ext>
                  </a:extLst>
                </p:cNvPr>
                <p:cNvSpPr/>
                <p:nvPr/>
              </p:nvSpPr>
              <p:spPr>
                <a:xfrm>
                  <a:off x="5020415" y="48126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49" name="pt1558">
                  <a:extLst>
                    <a:ext uri="{FF2B5EF4-FFF2-40B4-BE49-F238E27FC236}">
                      <a16:creationId xmlns:a16="http://schemas.microsoft.com/office/drawing/2014/main" id="{34396595-72CC-43F4-A6C1-4B758BCF2039}"/>
                    </a:ext>
                  </a:extLst>
                </p:cNvPr>
                <p:cNvSpPr/>
                <p:nvPr/>
              </p:nvSpPr>
              <p:spPr>
                <a:xfrm>
                  <a:off x="6197005" y="48126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50" name="pt1559">
                  <a:extLst>
                    <a:ext uri="{FF2B5EF4-FFF2-40B4-BE49-F238E27FC236}">
                      <a16:creationId xmlns:a16="http://schemas.microsoft.com/office/drawing/2014/main" id="{C64F6822-266B-4418-96D4-D0BC6D7F67D0}"/>
                    </a:ext>
                  </a:extLst>
                </p:cNvPr>
                <p:cNvSpPr/>
                <p:nvPr/>
              </p:nvSpPr>
              <p:spPr>
                <a:xfrm>
                  <a:off x="4940143" y="48129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51" name="pt1560">
                  <a:extLst>
                    <a:ext uri="{FF2B5EF4-FFF2-40B4-BE49-F238E27FC236}">
                      <a16:creationId xmlns:a16="http://schemas.microsoft.com/office/drawing/2014/main" id="{7DE1C1BE-7128-48E8-AD8A-F5510DDECC7F}"/>
                    </a:ext>
                  </a:extLst>
                </p:cNvPr>
                <p:cNvSpPr/>
                <p:nvPr/>
              </p:nvSpPr>
              <p:spPr>
                <a:xfrm>
                  <a:off x="5975182" y="48129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52" name="pt1561">
                  <a:extLst>
                    <a:ext uri="{FF2B5EF4-FFF2-40B4-BE49-F238E27FC236}">
                      <a16:creationId xmlns:a16="http://schemas.microsoft.com/office/drawing/2014/main" id="{494592F8-1989-4B89-851B-355807A2010C}"/>
                    </a:ext>
                  </a:extLst>
                </p:cNvPr>
                <p:cNvSpPr/>
                <p:nvPr/>
              </p:nvSpPr>
              <p:spPr>
                <a:xfrm>
                  <a:off x="4865872" y="48129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53" name="pt1562">
                  <a:extLst>
                    <a:ext uri="{FF2B5EF4-FFF2-40B4-BE49-F238E27FC236}">
                      <a16:creationId xmlns:a16="http://schemas.microsoft.com/office/drawing/2014/main" id="{C226039C-EB75-4F86-8B67-2DC70C123A0B}"/>
                    </a:ext>
                  </a:extLst>
                </p:cNvPr>
                <p:cNvSpPr/>
                <p:nvPr/>
              </p:nvSpPr>
              <p:spPr>
                <a:xfrm>
                  <a:off x="4938446" y="48130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54" name="pt1563">
                  <a:extLst>
                    <a:ext uri="{FF2B5EF4-FFF2-40B4-BE49-F238E27FC236}">
                      <a16:creationId xmlns:a16="http://schemas.microsoft.com/office/drawing/2014/main" id="{8D946A76-618D-49F9-9936-2E6DC37F3810}"/>
                    </a:ext>
                  </a:extLst>
                </p:cNvPr>
                <p:cNvSpPr/>
                <p:nvPr/>
              </p:nvSpPr>
              <p:spPr>
                <a:xfrm>
                  <a:off x="6013210" y="48132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55" name="pt1564">
                  <a:extLst>
                    <a:ext uri="{FF2B5EF4-FFF2-40B4-BE49-F238E27FC236}">
                      <a16:creationId xmlns:a16="http://schemas.microsoft.com/office/drawing/2014/main" id="{EB807C45-7B93-4AC7-AAB9-5D3EDA4D0732}"/>
                    </a:ext>
                  </a:extLst>
                </p:cNvPr>
                <p:cNvSpPr/>
                <p:nvPr/>
              </p:nvSpPr>
              <p:spPr>
                <a:xfrm>
                  <a:off x="4869955" y="48132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56" name="pt1565">
                  <a:extLst>
                    <a:ext uri="{FF2B5EF4-FFF2-40B4-BE49-F238E27FC236}">
                      <a16:creationId xmlns:a16="http://schemas.microsoft.com/office/drawing/2014/main" id="{E19A8D29-FC5D-49FE-972A-A8D353C35E0A}"/>
                    </a:ext>
                  </a:extLst>
                </p:cNvPr>
                <p:cNvSpPr/>
                <p:nvPr/>
              </p:nvSpPr>
              <p:spPr>
                <a:xfrm>
                  <a:off x="6226388" y="48133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57" name="pt1566">
                  <a:extLst>
                    <a:ext uri="{FF2B5EF4-FFF2-40B4-BE49-F238E27FC236}">
                      <a16:creationId xmlns:a16="http://schemas.microsoft.com/office/drawing/2014/main" id="{C08C4CD5-0D91-4E19-97BD-3A970597466C}"/>
                    </a:ext>
                  </a:extLst>
                </p:cNvPr>
                <p:cNvSpPr/>
                <p:nvPr/>
              </p:nvSpPr>
              <p:spPr>
                <a:xfrm>
                  <a:off x="6148302" y="48133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58" name="pt1567">
                  <a:extLst>
                    <a:ext uri="{FF2B5EF4-FFF2-40B4-BE49-F238E27FC236}">
                      <a16:creationId xmlns:a16="http://schemas.microsoft.com/office/drawing/2014/main" id="{9FECB51F-A6CE-470A-9D87-3D67D99357AE}"/>
                    </a:ext>
                  </a:extLst>
                </p:cNvPr>
                <p:cNvSpPr/>
                <p:nvPr/>
              </p:nvSpPr>
              <p:spPr>
                <a:xfrm>
                  <a:off x="5114339" y="48133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59" name="pt1568">
                  <a:extLst>
                    <a:ext uri="{FF2B5EF4-FFF2-40B4-BE49-F238E27FC236}">
                      <a16:creationId xmlns:a16="http://schemas.microsoft.com/office/drawing/2014/main" id="{E98EFA63-C790-4DBD-87DC-17C893EF5D7D}"/>
                    </a:ext>
                  </a:extLst>
                </p:cNvPr>
                <p:cNvSpPr/>
                <p:nvPr/>
              </p:nvSpPr>
              <p:spPr>
                <a:xfrm>
                  <a:off x="5903523" y="48133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0" name="pt1569">
                  <a:extLst>
                    <a:ext uri="{FF2B5EF4-FFF2-40B4-BE49-F238E27FC236}">
                      <a16:creationId xmlns:a16="http://schemas.microsoft.com/office/drawing/2014/main" id="{DB2AC2EF-6528-4E81-A185-5BA2E5B2E995}"/>
                    </a:ext>
                  </a:extLst>
                </p:cNvPr>
                <p:cNvSpPr/>
                <p:nvPr/>
              </p:nvSpPr>
              <p:spPr>
                <a:xfrm>
                  <a:off x="4892435" y="48134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1" name="pt1570">
                  <a:extLst>
                    <a:ext uri="{FF2B5EF4-FFF2-40B4-BE49-F238E27FC236}">
                      <a16:creationId xmlns:a16="http://schemas.microsoft.com/office/drawing/2014/main" id="{5B3726A5-7C9E-491F-89F5-8C1C2395CC71}"/>
                    </a:ext>
                  </a:extLst>
                </p:cNvPr>
                <p:cNvSpPr/>
                <p:nvPr/>
              </p:nvSpPr>
              <p:spPr>
                <a:xfrm>
                  <a:off x="4754190" y="48137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2" name="pt1571">
                  <a:extLst>
                    <a:ext uri="{FF2B5EF4-FFF2-40B4-BE49-F238E27FC236}">
                      <a16:creationId xmlns:a16="http://schemas.microsoft.com/office/drawing/2014/main" id="{44F4E1CF-572A-4174-94FE-491E47279F94}"/>
                    </a:ext>
                  </a:extLst>
                </p:cNvPr>
                <p:cNvSpPr/>
                <p:nvPr/>
              </p:nvSpPr>
              <p:spPr>
                <a:xfrm>
                  <a:off x="4894721" y="48138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3" name="pt1572">
                  <a:extLst>
                    <a:ext uri="{FF2B5EF4-FFF2-40B4-BE49-F238E27FC236}">
                      <a16:creationId xmlns:a16="http://schemas.microsoft.com/office/drawing/2014/main" id="{B39E8BAE-283C-4852-B1DE-71050C8166A1}"/>
                    </a:ext>
                  </a:extLst>
                </p:cNvPr>
                <p:cNvSpPr/>
                <p:nvPr/>
              </p:nvSpPr>
              <p:spPr>
                <a:xfrm>
                  <a:off x="5922154" y="48138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4" name="pt1573">
                  <a:extLst>
                    <a:ext uri="{FF2B5EF4-FFF2-40B4-BE49-F238E27FC236}">
                      <a16:creationId xmlns:a16="http://schemas.microsoft.com/office/drawing/2014/main" id="{EFCA806D-2FD9-4CAA-883D-AB20037E287D}"/>
                    </a:ext>
                  </a:extLst>
                </p:cNvPr>
                <p:cNvSpPr/>
                <p:nvPr/>
              </p:nvSpPr>
              <p:spPr>
                <a:xfrm>
                  <a:off x="6350105" y="48142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5" name="pt1574">
                  <a:extLst>
                    <a:ext uri="{FF2B5EF4-FFF2-40B4-BE49-F238E27FC236}">
                      <a16:creationId xmlns:a16="http://schemas.microsoft.com/office/drawing/2014/main" id="{FC6DF673-C94D-421B-91C8-43C9AB1C2D82}"/>
                    </a:ext>
                  </a:extLst>
                </p:cNvPr>
                <p:cNvSpPr/>
                <p:nvPr/>
              </p:nvSpPr>
              <p:spPr>
                <a:xfrm>
                  <a:off x="5922547" y="48142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6" name="pt1575">
                  <a:extLst>
                    <a:ext uri="{FF2B5EF4-FFF2-40B4-BE49-F238E27FC236}">
                      <a16:creationId xmlns:a16="http://schemas.microsoft.com/office/drawing/2014/main" id="{5295B18D-C781-4B60-AB36-89DEFEB28A93}"/>
                    </a:ext>
                  </a:extLst>
                </p:cNvPr>
                <p:cNvSpPr/>
                <p:nvPr/>
              </p:nvSpPr>
              <p:spPr>
                <a:xfrm>
                  <a:off x="6370981" y="48142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7" name="pt1576">
                  <a:extLst>
                    <a:ext uri="{FF2B5EF4-FFF2-40B4-BE49-F238E27FC236}">
                      <a16:creationId xmlns:a16="http://schemas.microsoft.com/office/drawing/2014/main" id="{28BD89A0-EDF2-4FF3-9E9A-CA2E03FC6D6E}"/>
                    </a:ext>
                  </a:extLst>
                </p:cNvPr>
                <p:cNvSpPr/>
                <p:nvPr/>
              </p:nvSpPr>
              <p:spPr>
                <a:xfrm>
                  <a:off x="4846204" y="48144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8" name="pt1577">
                  <a:extLst>
                    <a:ext uri="{FF2B5EF4-FFF2-40B4-BE49-F238E27FC236}">
                      <a16:creationId xmlns:a16="http://schemas.microsoft.com/office/drawing/2014/main" id="{EBC96AA4-2FBB-44B4-AD94-4E550F48259F}"/>
                    </a:ext>
                  </a:extLst>
                </p:cNvPr>
                <p:cNvSpPr/>
                <p:nvPr/>
              </p:nvSpPr>
              <p:spPr>
                <a:xfrm>
                  <a:off x="6365847" y="48144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9" name="pt1578">
                  <a:extLst>
                    <a:ext uri="{FF2B5EF4-FFF2-40B4-BE49-F238E27FC236}">
                      <a16:creationId xmlns:a16="http://schemas.microsoft.com/office/drawing/2014/main" id="{E6B50C34-5326-4786-BDCB-AD4B76B3D72A}"/>
                    </a:ext>
                  </a:extLst>
                </p:cNvPr>
                <p:cNvSpPr/>
                <p:nvPr/>
              </p:nvSpPr>
              <p:spPr>
                <a:xfrm>
                  <a:off x="6084912" y="48144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70" name="pt1579">
                  <a:extLst>
                    <a:ext uri="{FF2B5EF4-FFF2-40B4-BE49-F238E27FC236}">
                      <a16:creationId xmlns:a16="http://schemas.microsoft.com/office/drawing/2014/main" id="{A09E75C7-9C45-4699-AB3F-217B3A1208B7}"/>
                    </a:ext>
                  </a:extLst>
                </p:cNvPr>
                <p:cNvSpPr/>
                <p:nvPr/>
              </p:nvSpPr>
              <p:spPr>
                <a:xfrm>
                  <a:off x="6110351" y="48145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71" name="pt1580">
                  <a:extLst>
                    <a:ext uri="{FF2B5EF4-FFF2-40B4-BE49-F238E27FC236}">
                      <a16:creationId xmlns:a16="http://schemas.microsoft.com/office/drawing/2014/main" id="{8C5FF91C-26BC-4BA3-87E4-C3EBB0E61870}"/>
                    </a:ext>
                  </a:extLst>
                </p:cNvPr>
                <p:cNvSpPr/>
                <p:nvPr/>
              </p:nvSpPr>
              <p:spPr>
                <a:xfrm>
                  <a:off x="6281753" y="48150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72" name="pt1581">
                  <a:extLst>
                    <a:ext uri="{FF2B5EF4-FFF2-40B4-BE49-F238E27FC236}">
                      <a16:creationId xmlns:a16="http://schemas.microsoft.com/office/drawing/2014/main" id="{21397CBE-CE6D-4BFF-A409-D454D118715B}"/>
                    </a:ext>
                  </a:extLst>
                </p:cNvPr>
                <p:cNvSpPr/>
                <p:nvPr/>
              </p:nvSpPr>
              <p:spPr>
                <a:xfrm>
                  <a:off x="6304304" y="48152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73" name="pt1582">
                  <a:extLst>
                    <a:ext uri="{FF2B5EF4-FFF2-40B4-BE49-F238E27FC236}">
                      <a16:creationId xmlns:a16="http://schemas.microsoft.com/office/drawing/2014/main" id="{828465B4-4969-48F5-801E-D53ADA5075F6}"/>
                    </a:ext>
                  </a:extLst>
                </p:cNvPr>
                <p:cNvSpPr/>
                <p:nvPr/>
              </p:nvSpPr>
              <p:spPr>
                <a:xfrm>
                  <a:off x="4914650" y="48152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74" name="pt1583">
                  <a:extLst>
                    <a:ext uri="{FF2B5EF4-FFF2-40B4-BE49-F238E27FC236}">
                      <a16:creationId xmlns:a16="http://schemas.microsoft.com/office/drawing/2014/main" id="{6A06B09C-1AB7-4866-9205-27BA31CAE694}"/>
                    </a:ext>
                  </a:extLst>
                </p:cNvPr>
                <p:cNvSpPr/>
                <p:nvPr/>
              </p:nvSpPr>
              <p:spPr>
                <a:xfrm>
                  <a:off x="5016538" y="48154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75" name="pt1584">
                  <a:extLst>
                    <a:ext uri="{FF2B5EF4-FFF2-40B4-BE49-F238E27FC236}">
                      <a16:creationId xmlns:a16="http://schemas.microsoft.com/office/drawing/2014/main" id="{34617B8C-A29C-4CF6-B0EA-0DCA677B73E1}"/>
                    </a:ext>
                  </a:extLst>
                </p:cNvPr>
                <p:cNvSpPr/>
                <p:nvPr/>
              </p:nvSpPr>
              <p:spPr>
                <a:xfrm>
                  <a:off x="4815972" y="48156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76" name="pt1585">
                  <a:extLst>
                    <a:ext uri="{FF2B5EF4-FFF2-40B4-BE49-F238E27FC236}">
                      <a16:creationId xmlns:a16="http://schemas.microsoft.com/office/drawing/2014/main" id="{06CFC08A-4C9A-45B0-9D94-6F6DEB9D9718}"/>
                    </a:ext>
                  </a:extLst>
                </p:cNvPr>
                <p:cNvSpPr/>
                <p:nvPr/>
              </p:nvSpPr>
              <p:spPr>
                <a:xfrm>
                  <a:off x="6209559" y="48156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77" name="pt1586">
                  <a:extLst>
                    <a:ext uri="{FF2B5EF4-FFF2-40B4-BE49-F238E27FC236}">
                      <a16:creationId xmlns:a16="http://schemas.microsoft.com/office/drawing/2014/main" id="{63671202-4EAD-4509-BB64-158C369C313D}"/>
                    </a:ext>
                  </a:extLst>
                </p:cNvPr>
                <p:cNvSpPr/>
                <p:nvPr/>
              </p:nvSpPr>
              <p:spPr>
                <a:xfrm>
                  <a:off x="4976923" y="48157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78" name="pt1587">
                  <a:extLst>
                    <a:ext uri="{FF2B5EF4-FFF2-40B4-BE49-F238E27FC236}">
                      <a16:creationId xmlns:a16="http://schemas.microsoft.com/office/drawing/2014/main" id="{661E1B09-36D2-49A4-A93B-5C0A9DC2F264}"/>
                    </a:ext>
                  </a:extLst>
                </p:cNvPr>
                <p:cNvSpPr/>
                <p:nvPr/>
              </p:nvSpPr>
              <p:spPr>
                <a:xfrm>
                  <a:off x="6380969" y="48161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79" name="pt1588">
                  <a:extLst>
                    <a:ext uri="{FF2B5EF4-FFF2-40B4-BE49-F238E27FC236}">
                      <a16:creationId xmlns:a16="http://schemas.microsoft.com/office/drawing/2014/main" id="{7DFD8AAA-A994-4CAE-A5A6-A243738C726B}"/>
                    </a:ext>
                  </a:extLst>
                </p:cNvPr>
                <p:cNvSpPr/>
                <p:nvPr/>
              </p:nvSpPr>
              <p:spPr>
                <a:xfrm>
                  <a:off x="4918730" y="48161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80" name="pt1589">
                  <a:extLst>
                    <a:ext uri="{FF2B5EF4-FFF2-40B4-BE49-F238E27FC236}">
                      <a16:creationId xmlns:a16="http://schemas.microsoft.com/office/drawing/2014/main" id="{D7BF6F37-BB09-42A4-A409-B823D0455387}"/>
                    </a:ext>
                  </a:extLst>
                </p:cNvPr>
                <p:cNvSpPr/>
                <p:nvPr/>
              </p:nvSpPr>
              <p:spPr>
                <a:xfrm>
                  <a:off x="6237301" y="48163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81" name="pt1590">
                  <a:extLst>
                    <a:ext uri="{FF2B5EF4-FFF2-40B4-BE49-F238E27FC236}">
                      <a16:creationId xmlns:a16="http://schemas.microsoft.com/office/drawing/2014/main" id="{AB79F91A-631E-4388-85F7-8DD9B18D6F77}"/>
                    </a:ext>
                  </a:extLst>
                </p:cNvPr>
                <p:cNvSpPr/>
                <p:nvPr/>
              </p:nvSpPr>
              <p:spPr>
                <a:xfrm>
                  <a:off x="4953540" y="48166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82" name="pt1591">
                  <a:extLst>
                    <a:ext uri="{FF2B5EF4-FFF2-40B4-BE49-F238E27FC236}">
                      <a16:creationId xmlns:a16="http://schemas.microsoft.com/office/drawing/2014/main" id="{8E63F46A-A4C3-45E6-B112-1172C595A802}"/>
                    </a:ext>
                  </a:extLst>
                </p:cNvPr>
                <p:cNvSpPr/>
                <p:nvPr/>
              </p:nvSpPr>
              <p:spPr>
                <a:xfrm>
                  <a:off x="5179126" y="48167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83" name="pt1592">
                  <a:extLst>
                    <a:ext uri="{FF2B5EF4-FFF2-40B4-BE49-F238E27FC236}">
                      <a16:creationId xmlns:a16="http://schemas.microsoft.com/office/drawing/2014/main" id="{1D0B27AA-216F-444F-95DA-1FD006013DE8}"/>
                    </a:ext>
                  </a:extLst>
                </p:cNvPr>
                <p:cNvSpPr/>
                <p:nvPr/>
              </p:nvSpPr>
              <p:spPr>
                <a:xfrm>
                  <a:off x="5199811" y="48167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84" name="pt1593">
                  <a:extLst>
                    <a:ext uri="{FF2B5EF4-FFF2-40B4-BE49-F238E27FC236}">
                      <a16:creationId xmlns:a16="http://schemas.microsoft.com/office/drawing/2014/main" id="{A14010F3-2DAE-4179-8651-E8AAD6B76A0A}"/>
                    </a:ext>
                  </a:extLst>
                </p:cNvPr>
                <p:cNvSpPr/>
                <p:nvPr/>
              </p:nvSpPr>
              <p:spPr>
                <a:xfrm>
                  <a:off x="4952008" y="48170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85" name="pt1594">
                  <a:extLst>
                    <a:ext uri="{FF2B5EF4-FFF2-40B4-BE49-F238E27FC236}">
                      <a16:creationId xmlns:a16="http://schemas.microsoft.com/office/drawing/2014/main" id="{817CD906-3B4A-4723-8745-00355A66E43E}"/>
                    </a:ext>
                  </a:extLst>
                </p:cNvPr>
                <p:cNvSpPr/>
                <p:nvPr/>
              </p:nvSpPr>
              <p:spPr>
                <a:xfrm>
                  <a:off x="5198516" y="48170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86" name="pt1595">
                  <a:extLst>
                    <a:ext uri="{FF2B5EF4-FFF2-40B4-BE49-F238E27FC236}">
                      <a16:creationId xmlns:a16="http://schemas.microsoft.com/office/drawing/2014/main" id="{BC7C8475-A42B-409C-A350-FF19470048DD}"/>
                    </a:ext>
                  </a:extLst>
                </p:cNvPr>
                <p:cNvSpPr/>
                <p:nvPr/>
              </p:nvSpPr>
              <p:spPr>
                <a:xfrm>
                  <a:off x="4792896" y="48170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87" name="pt1596">
                  <a:extLst>
                    <a:ext uri="{FF2B5EF4-FFF2-40B4-BE49-F238E27FC236}">
                      <a16:creationId xmlns:a16="http://schemas.microsoft.com/office/drawing/2014/main" id="{CE3EE28F-8A50-484B-BBA6-572B63595649}"/>
                    </a:ext>
                  </a:extLst>
                </p:cNvPr>
                <p:cNvSpPr/>
                <p:nvPr/>
              </p:nvSpPr>
              <p:spPr>
                <a:xfrm>
                  <a:off x="6158090" y="48171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88" name="pt1597">
                  <a:extLst>
                    <a:ext uri="{FF2B5EF4-FFF2-40B4-BE49-F238E27FC236}">
                      <a16:creationId xmlns:a16="http://schemas.microsoft.com/office/drawing/2014/main" id="{CC8E0733-F07C-45A0-9113-6674833B4115}"/>
                    </a:ext>
                  </a:extLst>
                </p:cNvPr>
                <p:cNvSpPr/>
                <p:nvPr/>
              </p:nvSpPr>
              <p:spPr>
                <a:xfrm>
                  <a:off x="5039340" y="48171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89" name="pt1598">
                  <a:extLst>
                    <a:ext uri="{FF2B5EF4-FFF2-40B4-BE49-F238E27FC236}">
                      <a16:creationId xmlns:a16="http://schemas.microsoft.com/office/drawing/2014/main" id="{25FD7676-32D1-49AF-8F62-A81043D3F587}"/>
                    </a:ext>
                  </a:extLst>
                </p:cNvPr>
                <p:cNvSpPr/>
                <p:nvPr/>
              </p:nvSpPr>
              <p:spPr>
                <a:xfrm>
                  <a:off x="4983354" y="48171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90" name="pt1599">
                  <a:extLst>
                    <a:ext uri="{FF2B5EF4-FFF2-40B4-BE49-F238E27FC236}">
                      <a16:creationId xmlns:a16="http://schemas.microsoft.com/office/drawing/2014/main" id="{6B2ED7C5-EA7F-4A53-B3D5-9135FCE5956C}"/>
                    </a:ext>
                  </a:extLst>
                </p:cNvPr>
                <p:cNvSpPr/>
                <p:nvPr/>
              </p:nvSpPr>
              <p:spPr>
                <a:xfrm>
                  <a:off x="4935195" y="48173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91" name="pt1600">
                  <a:extLst>
                    <a:ext uri="{FF2B5EF4-FFF2-40B4-BE49-F238E27FC236}">
                      <a16:creationId xmlns:a16="http://schemas.microsoft.com/office/drawing/2014/main" id="{7152EBB3-FF75-4F14-BBE0-A024F659941D}"/>
                    </a:ext>
                  </a:extLst>
                </p:cNvPr>
                <p:cNvSpPr/>
                <p:nvPr/>
              </p:nvSpPr>
              <p:spPr>
                <a:xfrm>
                  <a:off x="5963606" y="48174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92" name="pt1601">
                  <a:extLst>
                    <a:ext uri="{FF2B5EF4-FFF2-40B4-BE49-F238E27FC236}">
                      <a16:creationId xmlns:a16="http://schemas.microsoft.com/office/drawing/2014/main" id="{5B581836-577D-4FE7-A6D4-566235440059}"/>
                    </a:ext>
                  </a:extLst>
                </p:cNvPr>
                <p:cNvSpPr/>
                <p:nvPr/>
              </p:nvSpPr>
              <p:spPr>
                <a:xfrm>
                  <a:off x="5040872" y="48176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93" name="pt1602">
                  <a:extLst>
                    <a:ext uri="{FF2B5EF4-FFF2-40B4-BE49-F238E27FC236}">
                      <a16:creationId xmlns:a16="http://schemas.microsoft.com/office/drawing/2014/main" id="{949254B7-A75A-415C-9D48-81951AE6913B}"/>
                    </a:ext>
                  </a:extLst>
                </p:cNvPr>
                <p:cNvSpPr/>
                <p:nvPr/>
              </p:nvSpPr>
              <p:spPr>
                <a:xfrm>
                  <a:off x="6174877" y="48176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94" name="pt1603">
                  <a:extLst>
                    <a:ext uri="{FF2B5EF4-FFF2-40B4-BE49-F238E27FC236}">
                      <a16:creationId xmlns:a16="http://schemas.microsoft.com/office/drawing/2014/main" id="{C3315E8F-F7E0-41FE-88D5-96BEBBE4DA45}"/>
                    </a:ext>
                  </a:extLst>
                </p:cNvPr>
                <p:cNvSpPr/>
                <p:nvPr/>
              </p:nvSpPr>
              <p:spPr>
                <a:xfrm>
                  <a:off x="4970131" y="48176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95" name="pt1604">
                  <a:extLst>
                    <a:ext uri="{FF2B5EF4-FFF2-40B4-BE49-F238E27FC236}">
                      <a16:creationId xmlns:a16="http://schemas.microsoft.com/office/drawing/2014/main" id="{45160BDE-BBAA-4A9A-B37F-B5BF24DA8C7C}"/>
                    </a:ext>
                  </a:extLst>
                </p:cNvPr>
                <p:cNvSpPr/>
                <p:nvPr/>
              </p:nvSpPr>
              <p:spPr>
                <a:xfrm>
                  <a:off x="6374880" y="48176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96" name="pt1605">
                  <a:extLst>
                    <a:ext uri="{FF2B5EF4-FFF2-40B4-BE49-F238E27FC236}">
                      <a16:creationId xmlns:a16="http://schemas.microsoft.com/office/drawing/2014/main" id="{E2B4393E-8D96-49ED-90AF-FD878414E106}"/>
                    </a:ext>
                  </a:extLst>
                </p:cNvPr>
                <p:cNvSpPr/>
                <p:nvPr/>
              </p:nvSpPr>
              <p:spPr>
                <a:xfrm>
                  <a:off x="4966498" y="48176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97" name="pt1606">
                  <a:extLst>
                    <a:ext uri="{FF2B5EF4-FFF2-40B4-BE49-F238E27FC236}">
                      <a16:creationId xmlns:a16="http://schemas.microsoft.com/office/drawing/2014/main" id="{CC8FF971-372F-4B24-AFB8-FCB31E53D382}"/>
                    </a:ext>
                  </a:extLst>
                </p:cNvPr>
                <p:cNvSpPr/>
                <p:nvPr/>
              </p:nvSpPr>
              <p:spPr>
                <a:xfrm>
                  <a:off x="6371047" y="48179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98" name="pt1607">
                  <a:extLst>
                    <a:ext uri="{FF2B5EF4-FFF2-40B4-BE49-F238E27FC236}">
                      <a16:creationId xmlns:a16="http://schemas.microsoft.com/office/drawing/2014/main" id="{32F8AA9C-CB76-463E-9AD9-047AB5F35B5D}"/>
                    </a:ext>
                  </a:extLst>
                </p:cNvPr>
                <p:cNvSpPr/>
                <p:nvPr/>
              </p:nvSpPr>
              <p:spPr>
                <a:xfrm>
                  <a:off x="6038739" y="48194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99" name="pt1608">
                  <a:extLst>
                    <a:ext uri="{FF2B5EF4-FFF2-40B4-BE49-F238E27FC236}">
                      <a16:creationId xmlns:a16="http://schemas.microsoft.com/office/drawing/2014/main" id="{45BAEA36-EDE6-459D-BDF2-70C2B3436341}"/>
                    </a:ext>
                  </a:extLst>
                </p:cNvPr>
                <p:cNvSpPr/>
                <p:nvPr/>
              </p:nvSpPr>
              <p:spPr>
                <a:xfrm>
                  <a:off x="5331607" y="48194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00" name="pt1609">
                  <a:extLst>
                    <a:ext uri="{FF2B5EF4-FFF2-40B4-BE49-F238E27FC236}">
                      <a16:creationId xmlns:a16="http://schemas.microsoft.com/office/drawing/2014/main" id="{92EFF437-2C45-47D0-8683-496F7E43A531}"/>
                    </a:ext>
                  </a:extLst>
                </p:cNvPr>
                <p:cNvSpPr/>
                <p:nvPr/>
              </p:nvSpPr>
              <p:spPr>
                <a:xfrm>
                  <a:off x="4801698" y="48196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01" name="pt1610">
                  <a:extLst>
                    <a:ext uri="{FF2B5EF4-FFF2-40B4-BE49-F238E27FC236}">
                      <a16:creationId xmlns:a16="http://schemas.microsoft.com/office/drawing/2014/main" id="{50FC5221-863C-4675-853D-8CEB52744C9A}"/>
                    </a:ext>
                  </a:extLst>
                </p:cNvPr>
                <p:cNvSpPr/>
                <p:nvPr/>
              </p:nvSpPr>
              <p:spPr>
                <a:xfrm>
                  <a:off x="6294731" y="48197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02" name="pt1611">
                  <a:extLst>
                    <a:ext uri="{FF2B5EF4-FFF2-40B4-BE49-F238E27FC236}">
                      <a16:creationId xmlns:a16="http://schemas.microsoft.com/office/drawing/2014/main" id="{D00B2452-86D8-43C1-80E9-BDF47CF1474B}"/>
                    </a:ext>
                  </a:extLst>
                </p:cNvPr>
                <p:cNvSpPr/>
                <p:nvPr/>
              </p:nvSpPr>
              <p:spPr>
                <a:xfrm>
                  <a:off x="6133828" y="48198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03" name="pt1612">
                  <a:extLst>
                    <a:ext uri="{FF2B5EF4-FFF2-40B4-BE49-F238E27FC236}">
                      <a16:creationId xmlns:a16="http://schemas.microsoft.com/office/drawing/2014/main" id="{746A25B7-B6B9-4CDA-A1B0-A7744AFB53FA}"/>
                    </a:ext>
                  </a:extLst>
                </p:cNvPr>
                <p:cNvSpPr/>
                <p:nvPr/>
              </p:nvSpPr>
              <p:spPr>
                <a:xfrm>
                  <a:off x="6025210" y="48209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04" name="pt1613">
                  <a:extLst>
                    <a:ext uri="{FF2B5EF4-FFF2-40B4-BE49-F238E27FC236}">
                      <a16:creationId xmlns:a16="http://schemas.microsoft.com/office/drawing/2014/main" id="{35071DF3-7060-488B-B2C8-12D4684E51ED}"/>
                    </a:ext>
                  </a:extLst>
                </p:cNvPr>
                <p:cNvSpPr/>
                <p:nvPr/>
              </p:nvSpPr>
              <p:spPr>
                <a:xfrm>
                  <a:off x="4808435" y="48211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05" name="pt1614">
                  <a:extLst>
                    <a:ext uri="{FF2B5EF4-FFF2-40B4-BE49-F238E27FC236}">
                      <a16:creationId xmlns:a16="http://schemas.microsoft.com/office/drawing/2014/main" id="{66DA400A-35EA-4CFE-9B66-BE0EC80AD1D4}"/>
                    </a:ext>
                  </a:extLst>
                </p:cNvPr>
                <p:cNvSpPr/>
                <p:nvPr/>
              </p:nvSpPr>
              <p:spPr>
                <a:xfrm>
                  <a:off x="6325719" y="48212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06" name="pt1615">
                  <a:extLst>
                    <a:ext uri="{FF2B5EF4-FFF2-40B4-BE49-F238E27FC236}">
                      <a16:creationId xmlns:a16="http://schemas.microsoft.com/office/drawing/2014/main" id="{5A4D57D0-6105-4FDC-A5BC-95722B3CA878}"/>
                    </a:ext>
                  </a:extLst>
                </p:cNvPr>
                <p:cNvSpPr/>
                <p:nvPr/>
              </p:nvSpPr>
              <p:spPr>
                <a:xfrm>
                  <a:off x="4974434" y="48214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07" name="pt1616">
                  <a:extLst>
                    <a:ext uri="{FF2B5EF4-FFF2-40B4-BE49-F238E27FC236}">
                      <a16:creationId xmlns:a16="http://schemas.microsoft.com/office/drawing/2014/main" id="{5342BCB8-1F3D-4D22-B7EC-EACB7A7B5411}"/>
                    </a:ext>
                  </a:extLst>
                </p:cNvPr>
                <p:cNvSpPr/>
                <p:nvPr/>
              </p:nvSpPr>
              <p:spPr>
                <a:xfrm>
                  <a:off x="5959654" y="48215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08" name="pt1617">
                  <a:extLst>
                    <a:ext uri="{FF2B5EF4-FFF2-40B4-BE49-F238E27FC236}">
                      <a16:creationId xmlns:a16="http://schemas.microsoft.com/office/drawing/2014/main" id="{FD3FDA0F-DEE6-49D9-91E0-ED1F735286C9}"/>
                    </a:ext>
                  </a:extLst>
                </p:cNvPr>
                <p:cNvSpPr/>
                <p:nvPr/>
              </p:nvSpPr>
              <p:spPr>
                <a:xfrm>
                  <a:off x="5189467" y="48217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09" name="pt1618">
                  <a:extLst>
                    <a:ext uri="{FF2B5EF4-FFF2-40B4-BE49-F238E27FC236}">
                      <a16:creationId xmlns:a16="http://schemas.microsoft.com/office/drawing/2014/main" id="{6FE3F0DA-4A7F-41D9-8880-C2FB4CF011E1}"/>
                    </a:ext>
                  </a:extLst>
                </p:cNvPr>
                <p:cNvSpPr/>
                <p:nvPr/>
              </p:nvSpPr>
              <p:spPr>
                <a:xfrm>
                  <a:off x="5981453" y="48220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10" name="pt1619">
                  <a:extLst>
                    <a:ext uri="{FF2B5EF4-FFF2-40B4-BE49-F238E27FC236}">
                      <a16:creationId xmlns:a16="http://schemas.microsoft.com/office/drawing/2014/main" id="{6E861BC4-839B-4D18-9714-CE4B281294A1}"/>
                    </a:ext>
                  </a:extLst>
                </p:cNvPr>
                <p:cNvSpPr/>
                <p:nvPr/>
              </p:nvSpPr>
              <p:spPr>
                <a:xfrm>
                  <a:off x="4778485" y="48227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11" name="pt1620">
                  <a:extLst>
                    <a:ext uri="{FF2B5EF4-FFF2-40B4-BE49-F238E27FC236}">
                      <a16:creationId xmlns:a16="http://schemas.microsoft.com/office/drawing/2014/main" id="{0A099251-9F01-4EDA-8ABC-CDA22D27680A}"/>
                    </a:ext>
                  </a:extLst>
                </p:cNvPr>
                <p:cNvSpPr/>
                <p:nvPr/>
              </p:nvSpPr>
              <p:spPr>
                <a:xfrm>
                  <a:off x="4979503" y="48231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12" name="pt1621">
                  <a:extLst>
                    <a:ext uri="{FF2B5EF4-FFF2-40B4-BE49-F238E27FC236}">
                      <a16:creationId xmlns:a16="http://schemas.microsoft.com/office/drawing/2014/main" id="{82BB70D3-608F-4E94-8AC8-557F5EAFD0FD}"/>
                    </a:ext>
                  </a:extLst>
                </p:cNvPr>
                <p:cNvSpPr/>
                <p:nvPr/>
              </p:nvSpPr>
              <p:spPr>
                <a:xfrm>
                  <a:off x="4973739" y="48232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13" name="pt1622">
                  <a:extLst>
                    <a:ext uri="{FF2B5EF4-FFF2-40B4-BE49-F238E27FC236}">
                      <a16:creationId xmlns:a16="http://schemas.microsoft.com/office/drawing/2014/main" id="{59B88DAF-7F94-4A14-A6E1-E4F285F64AEF}"/>
                    </a:ext>
                  </a:extLst>
                </p:cNvPr>
                <p:cNvSpPr/>
                <p:nvPr/>
              </p:nvSpPr>
              <p:spPr>
                <a:xfrm>
                  <a:off x="6079777" y="48232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14" name="pt1623">
                  <a:extLst>
                    <a:ext uri="{FF2B5EF4-FFF2-40B4-BE49-F238E27FC236}">
                      <a16:creationId xmlns:a16="http://schemas.microsoft.com/office/drawing/2014/main" id="{8921B198-B0BB-40A0-A2E0-6B9746F85417}"/>
                    </a:ext>
                  </a:extLst>
                </p:cNvPr>
                <p:cNvSpPr/>
                <p:nvPr/>
              </p:nvSpPr>
              <p:spPr>
                <a:xfrm>
                  <a:off x="5150229" y="48234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15" name="pt1624">
                  <a:extLst>
                    <a:ext uri="{FF2B5EF4-FFF2-40B4-BE49-F238E27FC236}">
                      <a16:creationId xmlns:a16="http://schemas.microsoft.com/office/drawing/2014/main" id="{CFD59C3D-78EB-4BBE-92BF-4EDCE2A5A5D6}"/>
                    </a:ext>
                  </a:extLst>
                </p:cNvPr>
                <p:cNvSpPr/>
                <p:nvPr/>
              </p:nvSpPr>
              <p:spPr>
                <a:xfrm>
                  <a:off x="4993953" y="48234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16" name="pt1625">
                  <a:extLst>
                    <a:ext uri="{FF2B5EF4-FFF2-40B4-BE49-F238E27FC236}">
                      <a16:creationId xmlns:a16="http://schemas.microsoft.com/office/drawing/2014/main" id="{0F29C19E-5E6C-4124-B78F-0979A932CB88}"/>
                    </a:ext>
                  </a:extLst>
                </p:cNvPr>
                <p:cNvSpPr/>
                <p:nvPr/>
              </p:nvSpPr>
              <p:spPr>
                <a:xfrm>
                  <a:off x="6360375" y="48234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17" name="pt1626">
                  <a:extLst>
                    <a:ext uri="{FF2B5EF4-FFF2-40B4-BE49-F238E27FC236}">
                      <a16:creationId xmlns:a16="http://schemas.microsoft.com/office/drawing/2014/main" id="{DEBC1DA1-50BA-458E-83CC-11145BAA2994}"/>
                    </a:ext>
                  </a:extLst>
                </p:cNvPr>
                <p:cNvSpPr/>
                <p:nvPr/>
              </p:nvSpPr>
              <p:spPr>
                <a:xfrm>
                  <a:off x="5118753" y="48234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18" name="pt1627">
                  <a:extLst>
                    <a:ext uri="{FF2B5EF4-FFF2-40B4-BE49-F238E27FC236}">
                      <a16:creationId xmlns:a16="http://schemas.microsoft.com/office/drawing/2014/main" id="{71B636F6-7C3A-4132-BAF4-EC537DD5BF92}"/>
                    </a:ext>
                  </a:extLst>
                </p:cNvPr>
                <p:cNvSpPr/>
                <p:nvPr/>
              </p:nvSpPr>
              <p:spPr>
                <a:xfrm>
                  <a:off x="5068297" y="48234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19" name="pt1628">
                  <a:extLst>
                    <a:ext uri="{FF2B5EF4-FFF2-40B4-BE49-F238E27FC236}">
                      <a16:creationId xmlns:a16="http://schemas.microsoft.com/office/drawing/2014/main" id="{BAD46C89-8A67-4011-8602-183B6295A094}"/>
                    </a:ext>
                  </a:extLst>
                </p:cNvPr>
                <p:cNvSpPr/>
                <p:nvPr/>
              </p:nvSpPr>
              <p:spPr>
                <a:xfrm>
                  <a:off x="6225156" y="48236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20" name="pt1629">
                  <a:extLst>
                    <a:ext uri="{FF2B5EF4-FFF2-40B4-BE49-F238E27FC236}">
                      <a16:creationId xmlns:a16="http://schemas.microsoft.com/office/drawing/2014/main" id="{FA6EF807-F348-4680-90E4-62632B7CBC72}"/>
                    </a:ext>
                  </a:extLst>
                </p:cNvPr>
                <p:cNvSpPr/>
                <p:nvPr/>
              </p:nvSpPr>
              <p:spPr>
                <a:xfrm>
                  <a:off x="5900958" y="48236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21" name="pt1630">
                  <a:extLst>
                    <a:ext uri="{FF2B5EF4-FFF2-40B4-BE49-F238E27FC236}">
                      <a16:creationId xmlns:a16="http://schemas.microsoft.com/office/drawing/2014/main" id="{5E24909D-979C-49BE-A10A-870C7060E2E7}"/>
                    </a:ext>
                  </a:extLst>
                </p:cNvPr>
                <p:cNvSpPr/>
                <p:nvPr/>
              </p:nvSpPr>
              <p:spPr>
                <a:xfrm>
                  <a:off x="5246711" y="48236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22" name="pt1631">
                  <a:extLst>
                    <a:ext uri="{FF2B5EF4-FFF2-40B4-BE49-F238E27FC236}">
                      <a16:creationId xmlns:a16="http://schemas.microsoft.com/office/drawing/2014/main" id="{A6FBE022-5E69-42E4-AA27-C50DB7C7DFE0}"/>
                    </a:ext>
                  </a:extLst>
                </p:cNvPr>
                <p:cNvSpPr/>
                <p:nvPr/>
              </p:nvSpPr>
              <p:spPr>
                <a:xfrm>
                  <a:off x="6368891" y="48238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23" name="pt1632">
                  <a:extLst>
                    <a:ext uri="{FF2B5EF4-FFF2-40B4-BE49-F238E27FC236}">
                      <a16:creationId xmlns:a16="http://schemas.microsoft.com/office/drawing/2014/main" id="{C0054157-C666-4EA0-9A73-99C3145A8238}"/>
                    </a:ext>
                  </a:extLst>
                </p:cNvPr>
                <p:cNvSpPr/>
                <p:nvPr/>
              </p:nvSpPr>
              <p:spPr>
                <a:xfrm>
                  <a:off x="4813451" y="48238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24" name="pt1633">
                  <a:extLst>
                    <a:ext uri="{FF2B5EF4-FFF2-40B4-BE49-F238E27FC236}">
                      <a16:creationId xmlns:a16="http://schemas.microsoft.com/office/drawing/2014/main" id="{D8FF1181-1E52-4C61-A515-F7EEE149BECC}"/>
                    </a:ext>
                  </a:extLst>
                </p:cNvPr>
                <p:cNvSpPr/>
                <p:nvPr/>
              </p:nvSpPr>
              <p:spPr>
                <a:xfrm>
                  <a:off x="5998770" y="48241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25" name="pt1634">
                  <a:extLst>
                    <a:ext uri="{FF2B5EF4-FFF2-40B4-BE49-F238E27FC236}">
                      <a16:creationId xmlns:a16="http://schemas.microsoft.com/office/drawing/2014/main" id="{F4CC8C03-47BE-4DD7-B29C-A43848BF1411}"/>
                    </a:ext>
                  </a:extLst>
                </p:cNvPr>
                <p:cNvSpPr/>
                <p:nvPr/>
              </p:nvSpPr>
              <p:spPr>
                <a:xfrm>
                  <a:off x="6347234" y="48249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26" name="pt1635">
                  <a:extLst>
                    <a:ext uri="{FF2B5EF4-FFF2-40B4-BE49-F238E27FC236}">
                      <a16:creationId xmlns:a16="http://schemas.microsoft.com/office/drawing/2014/main" id="{0473E7A1-D428-45E1-895E-C0661FC45B9E}"/>
                    </a:ext>
                  </a:extLst>
                </p:cNvPr>
                <p:cNvSpPr/>
                <p:nvPr/>
              </p:nvSpPr>
              <p:spPr>
                <a:xfrm>
                  <a:off x="4983577" y="48252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27" name="pt1636">
                  <a:extLst>
                    <a:ext uri="{FF2B5EF4-FFF2-40B4-BE49-F238E27FC236}">
                      <a16:creationId xmlns:a16="http://schemas.microsoft.com/office/drawing/2014/main" id="{BFBEFBEF-272F-4701-84E6-7110D2E958E4}"/>
                    </a:ext>
                  </a:extLst>
                </p:cNvPr>
                <p:cNvSpPr/>
                <p:nvPr/>
              </p:nvSpPr>
              <p:spPr>
                <a:xfrm>
                  <a:off x="4782760" y="48252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28" name="pt1637">
                  <a:extLst>
                    <a:ext uri="{FF2B5EF4-FFF2-40B4-BE49-F238E27FC236}">
                      <a16:creationId xmlns:a16="http://schemas.microsoft.com/office/drawing/2014/main" id="{4847247D-2B85-48F3-9137-56AFBF307134}"/>
                    </a:ext>
                  </a:extLst>
                </p:cNvPr>
                <p:cNvSpPr/>
                <p:nvPr/>
              </p:nvSpPr>
              <p:spPr>
                <a:xfrm>
                  <a:off x="6131057" y="48252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29" name="pt1638">
                  <a:extLst>
                    <a:ext uri="{FF2B5EF4-FFF2-40B4-BE49-F238E27FC236}">
                      <a16:creationId xmlns:a16="http://schemas.microsoft.com/office/drawing/2014/main" id="{710AB3BA-C7ED-489D-A895-9B22C5FA4A7C}"/>
                    </a:ext>
                  </a:extLst>
                </p:cNvPr>
                <p:cNvSpPr/>
                <p:nvPr/>
              </p:nvSpPr>
              <p:spPr>
                <a:xfrm>
                  <a:off x="5936720" y="48254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30" name="pt1639">
                  <a:extLst>
                    <a:ext uri="{FF2B5EF4-FFF2-40B4-BE49-F238E27FC236}">
                      <a16:creationId xmlns:a16="http://schemas.microsoft.com/office/drawing/2014/main" id="{23356CB1-1949-49CD-9E42-212D02B0E4BA}"/>
                    </a:ext>
                  </a:extLst>
                </p:cNvPr>
                <p:cNvSpPr/>
                <p:nvPr/>
              </p:nvSpPr>
              <p:spPr>
                <a:xfrm>
                  <a:off x="4869622" y="48256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31" name="pt1640">
                  <a:extLst>
                    <a:ext uri="{FF2B5EF4-FFF2-40B4-BE49-F238E27FC236}">
                      <a16:creationId xmlns:a16="http://schemas.microsoft.com/office/drawing/2014/main" id="{48D9A9A0-9921-43F4-A007-4FF327AF0E92}"/>
                    </a:ext>
                  </a:extLst>
                </p:cNvPr>
                <p:cNvSpPr/>
                <p:nvPr/>
              </p:nvSpPr>
              <p:spPr>
                <a:xfrm>
                  <a:off x="6108224" y="48263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32" name="pt1641">
                  <a:extLst>
                    <a:ext uri="{FF2B5EF4-FFF2-40B4-BE49-F238E27FC236}">
                      <a16:creationId xmlns:a16="http://schemas.microsoft.com/office/drawing/2014/main" id="{51154D97-97B2-46F4-83F3-683124512720}"/>
                    </a:ext>
                  </a:extLst>
                </p:cNvPr>
                <p:cNvSpPr/>
                <p:nvPr/>
              </p:nvSpPr>
              <p:spPr>
                <a:xfrm>
                  <a:off x="4946440" y="48263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33" name="pt1642">
                  <a:extLst>
                    <a:ext uri="{FF2B5EF4-FFF2-40B4-BE49-F238E27FC236}">
                      <a16:creationId xmlns:a16="http://schemas.microsoft.com/office/drawing/2014/main" id="{1682A0B8-C909-43C3-A054-A40308822B04}"/>
                    </a:ext>
                  </a:extLst>
                </p:cNvPr>
                <p:cNvSpPr/>
                <p:nvPr/>
              </p:nvSpPr>
              <p:spPr>
                <a:xfrm>
                  <a:off x="5098652" y="48269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34" name="pt1643">
                  <a:extLst>
                    <a:ext uri="{FF2B5EF4-FFF2-40B4-BE49-F238E27FC236}">
                      <a16:creationId xmlns:a16="http://schemas.microsoft.com/office/drawing/2014/main" id="{2104E706-4594-4B34-B461-377B4B5CAC42}"/>
                    </a:ext>
                  </a:extLst>
                </p:cNvPr>
                <p:cNvSpPr/>
                <p:nvPr/>
              </p:nvSpPr>
              <p:spPr>
                <a:xfrm>
                  <a:off x="6171504" y="48269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35" name="pt1644">
                  <a:extLst>
                    <a:ext uri="{FF2B5EF4-FFF2-40B4-BE49-F238E27FC236}">
                      <a16:creationId xmlns:a16="http://schemas.microsoft.com/office/drawing/2014/main" id="{F3FAE367-F1B4-407F-82EE-EB581487189A}"/>
                    </a:ext>
                  </a:extLst>
                </p:cNvPr>
                <p:cNvSpPr/>
                <p:nvPr/>
              </p:nvSpPr>
              <p:spPr>
                <a:xfrm>
                  <a:off x="4876094" y="48275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36" name="pt1645">
                  <a:extLst>
                    <a:ext uri="{FF2B5EF4-FFF2-40B4-BE49-F238E27FC236}">
                      <a16:creationId xmlns:a16="http://schemas.microsoft.com/office/drawing/2014/main" id="{8CF28BC9-A2BC-4161-965C-4101C7A9F85C}"/>
                    </a:ext>
                  </a:extLst>
                </p:cNvPr>
                <p:cNvSpPr/>
                <p:nvPr/>
              </p:nvSpPr>
              <p:spPr>
                <a:xfrm>
                  <a:off x="4872903" y="48279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37" name="pt1646">
                  <a:extLst>
                    <a:ext uri="{FF2B5EF4-FFF2-40B4-BE49-F238E27FC236}">
                      <a16:creationId xmlns:a16="http://schemas.microsoft.com/office/drawing/2014/main" id="{2B30C0C3-8F0B-43EB-B201-26F5861A511F}"/>
                    </a:ext>
                  </a:extLst>
                </p:cNvPr>
                <p:cNvSpPr/>
                <p:nvPr/>
              </p:nvSpPr>
              <p:spPr>
                <a:xfrm>
                  <a:off x="4921757" y="48282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38" name="pt1647">
                  <a:extLst>
                    <a:ext uri="{FF2B5EF4-FFF2-40B4-BE49-F238E27FC236}">
                      <a16:creationId xmlns:a16="http://schemas.microsoft.com/office/drawing/2014/main" id="{DFA57D52-A1AF-4E00-BA85-98FA1A500695}"/>
                    </a:ext>
                  </a:extLst>
                </p:cNvPr>
                <p:cNvSpPr/>
                <p:nvPr/>
              </p:nvSpPr>
              <p:spPr>
                <a:xfrm>
                  <a:off x="5000834" y="48286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39" name="pt1648">
                  <a:extLst>
                    <a:ext uri="{FF2B5EF4-FFF2-40B4-BE49-F238E27FC236}">
                      <a16:creationId xmlns:a16="http://schemas.microsoft.com/office/drawing/2014/main" id="{7A413F6E-D41E-45F5-B58A-65274AA12ACC}"/>
                    </a:ext>
                  </a:extLst>
                </p:cNvPr>
                <p:cNvSpPr/>
                <p:nvPr/>
              </p:nvSpPr>
              <p:spPr>
                <a:xfrm>
                  <a:off x="6347974" y="48287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40" name="pt1649">
                  <a:extLst>
                    <a:ext uri="{FF2B5EF4-FFF2-40B4-BE49-F238E27FC236}">
                      <a16:creationId xmlns:a16="http://schemas.microsoft.com/office/drawing/2014/main" id="{48A55D05-2982-4F1C-8C6F-12A8114836E1}"/>
                    </a:ext>
                  </a:extLst>
                </p:cNvPr>
                <p:cNvSpPr/>
                <p:nvPr/>
              </p:nvSpPr>
              <p:spPr>
                <a:xfrm>
                  <a:off x="4811207" y="48288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41" name="pt1650">
                  <a:extLst>
                    <a:ext uri="{FF2B5EF4-FFF2-40B4-BE49-F238E27FC236}">
                      <a16:creationId xmlns:a16="http://schemas.microsoft.com/office/drawing/2014/main" id="{EB4CC142-0715-4A5F-84C2-B64CE868F87C}"/>
                    </a:ext>
                  </a:extLst>
                </p:cNvPr>
                <p:cNvSpPr/>
                <p:nvPr/>
              </p:nvSpPr>
              <p:spPr>
                <a:xfrm>
                  <a:off x="5027388" y="48291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42" name="pt1651">
                  <a:extLst>
                    <a:ext uri="{FF2B5EF4-FFF2-40B4-BE49-F238E27FC236}">
                      <a16:creationId xmlns:a16="http://schemas.microsoft.com/office/drawing/2014/main" id="{0DBA03C0-72DC-4611-8806-C005A6299536}"/>
                    </a:ext>
                  </a:extLst>
                </p:cNvPr>
                <p:cNvSpPr/>
                <p:nvPr/>
              </p:nvSpPr>
              <p:spPr>
                <a:xfrm>
                  <a:off x="5267877" y="48291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43" name="pt1652">
                  <a:extLst>
                    <a:ext uri="{FF2B5EF4-FFF2-40B4-BE49-F238E27FC236}">
                      <a16:creationId xmlns:a16="http://schemas.microsoft.com/office/drawing/2014/main" id="{05E3C6E2-3ACF-4F25-AC0B-9EDAC6BC0991}"/>
                    </a:ext>
                  </a:extLst>
                </p:cNvPr>
                <p:cNvSpPr/>
                <p:nvPr/>
              </p:nvSpPr>
              <p:spPr>
                <a:xfrm>
                  <a:off x="4783361" y="48291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44" name="pt1653">
                  <a:extLst>
                    <a:ext uri="{FF2B5EF4-FFF2-40B4-BE49-F238E27FC236}">
                      <a16:creationId xmlns:a16="http://schemas.microsoft.com/office/drawing/2014/main" id="{E5837036-3DC0-49FD-992D-C52970EE3B1E}"/>
                    </a:ext>
                  </a:extLst>
                </p:cNvPr>
                <p:cNvSpPr/>
                <p:nvPr/>
              </p:nvSpPr>
              <p:spPr>
                <a:xfrm>
                  <a:off x="5941604" y="48291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45" name="pt1654">
                  <a:extLst>
                    <a:ext uri="{FF2B5EF4-FFF2-40B4-BE49-F238E27FC236}">
                      <a16:creationId xmlns:a16="http://schemas.microsoft.com/office/drawing/2014/main" id="{8B8660D4-7028-48C4-B044-2D026E8B6C3F}"/>
                    </a:ext>
                  </a:extLst>
                </p:cNvPr>
                <p:cNvSpPr/>
                <p:nvPr/>
              </p:nvSpPr>
              <p:spPr>
                <a:xfrm>
                  <a:off x="5374271" y="48294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46" name="pt1655">
                  <a:extLst>
                    <a:ext uri="{FF2B5EF4-FFF2-40B4-BE49-F238E27FC236}">
                      <a16:creationId xmlns:a16="http://schemas.microsoft.com/office/drawing/2014/main" id="{0E4C9536-00DD-4E90-B96B-CCFEDBF65248}"/>
                    </a:ext>
                  </a:extLst>
                </p:cNvPr>
                <p:cNvSpPr/>
                <p:nvPr/>
              </p:nvSpPr>
              <p:spPr>
                <a:xfrm>
                  <a:off x="6213881" y="48294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47" name="pt1656">
                  <a:extLst>
                    <a:ext uri="{FF2B5EF4-FFF2-40B4-BE49-F238E27FC236}">
                      <a16:creationId xmlns:a16="http://schemas.microsoft.com/office/drawing/2014/main" id="{94F7B810-C5EF-445D-B3E5-C039C0F47A3C}"/>
                    </a:ext>
                  </a:extLst>
                </p:cNvPr>
                <p:cNvSpPr/>
                <p:nvPr/>
              </p:nvSpPr>
              <p:spPr>
                <a:xfrm>
                  <a:off x="4958106" y="48295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48" name="pt1657">
                  <a:extLst>
                    <a:ext uri="{FF2B5EF4-FFF2-40B4-BE49-F238E27FC236}">
                      <a16:creationId xmlns:a16="http://schemas.microsoft.com/office/drawing/2014/main" id="{082CAF92-07F6-455D-9336-94DCB498F3F9}"/>
                    </a:ext>
                  </a:extLst>
                </p:cNvPr>
                <p:cNvSpPr/>
                <p:nvPr/>
              </p:nvSpPr>
              <p:spPr>
                <a:xfrm>
                  <a:off x="6334596" y="48295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49" name="pt1658">
                  <a:extLst>
                    <a:ext uri="{FF2B5EF4-FFF2-40B4-BE49-F238E27FC236}">
                      <a16:creationId xmlns:a16="http://schemas.microsoft.com/office/drawing/2014/main" id="{D056FB41-7805-41C5-B871-0B4FED69EC78}"/>
                    </a:ext>
                  </a:extLst>
                </p:cNvPr>
                <p:cNvSpPr/>
                <p:nvPr/>
              </p:nvSpPr>
              <p:spPr>
                <a:xfrm>
                  <a:off x="5144561" y="48295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50" name="pt1659">
                  <a:extLst>
                    <a:ext uri="{FF2B5EF4-FFF2-40B4-BE49-F238E27FC236}">
                      <a16:creationId xmlns:a16="http://schemas.microsoft.com/office/drawing/2014/main" id="{89BFB57C-E29C-4446-99C6-5CD30B252FD0}"/>
                    </a:ext>
                  </a:extLst>
                </p:cNvPr>
                <p:cNvSpPr/>
                <p:nvPr/>
              </p:nvSpPr>
              <p:spPr>
                <a:xfrm>
                  <a:off x="5172550" y="48304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51" name="pt1660">
                  <a:extLst>
                    <a:ext uri="{FF2B5EF4-FFF2-40B4-BE49-F238E27FC236}">
                      <a16:creationId xmlns:a16="http://schemas.microsoft.com/office/drawing/2014/main" id="{4A185CAF-7BAA-45AE-9F0A-F2B03CCA3725}"/>
                    </a:ext>
                  </a:extLst>
                </p:cNvPr>
                <p:cNvSpPr/>
                <p:nvPr/>
              </p:nvSpPr>
              <p:spPr>
                <a:xfrm>
                  <a:off x="6212362" y="48304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52" name="pt1661">
                  <a:extLst>
                    <a:ext uri="{FF2B5EF4-FFF2-40B4-BE49-F238E27FC236}">
                      <a16:creationId xmlns:a16="http://schemas.microsoft.com/office/drawing/2014/main" id="{CACD0E50-D8D0-479F-9992-5A38B787E454}"/>
                    </a:ext>
                  </a:extLst>
                </p:cNvPr>
                <p:cNvSpPr/>
                <p:nvPr/>
              </p:nvSpPr>
              <p:spPr>
                <a:xfrm>
                  <a:off x="5150464" y="48304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53" name="pt1662">
                  <a:extLst>
                    <a:ext uri="{FF2B5EF4-FFF2-40B4-BE49-F238E27FC236}">
                      <a16:creationId xmlns:a16="http://schemas.microsoft.com/office/drawing/2014/main" id="{AB623840-6990-44FB-B83D-B6DAE0BE37C0}"/>
                    </a:ext>
                  </a:extLst>
                </p:cNvPr>
                <p:cNvSpPr/>
                <p:nvPr/>
              </p:nvSpPr>
              <p:spPr>
                <a:xfrm>
                  <a:off x="4976655" y="48306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54" name="pt1663">
                  <a:extLst>
                    <a:ext uri="{FF2B5EF4-FFF2-40B4-BE49-F238E27FC236}">
                      <a16:creationId xmlns:a16="http://schemas.microsoft.com/office/drawing/2014/main" id="{68D2574E-415D-4973-9642-40C53105AD64}"/>
                    </a:ext>
                  </a:extLst>
                </p:cNvPr>
                <p:cNvSpPr/>
                <p:nvPr/>
              </p:nvSpPr>
              <p:spPr>
                <a:xfrm>
                  <a:off x="6022007" y="48306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55" name="pt1664">
                  <a:extLst>
                    <a:ext uri="{FF2B5EF4-FFF2-40B4-BE49-F238E27FC236}">
                      <a16:creationId xmlns:a16="http://schemas.microsoft.com/office/drawing/2014/main" id="{5F6FF83A-2B2A-4083-96F3-C40F48DF8B46}"/>
                    </a:ext>
                  </a:extLst>
                </p:cNvPr>
                <p:cNvSpPr/>
                <p:nvPr/>
              </p:nvSpPr>
              <p:spPr>
                <a:xfrm>
                  <a:off x="4998896" y="48308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56" name="pt1665">
                  <a:extLst>
                    <a:ext uri="{FF2B5EF4-FFF2-40B4-BE49-F238E27FC236}">
                      <a16:creationId xmlns:a16="http://schemas.microsoft.com/office/drawing/2014/main" id="{EB3F5ECF-B7BD-402B-8AAA-52ADB3C80628}"/>
                    </a:ext>
                  </a:extLst>
                </p:cNvPr>
                <p:cNvSpPr/>
                <p:nvPr/>
              </p:nvSpPr>
              <p:spPr>
                <a:xfrm>
                  <a:off x="5043815" y="48309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57" name="pt1666">
                  <a:extLst>
                    <a:ext uri="{FF2B5EF4-FFF2-40B4-BE49-F238E27FC236}">
                      <a16:creationId xmlns:a16="http://schemas.microsoft.com/office/drawing/2014/main" id="{E745A35A-448D-4050-9EE0-B6603BF6B836}"/>
                    </a:ext>
                  </a:extLst>
                </p:cNvPr>
                <p:cNvSpPr/>
                <p:nvPr/>
              </p:nvSpPr>
              <p:spPr>
                <a:xfrm>
                  <a:off x="6326423" y="48311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58" name="pt1667">
                  <a:extLst>
                    <a:ext uri="{FF2B5EF4-FFF2-40B4-BE49-F238E27FC236}">
                      <a16:creationId xmlns:a16="http://schemas.microsoft.com/office/drawing/2014/main" id="{8F1440EA-6756-4D1A-9842-E8FD32449872}"/>
                    </a:ext>
                  </a:extLst>
                </p:cNvPr>
                <p:cNvSpPr/>
                <p:nvPr/>
              </p:nvSpPr>
              <p:spPr>
                <a:xfrm>
                  <a:off x="4946869" y="48316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59" name="pt1668">
                  <a:extLst>
                    <a:ext uri="{FF2B5EF4-FFF2-40B4-BE49-F238E27FC236}">
                      <a16:creationId xmlns:a16="http://schemas.microsoft.com/office/drawing/2014/main" id="{DB3B31D7-F2BC-4038-AD03-B57EBAD4F2F0}"/>
                    </a:ext>
                  </a:extLst>
                </p:cNvPr>
                <p:cNvSpPr/>
                <p:nvPr/>
              </p:nvSpPr>
              <p:spPr>
                <a:xfrm>
                  <a:off x="5192925" y="48318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60" name="pt1669">
                  <a:extLst>
                    <a:ext uri="{FF2B5EF4-FFF2-40B4-BE49-F238E27FC236}">
                      <a16:creationId xmlns:a16="http://schemas.microsoft.com/office/drawing/2014/main" id="{9A8557A7-1CBA-42C5-94B2-DDF11BF25188}"/>
                    </a:ext>
                  </a:extLst>
                </p:cNvPr>
                <p:cNvSpPr/>
                <p:nvPr/>
              </p:nvSpPr>
              <p:spPr>
                <a:xfrm>
                  <a:off x="4916034" y="48319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61" name="pt1670">
                  <a:extLst>
                    <a:ext uri="{FF2B5EF4-FFF2-40B4-BE49-F238E27FC236}">
                      <a16:creationId xmlns:a16="http://schemas.microsoft.com/office/drawing/2014/main" id="{548C316E-A109-4450-8988-541A4419DE39}"/>
                    </a:ext>
                  </a:extLst>
                </p:cNvPr>
                <p:cNvSpPr/>
                <p:nvPr/>
              </p:nvSpPr>
              <p:spPr>
                <a:xfrm>
                  <a:off x="5008972" y="48321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62" name="pt1671">
                  <a:extLst>
                    <a:ext uri="{FF2B5EF4-FFF2-40B4-BE49-F238E27FC236}">
                      <a16:creationId xmlns:a16="http://schemas.microsoft.com/office/drawing/2014/main" id="{28C0F91B-3DE8-4934-9162-849864373B58}"/>
                    </a:ext>
                  </a:extLst>
                </p:cNvPr>
                <p:cNvSpPr/>
                <p:nvPr/>
              </p:nvSpPr>
              <p:spPr>
                <a:xfrm>
                  <a:off x="5363697" y="48322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63" name="pt1672">
                  <a:extLst>
                    <a:ext uri="{FF2B5EF4-FFF2-40B4-BE49-F238E27FC236}">
                      <a16:creationId xmlns:a16="http://schemas.microsoft.com/office/drawing/2014/main" id="{9B894258-A35B-46D8-817B-480D75EEAA91}"/>
                    </a:ext>
                  </a:extLst>
                </p:cNvPr>
                <p:cNvSpPr/>
                <p:nvPr/>
              </p:nvSpPr>
              <p:spPr>
                <a:xfrm>
                  <a:off x="5163705" y="48322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64" name="pt1673">
                  <a:extLst>
                    <a:ext uri="{FF2B5EF4-FFF2-40B4-BE49-F238E27FC236}">
                      <a16:creationId xmlns:a16="http://schemas.microsoft.com/office/drawing/2014/main" id="{816E283C-9CC4-4D37-B44D-5823A1048187}"/>
                    </a:ext>
                  </a:extLst>
                </p:cNvPr>
                <p:cNvSpPr/>
                <p:nvPr/>
              </p:nvSpPr>
              <p:spPr>
                <a:xfrm>
                  <a:off x="6347362" y="48322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65" name="pt1674">
                  <a:extLst>
                    <a:ext uri="{FF2B5EF4-FFF2-40B4-BE49-F238E27FC236}">
                      <a16:creationId xmlns:a16="http://schemas.microsoft.com/office/drawing/2014/main" id="{21F5AA57-4E7D-4DFD-A383-16859D4E906A}"/>
                    </a:ext>
                  </a:extLst>
                </p:cNvPr>
                <p:cNvSpPr/>
                <p:nvPr/>
              </p:nvSpPr>
              <p:spPr>
                <a:xfrm>
                  <a:off x="6114882" y="48322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66" name="pt1675">
                  <a:extLst>
                    <a:ext uri="{FF2B5EF4-FFF2-40B4-BE49-F238E27FC236}">
                      <a16:creationId xmlns:a16="http://schemas.microsoft.com/office/drawing/2014/main" id="{2C00BAC6-6AF1-43F1-9FFC-B593B3B8BCB0}"/>
                    </a:ext>
                  </a:extLst>
                </p:cNvPr>
                <p:cNvSpPr/>
                <p:nvPr/>
              </p:nvSpPr>
              <p:spPr>
                <a:xfrm>
                  <a:off x="4853301" y="48322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67" name="pt1676">
                  <a:extLst>
                    <a:ext uri="{FF2B5EF4-FFF2-40B4-BE49-F238E27FC236}">
                      <a16:creationId xmlns:a16="http://schemas.microsoft.com/office/drawing/2014/main" id="{65D42691-2727-41F7-AFAA-42C41D7F86CE}"/>
                    </a:ext>
                  </a:extLst>
                </p:cNvPr>
                <p:cNvSpPr/>
                <p:nvPr/>
              </p:nvSpPr>
              <p:spPr>
                <a:xfrm>
                  <a:off x="5132295" y="48325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68" name="pt1677">
                  <a:extLst>
                    <a:ext uri="{FF2B5EF4-FFF2-40B4-BE49-F238E27FC236}">
                      <a16:creationId xmlns:a16="http://schemas.microsoft.com/office/drawing/2014/main" id="{8A6E0393-8542-4404-8090-8192884C6F5B}"/>
                    </a:ext>
                  </a:extLst>
                </p:cNvPr>
                <p:cNvSpPr/>
                <p:nvPr/>
              </p:nvSpPr>
              <p:spPr>
                <a:xfrm>
                  <a:off x="6214020" y="48325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69" name="pt1678">
                  <a:extLst>
                    <a:ext uri="{FF2B5EF4-FFF2-40B4-BE49-F238E27FC236}">
                      <a16:creationId xmlns:a16="http://schemas.microsoft.com/office/drawing/2014/main" id="{5EC3C4CF-DA40-44F8-887E-5C769B5C945D}"/>
                    </a:ext>
                  </a:extLst>
                </p:cNvPr>
                <p:cNvSpPr/>
                <p:nvPr/>
              </p:nvSpPr>
              <p:spPr>
                <a:xfrm>
                  <a:off x="6275491" y="48326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70" name="pt1679">
                  <a:extLst>
                    <a:ext uri="{FF2B5EF4-FFF2-40B4-BE49-F238E27FC236}">
                      <a16:creationId xmlns:a16="http://schemas.microsoft.com/office/drawing/2014/main" id="{77659E37-222F-4113-A8A7-643A09869501}"/>
                    </a:ext>
                  </a:extLst>
                </p:cNvPr>
                <p:cNvSpPr/>
                <p:nvPr/>
              </p:nvSpPr>
              <p:spPr>
                <a:xfrm>
                  <a:off x="6004683" y="48333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71" name="pt1680">
                  <a:extLst>
                    <a:ext uri="{FF2B5EF4-FFF2-40B4-BE49-F238E27FC236}">
                      <a16:creationId xmlns:a16="http://schemas.microsoft.com/office/drawing/2014/main" id="{515E8D37-6299-467F-811F-639865756FE2}"/>
                    </a:ext>
                  </a:extLst>
                </p:cNvPr>
                <p:cNvSpPr/>
                <p:nvPr/>
              </p:nvSpPr>
              <p:spPr>
                <a:xfrm>
                  <a:off x="6390215" y="48333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72" name="pt1681">
                  <a:extLst>
                    <a:ext uri="{FF2B5EF4-FFF2-40B4-BE49-F238E27FC236}">
                      <a16:creationId xmlns:a16="http://schemas.microsoft.com/office/drawing/2014/main" id="{46165DC0-B375-4821-8F83-D84E4EDCA12F}"/>
                    </a:ext>
                  </a:extLst>
                </p:cNvPr>
                <p:cNvSpPr/>
                <p:nvPr/>
              </p:nvSpPr>
              <p:spPr>
                <a:xfrm>
                  <a:off x="5085012" y="48335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73" name="pt1682">
                  <a:extLst>
                    <a:ext uri="{FF2B5EF4-FFF2-40B4-BE49-F238E27FC236}">
                      <a16:creationId xmlns:a16="http://schemas.microsoft.com/office/drawing/2014/main" id="{D638861E-F041-4B2B-98DB-FD190EEED259}"/>
                    </a:ext>
                  </a:extLst>
                </p:cNvPr>
                <p:cNvSpPr/>
                <p:nvPr/>
              </p:nvSpPr>
              <p:spPr>
                <a:xfrm>
                  <a:off x="4864256" y="48335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74" name="pt1683">
                  <a:extLst>
                    <a:ext uri="{FF2B5EF4-FFF2-40B4-BE49-F238E27FC236}">
                      <a16:creationId xmlns:a16="http://schemas.microsoft.com/office/drawing/2014/main" id="{06F5C0CD-3174-4FEE-8D84-A0D2E9CB60FC}"/>
                    </a:ext>
                  </a:extLst>
                </p:cNvPr>
                <p:cNvSpPr/>
                <p:nvPr/>
              </p:nvSpPr>
              <p:spPr>
                <a:xfrm>
                  <a:off x="4998740" y="48337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75" name="pt1684">
                  <a:extLst>
                    <a:ext uri="{FF2B5EF4-FFF2-40B4-BE49-F238E27FC236}">
                      <a16:creationId xmlns:a16="http://schemas.microsoft.com/office/drawing/2014/main" id="{4A49662F-60FF-4D51-92C2-6D1291356E0C}"/>
                    </a:ext>
                  </a:extLst>
                </p:cNvPr>
                <p:cNvSpPr/>
                <p:nvPr/>
              </p:nvSpPr>
              <p:spPr>
                <a:xfrm>
                  <a:off x="6190919" y="48338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76" name="pt1685">
                  <a:extLst>
                    <a:ext uri="{FF2B5EF4-FFF2-40B4-BE49-F238E27FC236}">
                      <a16:creationId xmlns:a16="http://schemas.microsoft.com/office/drawing/2014/main" id="{15B6D36B-DCE9-445D-A57A-28AE2A4685F6}"/>
                    </a:ext>
                  </a:extLst>
                </p:cNvPr>
                <p:cNvSpPr/>
                <p:nvPr/>
              </p:nvSpPr>
              <p:spPr>
                <a:xfrm>
                  <a:off x="6000916" y="48338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77" name="pt1686">
                  <a:extLst>
                    <a:ext uri="{FF2B5EF4-FFF2-40B4-BE49-F238E27FC236}">
                      <a16:creationId xmlns:a16="http://schemas.microsoft.com/office/drawing/2014/main" id="{DA30DDEC-9D38-4A2E-A050-35DC7A98CED3}"/>
                    </a:ext>
                  </a:extLst>
                </p:cNvPr>
                <p:cNvSpPr/>
                <p:nvPr/>
              </p:nvSpPr>
              <p:spPr>
                <a:xfrm>
                  <a:off x="5169834" y="48341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78" name="pt1687">
                  <a:extLst>
                    <a:ext uri="{FF2B5EF4-FFF2-40B4-BE49-F238E27FC236}">
                      <a16:creationId xmlns:a16="http://schemas.microsoft.com/office/drawing/2014/main" id="{74D73E43-FA6A-4001-B275-C70CBB8390C9}"/>
                    </a:ext>
                  </a:extLst>
                </p:cNvPr>
                <p:cNvSpPr/>
                <p:nvPr/>
              </p:nvSpPr>
              <p:spPr>
                <a:xfrm>
                  <a:off x="5086314" y="48341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79" name="pt1688">
                  <a:extLst>
                    <a:ext uri="{FF2B5EF4-FFF2-40B4-BE49-F238E27FC236}">
                      <a16:creationId xmlns:a16="http://schemas.microsoft.com/office/drawing/2014/main" id="{5365DA39-B232-4BA6-87AC-86F19B2A6F88}"/>
                    </a:ext>
                  </a:extLst>
                </p:cNvPr>
                <p:cNvSpPr/>
                <p:nvPr/>
              </p:nvSpPr>
              <p:spPr>
                <a:xfrm>
                  <a:off x="4950263" y="48341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0" name="pt1689">
                  <a:extLst>
                    <a:ext uri="{FF2B5EF4-FFF2-40B4-BE49-F238E27FC236}">
                      <a16:creationId xmlns:a16="http://schemas.microsoft.com/office/drawing/2014/main" id="{FE69AFCD-57B5-4985-9D33-B9E1EBFCBDEA}"/>
                    </a:ext>
                  </a:extLst>
                </p:cNvPr>
                <p:cNvSpPr/>
                <p:nvPr/>
              </p:nvSpPr>
              <p:spPr>
                <a:xfrm>
                  <a:off x="5085224" y="48346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1" name="pt1690">
                  <a:extLst>
                    <a:ext uri="{FF2B5EF4-FFF2-40B4-BE49-F238E27FC236}">
                      <a16:creationId xmlns:a16="http://schemas.microsoft.com/office/drawing/2014/main" id="{1B372AAA-6303-4D7E-87E3-4793EE9207BE}"/>
                    </a:ext>
                  </a:extLst>
                </p:cNvPr>
                <p:cNvSpPr/>
                <p:nvPr/>
              </p:nvSpPr>
              <p:spPr>
                <a:xfrm>
                  <a:off x="4826934" y="48348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2" name="pt1691">
                  <a:extLst>
                    <a:ext uri="{FF2B5EF4-FFF2-40B4-BE49-F238E27FC236}">
                      <a16:creationId xmlns:a16="http://schemas.microsoft.com/office/drawing/2014/main" id="{30B31DB5-1BDD-478A-85F8-7C11CD0C8A1C}"/>
                    </a:ext>
                  </a:extLst>
                </p:cNvPr>
                <p:cNvSpPr/>
                <p:nvPr/>
              </p:nvSpPr>
              <p:spPr>
                <a:xfrm>
                  <a:off x="5301422" y="48349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3" name="pt1692">
                  <a:extLst>
                    <a:ext uri="{FF2B5EF4-FFF2-40B4-BE49-F238E27FC236}">
                      <a16:creationId xmlns:a16="http://schemas.microsoft.com/office/drawing/2014/main" id="{A5F8E797-AA57-4360-A658-4B6560EBBD5E}"/>
                    </a:ext>
                  </a:extLst>
                </p:cNvPr>
                <p:cNvSpPr/>
                <p:nvPr/>
              </p:nvSpPr>
              <p:spPr>
                <a:xfrm>
                  <a:off x="4834104" y="48350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4" name="pt1693">
                  <a:extLst>
                    <a:ext uri="{FF2B5EF4-FFF2-40B4-BE49-F238E27FC236}">
                      <a16:creationId xmlns:a16="http://schemas.microsoft.com/office/drawing/2014/main" id="{520613D7-EBDB-49A5-A53E-E5F9FC494F5F}"/>
                    </a:ext>
                  </a:extLst>
                </p:cNvPr>
                <p:cNvSpPr/>
                <p:nvPr/>
              </p:nvSpPr>
              <p:spPr>
                <a:xfrm>
                  <a:off x="5351287" y="48350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5" name="pt1694">
                  <a:extLst>
                    <a:ext uri="{FF2B5EF4-FFF2-40B4-BE49-F238E27FC236}">
                      <a16:creationId xmlns:a16="http://schemas.microsoft.com/office/drawing/2014/main" id="{7380FC91-B375-439E-9A47-4D52A07A028D}"/>
                    </a:ext>
                  </a:extLst>
                </p:cNvPr>
                <p:cNvSpPr/>
                <p:nvPr/>
              </p:nvSpPr>
              <p:spPr>
                <a:xfrm>
                  <a:off x="6333818" y="48350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6" name="pt1695">
                  <a:extLst>
                    <a:ext uri="{FF2B5EF4-FFF2-40B4-BE49-F238E27FC236}">
                      <a16:creationId xmlns:a16="http://schemas.microsoft.com/office/drawing/2014/main" id="{A76D715A-724B-4205-8ACE-587AFD40077F}"/>
                    </a:ext>
                  </a:extLst>
                </p:cNvPr>
                <p:cNvSpPr/>
                <p:nvPr/>
              </p:nvSpPr>
              <p:spPr>
                <a:xfrm>
                  <a:off x="6348321" y="48350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7" name="pt1696">
                  <a:extLst>
                    <a:ext uri="{FF2B5EF4-FFF2-40B4-BE49-F238E27FC236}">
                      <a16:creationId xmlns:a16="http://schemas.microsoft.com/office/drawing/2014/main" id="{B434B17C-5253-4394-B5BF-B8AFC19DD690}"/>
                    </a:ext>
                  </a:extLst>
                </p:cNvPr>
                <p:cNvSpPr/>
                <p:nvPr/>
              </p:nvSpPr>
              <p:spPr>
                <a:xfrm>
                  <a:off x="5972362" y="48351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8" name="pt1697">
                  <a:extLst>
                    <a:ext uri="{FF2B5EF4-FFF2-40B4-BE49-F238E27FC236}">
                      <a16:creationId xmlns:a16="http://schemas.microsoft.com/office/drawing/2014/main" id="{C05DE95E-BF98-4B99-8DC9-3BB0647D9421}"/>
                    </a:ext>
                  </a:extLst>
                </p:cNvPr>
                <p:cNvSpPr/>
                <p:nvPr/>
              </p:nvSpPr>
              <p:spPr>
                <a:xfrm>
                  <a:off x="6183637" y="48353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9" name="pt1698">
                  <a:extLst>
                    <a:ext uri="{FF2B5EF4-FFF2-40B4-BE49-F238E27FC236}">
                      <a16:creationId xmlns:a16="http://schemas.microsoft.com/office/drawing/2014/main" id="{49505652-5E40-461A-BFAA-993A758F82B4}"/>
                    </a:ext>
                  </a:extLst>
                </p:cNvPr>
                <p:cNvSpPr/>
                <p:nvPr/>
              </p:nvSpPr>
              <p:spPr>
                <a:xfrm>
                  <a:off x="4972451" y="48355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90" name="pt1699">
                  <a:extLst>
                    <a:ext uri="{FF2B5EF4-FFF2-40B4-BE49-F238E27FC236}">
                      <a16:creationId xmlns:a16="http://schemas.microsoft.com/office/drawing/2014/main" id="{A64C1325-45E1-4D29-8E78-EA997045580A}"/>
                    </a:ext>
                  </a:extLst>
                </p:cNvPr>
                <p:cNvSpPr/>
                <p:nvPr/>
              </p:nvSpPr>
              <p:spPr>
                <a:xfrm>
                  <a:off x="4838328" y="48355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91" name="pt1700">
                  <a:extLst>
                    <a:ext uri="{FF2B5EF4-FFF2-40B4-BE49-F238E27FC236}">
                      <a16:creationId xmlns:a16="http://schemas.microsoft.com/office/drawing/2014/main" id="{A70F2636-C3CC-4E42-82C5-227D4F4265B5}"/>
                    </a:ext>
                  </a:extLst>
                </p:cNvPr>
                <p:cNvSpPr/>
                <p:nvPr/>
              </p:nvSpPr>
              <p:spPr>
                <a:xfrm>
                  <a:off x="5110881" y="48355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92" name="pt1701">
                  <a:extLst>
                    <a:ext uri="{FF2B5EF4-FFF2-40B4-BE49-F238E27FC236}">
                      <a16:creationId xmlns:a16="http://schemas.microsoft.com/office/drawing/2014/main" id="{F46133BF-4B29-4D43-A321-AD5250E6DE4E}"/>
                    </a:ext>
                  </a:extLst>
                </p:cNvPr>
                <p:cNvSpPr/>
                <p:nvPr/>
              </p:nvSpPr>
              <p:spPr>
                <a:xfrm>
                  <a:off x="5090298" y="48357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93" name="pt1702">
                  <a:extLst>
                    <a:ext uri="{FF2B5EF4-FFF2-40B4-BE49-F238E27FC236}">
                      <a16:creationId xmlns:a16="http://schemas.microsoft.com/office/drawing/2014/main" id="{4DE6D3BB-722A-43CF-B48B-196B87AD9BC2}"/>
                    </a:ext>
                  </a:extLst>
                </p:cNvPr>
                <p:cNvSpPr/>
                <p:nvPr/>
              </p:nvSpPr>
              <p:spPr>
                <a:xfrm>
                  <a:off x="6247516" y="48359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94" name="pt1703">
                  <a:extLst>
                    <a:ext uri="{FF2B5EF4-FFF2-40B4-BE49-F238E27FC236}">
                      <a16:creationId xmlns:a16="http://schemas.microsoft.com/office/drawing/2014/main" id="{108BA3E0-5310-4658-8CA4-857BC47ABAE1}"/>
                    </a:ext>
                  </a:extLst>
                </p:cNvPr>
                <p:cNvSpPr/>
                <p:nvPr/>
              </p:nvSpPr>
              <p:spPr>
                <a:xfrm>
                  <a:off x="6187011" y="48360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95" name="pt1704">
                  <a:extLst>
                    <a:ext uri="{FF2B5EF4-FFF2-40B4-BE49-F238E27FC236}">
                      <a16:creationId xmlns:a16="http://schemas.microsoft.com/office/drawing/2014/main" id="{193B35E6-0F59-4267-9071-1C9D3B542E69}"/>
                    </a:ext>
                  </a:extLst>
                </p:cNvPr>
                <p:cNvSpPr/>
                <p:nvPr/>
              </p:nvSpPr>
              <p:spPr>
                <a:xfrm>
                  <a:off x="4956251" y="48363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96" name="pt1705">
                  <a:extLst>
                    <a:ext uri="{FF2B5EF4-FFF2-40B4-BE49-F238E27FC236}">
                      <a16:creationId xmlns:a16="http://schemas.microsoft.com/office/drawing/2014/main" id="{6985613C-06CA-4E68-A182-8C4DCBC12C4B}"/>
                    </a:ext>
                  </a:extLst>
                </p:cNvPr>
                <p:cNvSpPr/>
                <p:nvPr/>
              </p:nvSpPr>
              <p:spPr>
                <a:xfrm>
                  <a:off x="4918147" y="48363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97" name="pt1706">
                  <a:extLst>
                    <a:ext uri="{FF2B5EF4-FFF2-40B4-BE49-F238E27FC236}">
                      <a16:creationId xmlns:a16="http://schemas.microsoft.com/office/drawing/2014/main" id="{A702108F-FFF9-4E6B-BA6F-6B03C62CBB61}"/>
                    </a:ext>
                  </a:extLst>
                </p:cNvPr>
                <p:cNvSpPr/>
                <p:nvPr/>
              </p:nvSpPr>
              <p:spPr>
                <a:xfrm>
                  <a:off x="6237345" y="48364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98" name="pt1707">
                  <a:extLst>
                    <a:ext uri="{FF2B5EF4-FFF2-40B4-BE49-F238E27FC236}">
                      <a16:creationId xmlns:a16="http://schemas.microsoft.com/office/drawing/2014/main" id="{7F648C23-20BD-4395-B054-1A86FA2D0843}"/>
                    </a:ext>
                  </a:extLst>
                </p:cNvPr>
                <p:cNvSpPr/>
                <p:nvPr/>
              </p:nvSpPr>
              <p:spPr>
                <a:xfrm>
                  <a:off x="5050875" y="48364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99" name="pt1708">
                  <a:extLst>
                    <a:ext uri="{FF2B5EF4-FFF2-40B4-BE49-F238E27FC236}">
                      <a16:creationId xmlns:a16="http://schemas.microsoft.com/office/drawing/2014/main" id="{9A6501BA-FE8C-4610-AD49-2912F722FC4A}"/>
                    </a:ext>
                  </a:extLst>
                </p:cNvPr>
                <p:cNvSpPr/>
                <p:nvPr/>
              </p:nvSpPr>
              <p:spPr>
                <a:xfrm>
                  <a:off x="4894366" y="48369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00" name="pt1709">
                  <a:extLst>
                    <a:ext uri="{FF2B5EF4-FFF2-40B4-BE49-F238E27FC236}">
                      <a16:creationId xmlns:a16="http://schemas.microsoft.com/office/drawing/2014/main" id="{2560B7B0-5FA4-49F3-94AD-ACE7CFBD6F83}"/>
                    </a:ext>
                  </a:extLst>
                </p:cNvPr>
                <p:cNvSpPr/>
                <p:nvPr/>
              </p:nvSpPr>
              <p:spPr>
                <a:xfrm>
                  <a:off x="6131194" y="48370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01" name="pt1710">
                  <a:extLst>
                    <a:ext uri="{FF2B5EF4-FFF2-40B4-BE49-F238E27FC236}">
                      <a16:creationId xmlns:a16="http://schemas.microsoft.com/office/drawing/2014/main" id="{70335DDD-5997-4A9D-A4CD-F6CF9FCA3752}"/>
                    </a:ext>
                  </a:extLst>
                </p:cNvPr>
                <p:cNvSpPr/>
                <p:nvPr/>
              </p:nvSpPr>
              <p:spPr>
                <a:xfrm>
                  <a:off x="5195854" y="48370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02" name="pt1711">
                  <a:extLst>
                    <a:ext uri="{FF2B5EF4-FFF2-40B4-BE49-F238E27FC236}">
                      <a16:creationId xmlns:a16="http://schemas.microsoft.com/office/drawing/2014/main" id="{35209774-A6F0-4D77-AC3E-873CEB232B90}"/>
                    </a:ext>
                  </a:extLst>
                </p:cNvPr>
                <p:cNvSpPr/>
                <p:nvPr/>
              </p:nvSpPr>
              <p:spPr>
                <a:xfrm>
                  <a:off x="5254523" y="48372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03" name="pt1712">
                  <a:extLst>
                    <a:ext uri="{FF2B5EF4-FFF2-40B4-BE49-F238E27FC236}">
                      <a16:creationId xmlns:a16="http://schemas.microsoft.com/office/drawing/2014/main" id="{588653C9-070F-4F34-A83D-8BBC861BC9B4}"/>
                    </a:ext>
                  </a:extLst>
                </p:cNvPr>
                <p:cNvSpPr/>
                <p:nvPr/>
              </p:nvSpPr>
              <p:spPr>
                <a:xfrm>
                  <a:off x="6179726" y="48376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04" name="pt1713">
                  <a:extLst>
                    <a:ext uri="{FF2B5EF4-FFF2-40B4-BE49-F238E27FC236}">
                      <a16:creationId xmlns:a16="http://schemas.microsoft.com/office/drawing/2014/main" id="{777F63A0-91CF-4827-B798-50224251E678}"/>
                    </a:ext>
                  </a:extLst>
                </p:cNvPr>
                <p:cNvSpPr/>
                <p:nvPr/>
              </p:nvSpPr>
              <p:spPr>
                <a:xfrm>
                  <a:off x="6080010" y="48380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05" name="pt1714">
                  <a:extLst>
                    <a:ext uri="{FF2B5EF4-FFF2-40B4-BE49-F238E27FC236}">
                      <a16:creationId xmlns:a16="http://schemas.microsoft.com/office/drawing/2014/main" id="{F1D083F6-E560-438B-81A2-B90AFDA350FB}"/>
                    </a:ext>
                  </a:extLst>
                </p:cNvPr>
                <p:cNvSpPr/>
                <p:nvPr/>
              </p:nvSpPr>
              <p:spPr>
                <a:xfrm>
                  <a:off x="4816907" y="48387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06" name="pt1715">
                  <a:extLst>
                    <a:ext uri="{FF2B5EF4-FFF2-40B4-BE49-F238E27FC236}">
                      <a16:creationId xmlns:a16="http://schemas.microsoft.com/office/drawing/2014/main" id="{C969A412-A00F-4585-9CA6-05A15A7AAC87}"/>
                    </a:ext>
                  </a:extLst>
                </p:cNvPr>
                <p:cNvSpPr/>
                <p:nvPr/>
              </p:nvSpPr>
              <p:spPr>
                <a:xfrm>
                  <a:off x="5033442" y="48387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07" name="pt1716">
                  <a:extLst>
                    <a:ext uri="{FF2B5EF4-FFF2-40B4-BE49-F238E27FC236}">
                      <a16:creationId xmlns:a16="http://schemas.microsoft.com/office/drawing/2014/main" id="{CAD92900-A537-45AB-B868-B4CC6CA2AE5F}"/>
                    </a:ext>
                  </a:extLst>
                </p:cNvPr>
                <p:cNvSpPr/>
                <p:nvPr/>
              </p:nvSpPr>
              <p:spPr>
                <a:xfrm>
                  <a:off x="6005855" y="48389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08" name="pt1717">
                  <a:extLst>
                    <a:ext uri="{FF2B5EF4-FFF2-40B4-BE49-F238E27FC236}">
                      <a16:creationId xmlns:a16="http://schemas.microsoft.com/office/drawing/2014/main" id="{32941EAB-F8D7-4396-B3D8-1725C94DBC77}"/>
                    </a:ext>
                  </a:extLst>
                </p:cNvPr>
                <p:cNvSpPr/>
                <p:nvPr/>
              </p:nvSpPr>
              <p:spPr>
                <a:xfrm>
                  <a:off x="5020580" y="48389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09" name="pt1718">
                  <a:extLst>
                    <a:ext uri="{FF2B5EF4-FFF2-40B4-BE49-F238E27FC236}">
                      <a16:creationId xmlns:a16="http://schemas.microsoft.com/office/drawing/2014/main" id="{6CCF6847-FEDF-4638-B53E-479C47A2F4A7}"/>
                    </a:ext>
                  </a:extLst>
                </p:cNvPr>
                <p:cNvSpPr/>
                <p:nvPr/>
              </p:nvSpPr>
              <p:spPr>
                <a:xfrm>
                  <a:off x="5129713" y="48390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0" name="pt1719">
                  <a:extLst>
                    <a:ext uri="{FF2B5EF4-FFF2-40B4-BE49-F238E27FC236}">
                      <a16:creationId xmlns:a16="http://schemas.microsoft.com/office/drawing/2014/main" id="{9914761D-4CA1-4DCA-8EC8-E0C95F53EE01}"/>
                    </a:ext>
                  </a:extLst>
                </p:cNvPr>
                <p:cNvSpPr/>
                <p:nvPr/>
              </p:nvSpPr>
              <p:spPr>
                <a:xfrm>
                  <a:off x="5045648" y="48390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1" name="pt1720">
                  <a:extLst>
                    <a:ext uri="{FF2B5EF4-FFF2-40B4-BE49-F238E27FC236}">
                      <a16:creationId xmlns:a16="http://schemas.microsoft.com/office/drawing/2014/main" id="{02B4568F-BA96-497C-8E9A-61884D115242}"/>
                    </a:ext>
                  </a:extLst>
                </p:cNvPr>
                <p:cNvSpPr/>
                <p:nvPr/>
              </p:nvSpPr>
              <p:spPr>
                <a:xfrm>
                  <a:off x="6136483" y="48390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2" name="pt1721">
                  <a:extLst>
                    <a:ext uri="{FF2B5EF4-FFF2-40B4-BE49-F238E27FC236}">
                      <a16:creationId xmlns:a16="http://schemas.microsoft.com/office/drawing/2014/main" id="{CED0E2DA-93B1-4767-9F8E-5F44A174E46D}"/>
                    </a:ext>
                  </a:extLst>
                </p:cNvPr>
                <p:cNvSpPr/>
                <p:nvPr/>
              </p:nvSpPr>
              <p:spPr>
                <a:xfrm>
                  <a:off x="6022487" y="48390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3" name="pt1722">
                  <a:extLst>
                    <a:ext uri="{FF2B5EF4-FFF2-40B4-BE49-F238E27FC236}">
                      <a16:creationId xmlns:a16="http://schemas.microsoft.com/office/drawing/2014/main" id="{B540FD27-567C-42BC-A223-F72746413AEB}"/>
                    </a:ext>
                  </a:extLst>
                </p:cNvPr>
                <p:cNvSpPr/>
                <p:nvPr/>
              </p:nvSpPr>
              <p:spPr>
                <a:xfrm>
                  <a:off x="5074145" y="48391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" name="pt1723">
                  <a:extLst>
                    <a:ext uri="{FF2B5EF4-FFF2-40B4-BE49-F238E27FC236}">
                      <a16:creationId xmlns:a16="http://schemas.microsoft.com/office/drawing/2014/main" id="{F92D2691-3F9C-42F7-9C50-EC2837E8DADC}"/>
                    </a:ext>
                  </a:extLst>
                </p:cNvPr>
                <p:cNvSpPr/>
                <p:nvPr/>
              </p:nvSpPr>
              <p:spPr>
                <a:xfrm>
                  <a:off x="5316325" y="48392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5" name="pt1724">
                  <a:extLst>
                    <a:ext uri="{FF2B5EF4-FFF2-40B4-BE49-F238E27FC236}">
                      <a16:creationId xmlns:a16="http://schemas.microsoft.com/office/drawing/2014/main" id="{2B576AB8-4569-48A3-9E42-EB829B3B5B54}"/>
                    </a:ext>
                  </a:extLst>
                </p:cNvPr>
                <p:cNvSpPr/>
                <p:nvPr/>
              </p:nvSpPr>
              <p:spPr>
                <a:xfrm>
                  <a:off x="6190462" y="48392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6" name="pt1725">
                  <a:extLst>
                    <a:ext uri="{FF2B5EF4-FFF2-40B4-BE49-F238E27FC236}">
                      <a16:creationId xmlns:a16="http://schemas.microsoft.com/office/drawing/2014/main" id="{006A48D1-1764-4F20-B2A0-FBE01D10C43E}"/>
                    </a:ext>
                  </a:extLst>
                </p:cNvPr>
                <p:cNvSpPr/>
                <p:nvPr/>
              </p:nvSpPr>
              <p:spPr>
                <a:xfrm>
                  <a:off x="5008877" y="48392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7" name="pt1726">
                  <a:extLst>
                    <a:ext uri="{FF2B5EF4-FFF2-40B4-BE49-F238E27FC236}">
                      <a16:creationId xmlns:a16="http://schemas.microsoft.com/office/drawing/2014/main" id="{6511BE18-A1E9-4541-AC03-E913979AAA23}"/>
                    </a:ext>
                  </a:extLst>
                </p:cNvPr>
                <p:cNvSpPr/>
                <p:nvPr/>
              </p:nvSpPr>
              <p:spPr>
                <a:xfrm>
                  <a:off x="5893713" y="48392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8" name="pt1727">
                  <a:extLst>
                    <a:ext uri="{FF2B5EF4-FFF2-40B4-BE49-F238E27FC236}">
                      <a16:creationId xmlns:a16="http://schemas.microsoft.com/office/drawing/2014/main" id="{CABAA88E-0A79-434B-88CF-E94E6DE6A8CA}"/>
                    </a:ext>
                  </a:extLst>
                </p:cNvPr>
                <p:cNvSpPr/>
                <p:nvPr/>
              </p:nvSpPr>
              <p:spPr>
                <a:xfrm>
                  <a:off x="6091018" y="48397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9" name="pt1728">
                  <a:extLst>
                    <a:ext uri="{FF2B5EF4-FFF2-40B4-BE49-F238E27FC236}">
                      <a16:creationId xmlns:a16="http://schemas.microsoft.com/office/drawing/2014/main" id="{E3B4ED8C-FE73-404A-AD08-19EAD7EC4CDC}"/>
                    </a:ext>
                  </a:extLst>
                </p:cNvPr>
                <p:cNvSpPr/>
                <p:nvPr/>
              </p:nvSpPr>
              <p:spPr>
                <a:xfrm>
                  <a:off x="4924302" y="48397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20" name="pt1729">
                  <a:extLst>
                    <a:ext uri="{FF2B5EF4-FFF2-40B4-BE49-F238E27FC236}">
                      <a16:creationId xmlns:a16="http://schemas.microsoft.com/office/drawing/2014/main" id="{3C4E5774-711B-4404-A5FA-F727EEE2C057}"/>
                    </a:ext>
                  </a:extLst>
                </p:cNvPr>
                <p:cNvSpPr/>
                <p:nvPr/>
              </p:nvSpPr>
              <p:spPr>
                <a:xfrm>
                  <a:off x="4981358" y="48399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21" name="pt1730">
                  <a:extLst>
                    <a:ext uri="{FF2B5EF4-FFF2-40B4-BE49-F238E27FC236}">
                      <a16:creationId xmlns:a16="http://schemas.microsoft.com/office/drawing/2014/main" id="{31DBDFB5-4C90-4E10-9CF5-C06B4A30ED13}"/>
                    </a:ext>
                  </a:extLst>
                </p:cNvPr>
                <p:cNvSpPr/>
                <p:nvPr/>
              </p:nvSpPr>
              <p:spPr>
                <a:xfrm>
                  <a:off x="5942861" y="48399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22" name="pt1731">
                  <a:extLst>
                    <a:ext uri="{FF2B5EF4-FFF2-40B4-BE49-F238E27FC236}">
                      <a16:creationId xmlns:a16="http://schemas.microsoft.com/office/drawing/2014/main" id="{3384D507-6F87-45B4-9E46-98244F96B46C}"/>
                    </a:ext>
                  </a:extLst>
                </p:cNvPr>
                <p:cNvSpPr/>
                <p:nvPr/>
              </p:nvSpPr>
              <p:spPr>
                <a:xfrm>
                  <a:off x="5011406" y="48401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23" name="pt1732">
                  <a:extLst>
                    <a:ext uri="{FF2B5EF4-FFF2-40B4-BE49-F238E27FC236}">
                      <a16:creationId xmlns:a16="http://schemas.microsoft.com/office/drawing/2014/main" id="{BC8917F7-B7FA-4BAD-B532-BDFF7641956B}"/>
                    </a:ext>
                  </a:extLst>
                </p:cNvPr>
                <p:cNvSpPr/>
                <p:nvPr/>
              </p:nvSpPr>
              <p:spPr>
                <a:xfrm>
                  <a:off x="5975391" y="48401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24" name="pt1733">
                  <a:extLst>
                    <a:ext uri="{FF2B5EF4-FFF2-40B4-BE49-F238E27FC236}">
                      <a16:creationId xmlns:a16="http://schemas.microsoft.com/office/drawing/2014/main" id="{DB91E2D5-92BC-49FB-9FEC-12B65B00B9D0}"/>
                    </a:ext>
                  </a:extLst>
                </p:cNvPr>
                <p:cNvSpPr/>
                <p:nvPr/>
              </p:nvSpPr>
              <p:spPr>
                <a:xfrm>
                  <a:off x="5094097" y="48402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25" name="pt1734">
                  <a:extLst>
                    <a:ext uri="{FF2B5EF4-FFF2-40B4-BE49-F238E27FC236}">
                      <a16:creationId xmlns:a16="http://schemas.microsoft.com/office/drawing/2014/main" id="{BB50B1EF-8FF1-4BF9-9FDE-0F5C963EAC2E}"/>
                    </a:ext>
                  </a:extLst>
                </p:cNvPr>
                <p:cNvSpPr/>
                <p:nvPr/>
              </p:nvSpPr>
              <p:spPr>
                <a:xfrm>
                  <a:off x="5909352" y="48402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26" name="pt1735">
                  <a:extLst>
                    <a:ext uri="{FF2B5EF4-FFF2-40B4-BE49-F238E27FC236}">
                      <a16:creationId xmlns:a16="http://schemas.microsoft.com/office/drawing/2014/main" id="{4135C3CD-57EC-44A4-ACCF-0702477CC2F8}"/>
                    </a:ext>
                  </a:extLst>
                </p:cNvPr>
                <p:cNvSpPr/>
                <p:nvPr/>
              </p:nvSpPr>
              <p:spPr>
                <a:xfrm>
                  <a:off x="4946324" y="48402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27" name="pt1736">
                  <a:extLst>
                    <a:ext uri="{FF2B5EF4-FFF2-40B4-BE49-F238E27FC236}">
                      <a16:creationId xmlns:a16="http://schemas.microsoft.com/office/drawing/2014/main" id="{5DDB965D-E7ED-4532-9EA2-ED0633E4718C}"/>
                    </a:ext>
                  </a:extLst>
                </p:cNvPr>
                <p:cNvSpPr/>
                <p:nvPr/>
              </p:nvSpPr>
              <p:spPr>
                <a:xfrm>
                  <a:off x="6344577" y="48402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28" name="pt1737">
                  <a:extLst>
                    <a:ext uri="{FF2B5EF4-FFF2-40B4-BE49-F238E27FC236}">
                      <a16:creationId xmlns:a16="http://schemas.microsoft.com/office/drawing/2014/main" id="{A4D3F10B-3F45-499C-ADA7-C70E06CC1D3B}"/>
                    </a:ext>
                  </a:extLst>
                </p:cNvPr>
                <p:cNvSpPr/>
                <p:nvPr/>
              </p:nvSpPr>
              <p:spPr>
                <a:xfrm>
                  <a:off x="4821169" y="48402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29" name="pt1738">
                  <a:extLst>
                    <a:ext uri="{FF2B5EF4-FFF2-40B4-BE49-F238E27FC236}">
                      <a16:creationId xmlns:a16="http://schemas.microsoft.com/office/drawing/2014/main" id="{B1451EF9-8D2D-4359-A37B-5E5B5B6DB534}"/>
                    </a:ext>
                  </a:extLst>
                </p:cNvPr>
                <p:cNvSpPr/>
                <p:nvPr/>
              </p:nvSpPr>
              <p:spPr>
                <a:xfrm>
                  <a:off x="5053617" y="48404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0" name="pt1739">
                  <a:extLst>
                    <a:ext uri="{FF2B5EF4-FFF2-40B4-BE49-F238E27FC236}">
                      <a16:creationId xmlns:a16="http://schemas.microsoft.com/office/drawing/2014/main" id="{DCBAF63B-1A78-4BD7-B7AE-DA96DD9A479E}"/>
                    </a:ext>
                  </a:extLst>
                </p:cNvPr>
                <p:cNvSpPr/>
                <p:nvPr/>
              </p:nvSpPr>
              <p:spPr>
                <a:xfrm>
                  <a:off x="6005968" y="48407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1" name="pt1740">
                  <a:extLst>
                    <a:ext uri="{FF2B5EF4-FFF2-40B4-BE49-F238E27FC236}">
                      <a16:creationId xmlns:a16="http://schemas.microsoft.com/office/drawing/2014/main" id="{4C5148CA-97DE-4ED6-9DB1-556B14930029}"/>
                    </a:ext>
                  </a:extLst>
                </p:cNvPr>
                <p:cNvSpPr/>
                <p:nvPr/>
              </p:nvSpPr>
              <p:spPr>
                <a:xfrm>
                  <a:off x="6243233" y="48407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2" name="pt1741">
                  <a:extLst>
                    <a:ext uri="{FF2B5EF4-FFF2-40B4-BE49-F238E27FC236}">
                      <a16:creationId xmlns:a16="http://schemas.microsoft.com/office/drawing/2014/main" id="{842B028F-6DEF-4E41-8FFA-916B887A7FEB}"/>
                    </a:ext>
                  </a:extLst>
                </p:cNvPr>
                <p:cNvSpPr/>
                <p:nvPr/>
              </p:nvSpPr>
              <p:spPr>
                <a:xfrm>
                  <a:off x="6225921" y="48409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3" name="pt1742">
                  <a:extLst>
                    <a:ext uri="{FF2B5EF4-FFF2-40B4-BE49-F238E27FC236}">
                      <a16:creationId xmlns:a16="http://schemas.microsoft.com/office/drawing/2014/main" id="{0306143E-939E-40FE-B1D9-FB30E4315AC8}"/>
                    </a:ext>
                  </a:extLst>
                </p:cNvPr>
                <p:cNvSpPr/>
                <p:nvPr/>
              </p:nvSpPr>
              <p:spPr>
                <a:xfrm>
                  <a:off x="6264692" y="48410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4" name="pt1743">
                  <a:extLst>
                    <a:ext uri="{FF2B5EF4-FFF2-40B4-BE49-F238E27FC236}">
                      <a16:creationId xmlns:a16="http://schemas.microsoft.com/office/drawing/2014/main" id="{6B35F999-A9CE-4159-BF0F-541859033408}"/>
                    </a:ext>
                  </a:extLst>
                </p:cNvPr>
                <p:cNvSpPr/>
                <p:nvPr/>
              </p:nvSpPr>
              <p:spPr>
                <a:xfrm>
                  <a:off x="5103811" y="48410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5" name="pt1744">
                  <a:extLst>
                    <a:ext uri="{FF2B5EF4-FFF2-40B4-BE49-F238E27FC236}">
                      <a16:creationId xmlns:a16="http://schemas.microsoft.com/office/drawing/2014/main" id="{E2A8A2DE-6EC8-44E8-9379-DF93038056F3}"/>
                    </a:ext>
                  </a:extLst>
                </p:cNvPr>
                <p:cNvSpPr/>
                <p:nvPr/>
              </p:nvSpPr>
              <p:spPr>
                <a:xfrm>
                  <a:off x="4999694" y="48411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6" name="pt1745">
                  <a:extLst>
                    <a:ext uri="{FF2B5EF4-FFF2-40B4-BE49-F238E27FC236}">
                      <a16:creationId xmlns:a16="http://schemas.microsoft.com/office/drawing/2014/main" id="{D696F2A6-A2FB-45CE-9317-42B1B74DEEF0}"/>
                    </a:ext>
                  </a:extLst>
                </p:cNvPr>
                <p:cNvSpPr/>
                <p:nvPr/>
              </p:nvSpPr>
              <p:spPr>
                <a:xfrm>
                  <a:off x="6012429" y="48411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7" name="pt1746">
                  <a:extLst>
                    <a:ext uri="{FF2B5EF4-FFF2-40B4-BE49-F238E27FC236}">
                      <a16:creationId xmlns:a16="http://schemas.microsoft.com/office/drawing/2014/main" id="{B2C575AE-E2C6-4062-99B0-1978713CD7B9}"/>
                    </a:ext>
                  </a:extLst>
                </p:cNvPr>
                <p:cNvSpPr/>
                <p:nvPr/>
              </p:nvSpPr>
              <p:spPr>
                <a:xfrm>
                  <a:off x="5035575" y="48418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8" name="pt1747">
                  <a:extLst>
                    <a:ext uri="{FF2B5EF4-FFF2-40B4-BE49-F238E27FC236}">
                      <a16:creationId xmlns:a16="http://schemas.microsoft.com/office/drawing/2014/main" id="{18A4598F-3BC0-4923-A5DD-15C72E401579}"/>
                    </a:ext>
                  </a:extLst>
                </p:cNvPr>
                <p:cNvSpPr/>
                <p:nvPr/>
              </p:nvSpPr>
              <p:spPr>
                <a:xfrm>
                  <a:off x="6102267" y="48423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9" name="pt1748">
                  <a:extLst>
                    <a:ext uri="{FF2B5EF4-FFF2-40B4-BE49-F238E27FC236}">
                      <a16:creationId xmlns:a16="http://schemas.microsoft.com/office/drawing/2014/main" id="{A60C5AE7-4AF8-41D2-AA7E-CD7B1FEDDBD7}"/>
                    </a:ext>
                  </a:extLst>
                </p:cNvPr>
                <p:cNvSpPr/>
                <p:nvPr/>
              </p:nvSpPr>
              <p:spPr>
                <a:xfrm>
                  <a:off x="4907396" y="48424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40" name="pt1749">
                  <a:extLst>
                    <a:ext uri="{FF2B5EF4-FFF2-40B4-BE49-F238E27FC236}">
                      <a16:creationId xmlns:a16="http://schemas.microsoft.com/office/drawing/2014/main" id="{EAE6BAB0-DF1A-4155-9A0A-8C3CF8DF23B9}"/>
                    </a:ext>
                  </a:extLst>
                </p:cNvPr>
                <p:cNvSpPr/>
                <p:nvPr/>
              </p:nvSpPr>
              <p:spPr>
                <a:xfrm>
                  <a:off x="6170677" y="48428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41" name="pt1750">
                  <a:extLst>
                    <a:ext uri="{FF2B5EF4-FFF2-40B4-BE49-F238E27FC236}">
                      <a16:creationId xmlns:a16="http://schemas.microsoft.com/office/drawing/2014/main" id="{8BE8BA35-9728-4C94-A3FD-54259C705B06}"/>
                    </a:ext>
                  </a:extLst>
                </p:cNvPr>
                <p:cNvSpPr/>
                <p:nvPr/>
              </p:nvSpPr>
              <p:spPr>
                <a:xfrm>
                  <a:off x="6232056" y="48428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42" name="pt1751">
                  <a:extLst>
                    <a:ext uri="{FF2B5EF4-FFF2-40B4-BE49-F238E27FC236}">
                      <a16:creationId xmlns:a16="http://schemas.microsoft.com/office/drawing/2014/main" id="{353D2A93-E7F1-469B-BECE-73220C15C037}"/>
                    </a:ext>
                  </a:extLst>
                </p:cNvPr>
                <p:cNvSpPr/>
                <p:nvPr/>
              </p:nvSpPr>
              <p:spPr>
                <a:xfrm>
                  <a:off x="4911108" y="48429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43" name="pt1752">
                  <a:extLst>
                    <a:ext uri="{FF2B5EF4-FFF2-40B4-BE49-F238E27FC236}">
                      <a16:creationId xmlns:a16="http://schemas.microsoft.com/office/drawing/2014/main" id="{CB01A73B-97B0-496D-A5C5-5F284341DC25}"/>
                    </a:ext>
                  </a:extLst>
                </p:cNvPr>
                <p:cNvSpPr/>
                <p:nvPr/>
              </p:nvSpPr>
              <p:spPr>
                <a:xfrm>
                  <a:off x="6336355" y="48434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44" name="pt1753">
                  <a:extLst>
                    <a:ext uri="{FF2B5EF4-FFF2-40B4-BE49-F238E27FC236}">
                      <a16:creationId xmlns:a16="http://schemas.microsoft.com/office/drawing/2014/main" id="{883FF0E9-CF81-4D3A-A918-DF1510DC5F6D}"/>
                    </a:ext>
                  </a:extLst>
                </p:cNvPr>
                <p:cNvSpPr/>
                <p:nvPr/>
              </p:nvSpPr>
              <p:spPr>
                <a:xfrm>
                  <a:off x="4968509" y="48435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45" name="pt1754">
                  <a:extLst>
                    <a:ext uri="{FF2B5EF4-FFF2-40B4-BE49-F238E27FC236}">
                      <a16:creationId xmlns:a16="http://schemas.microsoft.com/office/drawing/2014/main" id="{12A19A50-2F1F-4CE2-BB38-DA3D8438C4EC}"/>
                    </a:ext>
                  </a:extLst>
                </p:cNvPr>
                <p:cNvSpPr/>
                <p:nvPr/>
              </p:nvSpPr>
              <p:spPr>
                <a:xfrm>
                  <a:off x="5948326" y="48437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46" name="pt1755">
                  <a:extLst>
                    <a:ext uri="{FF2B5EF4-FFF2-40B4-BE49-F238E27FC236}">
                      <a16:creationId xmlns:a16="http://schemas.microsoft.com/office/drawing/2014/main" id="{B1853840-AFDC-4914-91E0-93F8BF438311}"/>
                    </a:ext>
                  </a:extLst>
                </p:cNvPr>
                <p:cNvSpPr/>
                <p:nvPr/>
              </p:nvSpPr>
              <p:spPr>
                <a:xfrm>
                  <a:off x="5003363" y="48437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47" name="pt1756">
                  <a:extLst>
                    <a:ext uri="{FF2B5EF4-FFF2-40B4-BE49-F238E27FC236}">
                      <a16:creationId xmlns:a16="http://schemas.microsoft.com/office/drawing/2014/main" id="{3546F2DF-58D8-42C8-9FFE-B3A0359189EE}"/>
                    </a:ext>
                  </a:extLst>
                </p:cNvPr>
                <p:cNvSpPr/>
                <p:nvPr/>
              </p:nvSpPr>
              <p:spPr>
                <a:xfrm>
                  <a:off x="6261552" y="48440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48" name="pt1757">
                  <a:extLst>
                    <a:ext uri="{FF2B5EF4-FFF2-40B4-BE49-F238E27FC236}">
                      <a16:creationId xmlns:a16="http://schemas.microsoft.com/office/drawing/2014/main" id="{23D04824-DBE7-4224-8EBE-F2E1871BFAC6}"/>
                    </a:ext>
                  </a:extLst>
                </p:cNvPr>
                <p:cNvSpPr/>
                <p:nvPr/>
              </p:nvSpPr>
              <p:spPr>
                <a:xfrm>
                  <a:off x="4826627" y="48442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49" name="pt1758">
                  <a:extLst>
                    <a:ext uri="{FF2B5EF4-FFF2-40B4-BE49-F238E27FC236}">
                      <a16:creationId xmlns:a16="http://schemas.microsoft.com/office/drawing/2014/main" id="{454DE88A-7ED6-43AD-B758-7587785267E4}"/>
                    </a:ext>
                  </a:extLst>
                </p:cNvPr>
                <p:cNvSpPr/>
                <p:nvPr/>
              </p:nvSpPr>
              <p:spPr>
                <a:xfrm>
                  <a:off x="6047688" y="48442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50" name="pt1759">
                  <a:extLst>
                    <a:ext uri="{FF2B5EF4-FFF2-40B4-BE49-F238E27FC236}">
                      <a16:creationId xmlns:a16="http://schemas.microsoft.com/office/drawing/2014/main" id="{E0EDF0E9-8961-4402-81FE-A391E4DAC7C6}"/>
                    </a:ext>
                  </a:extLst>
                </p:cNvPr>
                <p:cNvSpPr/>
                <p:nvPr/>
              </p:nvSpPr>
              <p:spPr>
                <a:xfrm>
                  <a:off x="5327166" y="48442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51" name="pt1760">
                  <a:extLst>
                    <a:ext uri="{FF2B5EF4-FFF2-40B4-BE49-F238E27FC236}">
                      <a16:creationId xmlns:a16="http://schemas.microsoft.com/office/drawing/2014/main" id="{E4F2BF18-6CA3-49C4-8F67-7C1FEC434146}"/>
                    </a:ext>
                  </a:extLst>
                </p:cNvPr>
                <p:cNvSpPr/>
                <p:nvPr/>
              </p:nvSpPr>
              <p:spPr>
                <a:xfrm>
                  <a:off x="4967798" y="48442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52" name="pt1761">
                  <a:extLst>
                    <a:ext uri="{FF2B5EF4-FFF2-40B4-BE49-F238E27FC236}">
                      <a16:creationId xmlns:a16="http://schemas.microsoft.com/office/drawing/2014/main" id="{0304B411-0510-45AA-9C5B-007631809D3D}"/>
                    </a:ext>
                  </a:extLst>
                </p:cNvPr>
                <p:cNvSpPr/>
                <p:nvPr/>
              </p:nvSpPr>
              <p:spPr>
                <a:xfrm>
                  <a:off x="6054704" y="48443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53" name="pt1762">
                  <a:extLst>
                    <a:ext uri="{FF2B5EF4-FFF2-40B4-BE49-F238E27FC236}">
                      <a16:creationId xmlns:a16="http://schemas.microsoft.com/office/drawing/2014/main" id="{A042C63D-2FEC-4151-B6FF-2D26068645D2}"/>
                    </a:ext>
                  </a:extLst>
                </p:cNvPr>
                <p:cNvSpPr/>
                <p:nvPr/>
              </p:nvSpPr>
              <p:spPr>
                <a:xfrm>
                  <a:off x="5181468" y="48444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54" name="pt1763">
                  <a:extLst>
                    <a:ext uri="{FF2B5EF4-FFF2-40B4-BE49-F238E27FC236}">
                      <a16:creationId xmlns:a16="http://schemas.microsoft.com/office/drawing/2014/main" id="{5F6A5769-13C8-4C26-9BEF-D9DAD56D23AA}"/>
                    </a:ext>
                  </a:extLst>
                </p:cNvPr>
                <p:cNvSpPr/>
                <p:nvPr/>
              </p:nvSpPr>
              <p:spPr>
                <a:xfrm>
                  <a:off x="4889839" y="48445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55" name="pt1764">
                  <a:extLst>
                    <a:ext uri="{FF2B5EF4-FFF2-40B4-BE49-F238E27FC236}">
                      <a16:creationId xmlns:a16="http://schemas.microsoft.com/office/drawing/2014/main" id="{286F14DD-4B1C-496B-A233-E0A093FEFD70}"/>
                    </a:ext>
                  </a:extLst>
                </p:cNvPr>
                <p:cNvSpPr/>
                <p:nvPr/>
              </p:nvSpPr>
              <p:spPr>
                <a:xfrm>
                  <a:off x="5256733" y="48445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56" name="pt1765">
                  <a:extLst>
                    <a:ext uri="{FF2B5EF4-FFF2-40B4-BE49-F238E27FC236}">
                      <a16:creationId xmlns:a16="http://schemas.microsoft.com/office/drawing/2014/main" id="{F0AFD26D-847D-4116-9AF9-8D04C172AF44}"/>
                    </a:ext>
                  </a:extLst>
                </p:cNvPr>
                <p:cNvSpPr/>
                <p:nvPr/>
              </p:nvSpPr>
              <p:spPr>
                <a:xfrm>
                  <a:off x="6198755" y="48445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57" name="pt1766">
                  <a:extLst>
                    <a:ext uri="{FF2B5EF4-FFF2-40B4-BE49-F238E27FC236}">
                      <a16:creationId xmlns:a16="http://schemas.microsoft.com/office/drawing/2014/main" id="{98F7E4E3-6913-4BF1-AAF7-5B743BADAEDF}"/>
                    </a:ext>
                  </a:extLst>
                </p:cNvPr>
                <p:cNvSpPr/>
                <p:nvPr/>
              </p:nvSpPr>
              <p:spPr>
                <a:xfrm>
                  <a:off x="6191094" y="48454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58" name="pt1767">
                  <a:extLst>
                    <a:ext uri="{FF2B5EF4-FFF2-40B4-BE49-F238E27FC236}">
                      <a16:creationId xmlns:a16="http://schemas.microsoft.com/office/drawing/2014/main" id="{D81B77E7-7679-41A3-A896-E25AA736BB6C}"/>
                    </a:ext>
                  </a:extLst>
                </p:cNvPr>
                <p:cNvSpPr/>
                <p:nvPr/>
              </p:nvSpPr>
              <p:spPr>
                <a:xfrm>
                  <a:off x="4861721" y="48454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59" name="pt1768">
                  <a:extLst>
                    <a:ext uri="{FF2B5EF4-FFF2-40B4-BE49-F238E27FC236}">
                      <a16:creationId xmlns:a16="http://schemas.microsoft.com/office/drawing/2014/main" id="{DAFCB18D-1861-49D8-80CA-15CFDB2909E6}"/>
                    </a:ext>
                  </a:extLst>
                </p:cNvPr>
                <p:cNvSpPr/>
                <p:nvPr/>
              </p:nvSpPr>
              <p:spPr>
                <a:xfrm>
                  <a:off x="5252753" y="48454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60" name="pt1769">
                  <a:extLst>
                    <a:ext uri="{FF2B5EF4-FFF2-40B4-BE49-F238E27FC236}">
                      <a16:creationId xmlns:a16="http://schemas.microsoft.com/office/drawing/2014/main" id="{82B634B8-EA27-4239-88FA-63BFF3CB5802}"/>
                    </a:ext>
                  </a:extLst>
                </p:cNvPr>
                <p:cNvSpPr/>
                <p:nvPr/>
              </p:nvSpPr>
              <p:spPr>
                <a:xfrm>
                  <a:off x="5007258" y="48457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61" name="pt1770">
                  <a:extLst>
                    <a:ext uri="{FF2B5EF4-FFF2-40B4-BE49-F238E27FC236}">
                      <a16:creationId xmlns:a16="http://schemas.microsoft.com/office/drawing/2014/main" id="{1B2B0008-6FA2-4DF6-B10B-4C0958EBB4EC}"/>
                    </a:ext>
                  </a:extLst>
                </p:cNvPr>
                <p:cNvSpPr/>
                <p:nvPr/>
              </p:nvSpPr>
              <p:spPr>
                <a:xfrm>
                  <a:off x="5058191" y="48458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62" name="pt1771">
                  <a:extLst>
                    <a:ext uri="{FF2B5EF4-FFF2-40B4-BE49-F238E27FC236}">
                      <a16:creationId xmlns:a16="http://schemas.microsoft.com/office/drawing/2014/main" id="{75E80339-0796-46A4-ABB7-35EDCC3C4237}"/>
                    </a:ext>
                  </a:extLst>
                </p:cNvPr>
                <p:cNvSpPr/>
                <p:nvPr/>
              </p:nvSpPr>
              <p:spPr>
                <a:xfrm>
                  <a:off x="6178336" y="48458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63" name="pt1772">
                  <a:extLst>
                    <a:ext uri="{FF2B5EF4-FFF2-40B4-BE49-F238E27FC236}">
                      <a16:creationId xmlns:a16="http://schemas.microsoft.com/office/drawing/2014/main" id="{305D0084-5AA5-4F4A-AA07-7D111C46F8A5}"/>
                    </a:ext>
                  </a:extLst>
                </p:cNvPr>
                <p:cNvSpPr/>
                <p:nvPr/>
              </p:nvSpPr>
              <p:spPr>
                <a:xfrm>
                  <a:off x="4939335" y="48459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64" name="pt1773">
                  <a:extLst>
                    <a:ext uri="{FF2B5EF4-FFF2-40B4-BE49-F238E27FC236}">
                      <a16:creationId xmlns:a16="http://schemas.microsoft.com/office/drawing/2014/main" id="{8B33E032-AA91-45F8-BC90-CF48E790A11C}"/>
                    </a:ext>
                  </a:extLst>
                </p:cNvPr>
                <p:cNvSpPr/>
                <p:nvPr/>
              </p:nvSpPr>
              <p:spPr>
                <a:xfrm>
                  <a:off x="4832690" y="48459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65" name="pt1774">
                  <a:extLst>
                    <a:ext uri="{FF2B5EF4-FFF2-40B4-BE49-F238E27FC236}">
                      <a16:creationId xmlns:a16="http://schemas.microsoft.com/office/drawing/2014/main" id="{67D82B03-CC90-4381-A1ED-DBF13859F9E9}"/>
                    </a:ext>
                  </a:extLst>
                </p:cNvPr>
                <p:cNvSpPr/>
                <p:nvPr/>
              </p:nvSpPr>
              <p:spPr>
                <a:xfrm>
                  <a:off x="6185948" y="48459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66" name="pt1775">
                  <a:extLst>
                    <a:ext uri="{FF2B5EF4-FFF2-40B4-BE49-F238E27FC236}">
                      <a16:creationId xmlns:a16="http://schemas.microsoft.com/office/drawing/2014/main" id="{AA4B4B3D-1468-444A-AB1C-AAD1289B2FDC}"/>
                    </a:ext>
                  </a:extLst>
                </p:cNvPr>
                <p:cNvSpPr/>
                <p:nvPr/>
              </p:nvSpPr>
              <p:spPr>
                <a:xfrm>
                  <a:off x="6043676" y="48459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67" name="pt1776">
                  <a:extLst>
                    <a:ext uri="{FF2B5EF4-FFF2-40B4-BE49-F238E27FC236}">
                      <a16:creationId xmlns:a16="http://schemas.microsoft.com/office/drawing/2014/main" id="{7DE58401-9821-49D3-BC0D-483744447E35}"/>
                    </a:ext>
                  </a:extLst>
                </p:cNvPr>
                <p:cNvSpPr/>
                <p:nvPr/>
              </p:nvSpPr>
              <p:spPr>
                <a:xfrm>
                  <a:off x="6010492" y="48459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68" name="pt1777">
                  <a:extLst>
                    <a:ext uri="{FF2B5EF4-FFF2-40B4-BE49-F238E27FC236}">
                      <a16:creationId xmlns:a16="http://schemas.microsoft.com/office/drawing/2014/main" id="{6BF51B77-C098-48B6-AA59-B45B3A5C4B3A}"/>
                    </a:ext>
                  </a:extLst>
                </p:cNvPr>
                <p:cNvSpPr/>
                <p:nvPr/>
              </p:nvSpPr>
              <p:spPr>
                <a:xfrm>
                  <a:off x="6105975" y="48462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69" name="pt1778">
                  <a:extLst>
                    <a:ext uri="{FF2B5EF4-FFF2-40B4-BE49-F238E27FC236}">
                      <a16:creationId xmlns:a16="http://schemas.microsoft.com/office/drawing/2014/main" id="{C03B0B6F-18EE-4A4E-81AF-61ACE2959025}"/>
                    </a:ext>
                  </a:extLst>
                </p:cNvPr>
                <p:cNvSpPr/>
                <p:nvPr/>
              </p:nvSpPr>
              <p:spPr>
                <a:xfrm>
                  <a:off x="5159028" y="48462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70" name="pt1779">
                  <a:extLst>
                    <a:ext uri="{FF2B5EF4-FFF2-40B4-BE49-F238E27FC236}">
                      <a16:creationId xmlns:a16="http://schemas.microsoft.com/office/drawing/2014/main" id="{C9379F00-6F10-4F2A-97EC-DF1EE2F206AF}"/>
                    </a:ext>
                  </a:extLst>
                </p:cNvPr>
                <p:cNvSpPr/>
                <p:nvPr/>
              </p:nvSpPr>
              <p:spPr>
                <a:xfrm>
                  <a:off x="6174260" y="48463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71" name="pt1780">
                  <a:extLst>
                    <a:ext uri="{FF2B5EF4-FFF2-40B4-BE49-F238E27FC236}">
                      <a16:creationId xmlns:a16="http://schemas.microsoft.com/office/drawing/2014/main" id="{C908B3D0-D5E0-460F-90F4-ED85084D4DC6}"/>
                    </a:ext>
                  </a:extLst>
                </p:cNvPr>
                <p:cNvSpPr/>
                <p:nvPr/>
              </p:nvSpPr>
              <p:spPr>
                <a:xfrm>
                  <a:off x="5223864" y="48468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72" name="pt1781">
                  <a:extLst>
                    <a:ext uri="{FF2B5EF4-FFF2-40B4-BE49-F238E27FC236}">
                      <a16:creationId xmlns:a16="http://schemas.microsoft.com/office/drawing/2014/main" id="{EF5B5FC1-D92F-46EB-8BBD-DCCA79A032B4}"/>
                    </a:ext>
                  </a:extLst>
                </p:cNvPr>
                <p:cNvSpPr/>
                <p:nvPr/>
              </p:nvSpPr>
              <p:spPr>
                <a:xfrm>
                  <a:off x="4977861" y="48468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73" name="pt1782">
                  <a:extLst>
                    <a:ext uri="{FF2B5EF4-FFF2-40B4-BE49-F238E27FC236}">
                      <a16:creationId xmlns:a16="http://schemas.microsoft.com/office/drawing/2014/main" id="{30CECEB7-FF51-496E-AF37-B6FB8A5E431D}"/>
                    </a:ext>
                  </a:extLst>
                </p:cNvPr>
                <p:cNvSpPr/>
                <p:nvPr/>
              </p:nvSpPr>
              <p:spPr>
                <a:xfrm>
                  <a:off x="5110083" y="48470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74" name="pt1783">
                  <a:extLst>
                    <a:ext uri="{FF2B5EF4-FFF2-40B4-BE49-F238E27FC236}">
                      <a16:creationId xmlns:a16="http://schemas.microsoft.com/office/drawing/2014/main" id="{E096324A-FACD-41CD-8E12-E1CCA6FECD42}"/>
                    </a:ext>
                  </a:extLst>
                </p:cNvPr>
                <p:cNvSpPr/>
                <p:nvPr/>
              </p:nvSpPr>
              <p:spPr>
                <a:xfrm>
                  <a:off x="4838251" y="48470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75" name="pt1784">
                  <a:extLst>
                    <a:ext uri="{FF2B5EF4-FFF2-40B4-BE49-F238E27FC236}">
                      <a16:creationId xmlns:a16="http://schemas.microsoft.com/office/drawing/2014/main" id="{E0B597B3-6A80-4B4F-BF4E-60265BD6AEA8}"/>
                    </a:ext>
                  </a:extLst>
                </p:cNvPr>
                <p:cNvSpPr/>
                <p:nvPr/>
              </p:nvSpPr>
              <p:spPr>
                <a:xfrm>
                  <a:off x="5334370" y="48470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76" name="pt1785">
                  <a:extLst>
                    <a:ext uri="{FF2B5EF4-FFF2-40B4-BE49-F238E27FC236}">
                      <a16:creationId xmlns:a16="http://schemas.microsoft.com/office/drawing/2014/main" id="{5F753569-4FAE-4CF2-AA54-17505A9A615B}"/>
                    </a:ext>
                  </a:extLst>
                </p:cNvPr>
                <p:cNvSpPr/>
                <p:nvPr/>
              </p:nvSpPr>
              <p:spPr>
                <a:xfrm>
                  <a:off x="6028034" y="48470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77" name="pt1786">
                  <a:extLst>
                    <a:ext uri="{FF2B5EF4-FFF2-40B4-BE49-F238E27FC236}">
                      <a16:creationId xmlns:a16="http://schemas.microsoft.com/office/drawing/2014/main" id="{CBE10C07-8158-4F5C-ADF5-968449F276C3}"/>
                    </a:ext>
                  </a:extLst>
                </p:cNvPr>
                <p:cNvSpPr/>
                <p:nvPr/>
              </p:nvSpPr>
              <p:spPr>
                <a:xfrm>
                  <a:off x="6186786" y="48470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78" name="pt1787">
                  <a:extLst>
                    <a:ext uri="{FF2B5EF4-FFF2-40B4-BE49-F238E27FC236}">
                      <a16:creationId xmlns:a16="http://schemas.microsoft.com/office/drawing/2014/main" id="{54F8AE16-FDA2-4BF5-A797-881BB76D5797}"/>
                    </a:ext>
                  </a:extLst>
                </p:cNvPr>
                <p:cNvSpPr/>
                <p:nvPr/>
              </p:nvSpPr>
              <p:spPr>
                <a:xfrm>
                  <a:off x="4890632" y="48470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79" name="pt1788">
                  <a:extLst>
                    <a:ext uri="{FF2B5EF4-FFF2-40B4-BE49-F238E27FC236}">
                      <a16:creationId xmlns:a16="http://schemas.microsoft.com/office/drawing/2014/main" id="{2ABD1220-9742-44F3-883A-0E143AAA16BF}"/>
                    </a:ext>
                  </a:extLst>
                </p:cNvPr>
                <p:cNvSpPr/>
                <p:nvPr/>
              </p:nvSpPr>
              <p:spPr>
                <a:xfrm>
                  <a:off x="5188443" y="48471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80" name="pt1789">
                  <a:extLst>
                    <a:ext uri="{FF2B5EF4-FFF2-40B4-BE49-F238E27FC236}">
                      <a16:creationId xmlns:a16="http://schemas.microsoft.com/office/drawing/2014/main" id="{48C73522-41D2-437F-BB9A-DDDC3827B89B}"/>
                    </a:ext>
                  </a:extLst>
                </p:cNvPr>
                <p:cNvSpPr/>
                <p:nvPr/>
              </p:nvSpPr>
              <p:spPr>
                <a:xfrm>
                  <a:off x="5945196" y="48472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81" name="pt1790">
                  <a:extLst>
                    <a:ext uri="{FF2B5EF4-FFF2-40B4-BE49-F238E27FC236}">
                      <a16:creationId xmlns:a16="http://schemas.microsoft.com/office/drawing/2014/main" id="{94B90664-4A43-479B-AFB7-7D10BF83A2DB}"/>
                    </a:ext>
                  </a:extLst>
                </p:cNvPr>
                <p:cNvSpPr/>
                <p:nvPr/>
              </p:nvSpPr>
              <p:spPr>
                <a:xfrm>
                  <a:off x="6002962" y="48472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82" name="pt1791">
                  <a:extLst>
                    <a:ext uri="{FF2B5EF4-FFF2-40B4-BE49-F238E27FC236}">
                      <a16:creationId xmlns:a16="http://schemas.microsoft.com/office/drawing/2014/main" id="{EFA1DEC0-6A5B-4C54-99C2-250F294DB924}"/>
                    </a:ext>
                  </a:extLst>
                </p:cNvPr>
                <p:cNvSpPr/>
                <p:nvPr/>
              </p:nvSpPr>
              <p:spPr>
                <a:xfrm>
                  <a:off x="4897922" y="48475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83" name="pt1792">
                  <a:extLst>
                    <a:ext uri="{FF2B5EF4-FFF2-40B4-BE49-F238E27FC236}">
                      <a16:creationId xmlns:a16="http://schemas.microsoft.com/office/drawing/2014/main" id="{ECE53BA7-4621-4CEE-BB85-DFB6966EE0D5}"/>
                    </a:ext>
                  </a:extLst>
                </p:cNvPr>
                <p:cNvSpPr/>
                <p:nvPr/>
              </p:nvSpPr>
              <p:spPr>
                <a:xfrm>
                  <a:off x="6119565" y="48481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84" name="pt1793">
                  <a:extLst>
                    <a:ext uri="{FF2B5EF4-FFF2-40B4-BE49-F238E27FC236}">
                      <a16:creationId xmlns:a16="http://schemas.microsoft.com/office/drawing/2014/main" id="{6CD75FDE-4F88-4A50-97A1-ACBE16F165DD}"/>
                    </a:ext>
                  </a:extLst>
                </p:cNvPr>
                <p:cNvSpPr/>
                <p:nvPr/>
              </p:nvSpPr>
              <p:spPr>
                <a:xfrm>
                  <a:off x="5195881" y="48483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85" name="pt1794">
                  <a:extLst>
                    <a:ext uri="{FF2B5EF4-FFF2-40B4-BE49-F238E27FC236}">
                      <a16:creationId xmlns:a16="http://schemas.microsoft.com/office/drawing/2014/main" id="{81C7D471-6AE0-40BF-B784-E3D00C43D49E}"/>
                    </a:ext>
                  </a:extLst>
                </p:cNvPr>
                <p:cNvSpPr/>
                <p:nvPr/>
              </p:nvSpPr>
              <p:spPr>
                <a:xfrm>
                  <a:off x="5286279" y="48483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86" name="pt1795">
                  <a:extLst>
                    <a:ext uri="{FF2B5EF4-FFF2-40B4-BE49-F238E27FC236}">
                      <a16:creationId xmlns:a16="http://schemas.microsoft.com/office/drawing/2014/main" id="{4AE97B4C-8AE4-41F3-8CD0-74CFA99CE03B}"/>
                    </a:ext>
                  </a:extLst>
                </p:cNvPr>
                <p:cNvSpPr/>
                <p:nvPr/>
              </p:nvSpPr>
              <p:spPr>
                <a:xfrm>
                  <a:off x="4977393" y="48485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87" name="pt1796">
                  <a:extLst>
                    <a:ext uri="{FF2B5EF4-FFF2-40B4-BE49-F238E27FC236}">
                      <a16:creationId xmlns:a16="http://schemas.microsoft.com/office/drawing/2014/main" id="{6350F4D3-B8A9-4A51-817C-075911B5A089}"/>
                    </a:ext>
                  </a:extLst>
                </p:cNvPr>
                <p:cNvSpPr/>
                <p:nvPr/>
              </p:nvSpPr>
              <p:spPr>
                <a:xfrm>
                  <a:off x="5977266" y="48485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88" name="pt1797">
                  <a:extLst>
                    <a:ext uri="{FF2B5EF4-FFF2-40B4-BE49-F238E27FC236}">
                      <a16:creationId xmlns:a16="http://schemas.microsoft.com/office/drawing/2014/main" id="{C936F479-D0EA-43F9-AEA5-17C9B2C8679B}"/>
                    </a:ext>
                  </a:extLst>
                </p:cNvPr>
                <p:cNvSpPr/>
                <p:nvPr/>
              </p:nvSpPr>
              <p:spPr>
                <a:xfrm>
                  <a:off x="6078806" y="48485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89" name="pt1798">
                  <a:extLst>
                    <a:ext uri="{FF2B5EF4-FFF2-40B4-BE49-F238E27FC236}">
                      <a16:creationId xmlns:a16="http://schemas.microsoft.com/office/drawing/2014/main" id="{96345ED6-AB26-4C38-8A75-A5610483ED21}"/>
                    </a:ext>
                  </a:extLst>
                </p:cNvPr>
                <p:cNvSpPr/>
                <p:nvPr/>
              </p:nvSpPr>
              <p:spPr>
                <a:xfrm>
                  <a:off x="5959795" y="48487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90" name="pt1799">
                  <a:extLst>
                    <a:ext uri="{FF2B5EF4-FFF2-40B4-BE49-F238E27FC236}">
                      <a16:creationId xmlns:a16="http://schemas.microsoft.com/office/drawing/2014/main" id="{C1593C2C-0BDF-459B-A6B9-4C88C6948629}"/>
                    </a:ext>
                  </a:extLst>
                </p:cNvPr>
                <p:cNvSpPr/>
                <p:nvPr/>
              </p:nvSpPr>
              <p:spPr>
                <a:xfrm>
                  <a:off x="5875610" y="48492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91" name="pt1800">
                  <a:extLst>
                    <a:ext uri="{FF2B5EF4-FFF2-40B4-BE49-F238E27FC236}">
                      <a16:creationId xmlns:a16="http://schemas.microsoft.com/office/drawing/2014/main" id="{DFB141F5-7C24-42E8-A3C8-BFDB35ACA729}"/>
                    </a:ext>
                  </a:extLst>
                </p:cNvPr>
                <p:cNvSpPr/>
                <p:nvPr/>
              </p:nvSpPr>
              <p:spPr>
                <a:xfrm>
                  <a:off x="5129822" y="48494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92" name="pt1801">
                  <a:extLst>
                    <a:ext uri="{FF2B5EF4-FFF2-40B4-BE49-F238E27FC236}">
                      <a16:creationId xmlns:a16="http://schemas.microsoft.com/office/drawing/2014/main" id="{1B750181-6189-4A72-B8E5-31D7648D9779}"/>
                    </a:ext>
                  </a:extLst>
                </p:cNvPr>
                <p:cNvSpPr/>
                <p:nvPr/>
              </p:nvSpPr>
              <p:spPr>
                <a:xfrm>
                  <a:off x="6084624" y="48495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93" name="pt1802">
                  <a:extLst>
                    <a:ext uri="{FF2B5EF4-FFF2-40B4-BE49-F238E27FC236}">
                      <a16:creationId xmlns:a16="http://schemas.microsoft.com/office/drawing/2014/main" id="{EE5D109E-047C-44D6-9246-C6E3D61AB244}"/>
                    </a:ext>
                  </a:extLst>
                </p:cNvPr>
                <p:cNvSpPr/>
                <p:nvPr/>
              </p:nvSpPr>
              <p:spPr>
                <a:xfrm>
                  <a:off x="5117189" y="48497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94" name="pt1803">
                  <a:extLst>
                    <a:ext uri="{FF2B5EF4-FFF2-40B4-BE49-F238E27FC236}">
                      <a16:creationId xmlns:a16="http://schemas.microsoft.com/office/drawing/2014/main" id="{5EF570D5-BF63-4B38-8435-A35349A232FD}"/>
                    </a:ext>
                  </a:extLst>
                </p:cNvPr>
                <p:cNvSpPr/>
                <p:nvPr/>
              </p:nvSpPr>
              <p:spPr>
                <a:xfrm>
                  <a:off x="4895246" y="48499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95" name="pt1804">
                  <a:extLst>
                    <a:ext uri="{FF2B5EF4-FFF2-40B4-BE49-F238E27FC236}">
                      <a16:creationId xmlns:a16="http://schemas.microsoft.com/office/drawing/2014/main" id="{118B3E8D-3674-4B18-9DFF-2631C4D8AF8A}"/>
                    </a:ext>
                  </a:extLst>
                </p:cNvPr>
                <p:cNvSpPr/>
                <p:nvPr/>
              </p:nvSpPr>
              <p:spPr>
                <a:xfrm>
                  <a:off x="6125445" y="48502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96" name="pt1805">
                  <a:extLst>
                    <a:ext uri="{FF2B5EF4-FFF2-40B4-BE49-F238E27FC236}">
                      <a16:creationId xmlns:a16="http://schemas.microsoft.com/office/drawing/2014/main" id="{C7107DB4-8A4F-42CA-A010-3B61F41A8CD4}"/>
                    </a:ext>
                  </a:extLst>
                </p:cNvPr>
                <p:cNvSpPr/>
                <p:nvPr/>
              </p:nvSpPr>
              <p:spPr>
                <a:xfrm>
                  <a:off x="6096394" y="48503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97" name="pt1806">
                  <a:extLst>
                    <a:ext uri="{FF2B5EF4-FFF2-40B4-BE49-F238E27FC236}">
                      <a16:creationId xmlns:a16="http://schemas.microsoft.com/office/drawing/2014/main" id="{0869A9C3-BD24-447D-9E18-7EBAA99FAE3D}"/>
                    </a:ext>
                  </a:extLst>
                </p:cNvPr>
                <p:cNvSpPr/>
                <p:nvPr/>
              </p:nvSpPr>
              <p:spPr>
                <a:xfrm>
                  <a:off x="6034984" y="48504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98" name="pt1807">
                  <a:extLst>
                    <a:ext uri="{FF2B5EF4-FFF2-40B4-BE49-F238E27FC236}">
                      <a16:creationId xmlns:a16="http://schemas.microsoft.com/office/drawing/2014/main" id="{B0CA45EF-6992-45E9-BD21-31A082DDB46A}"/>
                    </a:ext>
                  </a:extLst>
                </p:cNvPr>
                <p:cNvSpPr/>
                <p:nvPr/>
              </p:nvSpPr>
              <p:spPr>
                <a:xfrm>
                  <a:off x="4965459" y="48504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99" name="pt1808">
                  <a:extLst>
                    <a:ext uri="{FF2B5EF4-FFF2-40B4-BE49-F238E27FC236}">
                      <a16:creationId xmlns:a16="http://schemas.microsoft.com/office/drawing/2014/main" id="{86F6C4AF-9088-440D-B177-01D2B80275B3}"/>
                    </a:ext>
                  </a:extLst>
                </p:cNvPr>
                <p:cNvSpPr/>
                <p:nvPr/>
              </p:nvSpPr>
              <p:spPr>
                <a:xfrm>
                  <a:off x="5368282" y="48504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00" name="pt1809">
                  <a:extLst>
                    <a:ext uri="{FF2B5EF4-FFF2-40B4-BE49-F238E27FC236}">
                      <a16:creationId xmlns:a16="http://schemas.microsoft.com/office/drawing/2014/main" id="{53C080A8-55D4-443A-AFF0-937331C00F14}"/>
                    </a:ext>
                  </a:extLst>
                </p:cNvPr>
                <p:cNvSpPr/>
                <p:nvPr/>
              </p:nvSpPr>
              <p:spPr>
                <a:xfrm>
                  <a:off x="4904549" y="48504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01" name="pt1810">
                  <a:extLst>
                    <a:ext uri="{FF2B5EF4-FFF2-40B4-BE49-F238E27FC236}">
                      <a16:creationId xmlns:a16="http://schemas.microsoft.com/office/drawing/2014/main" id="{05D40D8B-0070-4F53-81B0-04888EC17241}"/>
                    </a:ext>
                  </a:extLst>
                </p:cNvPr>
                <p:cNvSpPr/>
                <p:nvPr/>
              </p:nvSpPr>
              <p:spPr>
                <a:xfrm>
                  <a:off x="6315074" y="48504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02" name="pt1811">
                  <a:extLst>
                    <a:ext uri="{FF2B5EF4-FFF2-40B4-BE49-F238E27FC236}">
                      <a16:creationId xmlns:a16="http://schemas.microsoft.com/office/drawing/2014/main" id="{4811EC9C-9940-43E6-AC48-13167FE4D15B}"/>
                    </a:ext>
                  </a:extLst>
                </p:cNvPr>
                <p:cNvSpPr/>
                <p:nvPr/>
              </p:nvSpPr>
              <p:spPr>
                <a:xfrm>
                  <a:off x="6123639" y="48504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03" name="pt1812">
                  <a:extLst>
                    <a:ext uri="{FF2B5EF4-FFF2-40B4-BE49-F238E27FC236}">
                      <a16:creationId xmlns:a16="http://schemas.microsoft.com/office/drawing/2014/main" id="{BDF2387A-D3CE-49F0-BBAB-33B7492D147E}"/>
                    </a:ext>
                  </a:extLst>
                </p:cNvPr>
                <p:cNvSpPr/>
                <p:nvPr/>
              </p:nvSpPr>
              <p:spPr>
                <a:xfrm>
                  <a:off x="6197659" y="48505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04" name="pt1813">
                  <a:extLst>
                    <a:ext uri="{FF2B5EF4-FFF2-40B4-BE49-F238E27FC236}">
                      <a16:creationId xmlns:a16="http://schemas.microsoft.com/office/drawing/2014/main" id="{B4836AFC-80D5-4729-9477-AED722658017}"/>
                    </a:ext>
                  </a:extLst>
                </p:cNvPr>
                <p:cNvSpPr/>
                <p:nvPr/>
              </p:nvSpPr>
              <p:spPr>
                <a:xfrm>
                  <a:off x="5229445" y="48505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05" name="pt1814">
                  <a:extLst>
                    <a:ext uri="{FF2B5EF4-FFF2-40B4-BE49-F238E27FC236}">
                      <a16:creationId xmlns:a16="http://schemas.microsoft.com/office/drawing/2014/main" id="{4E47527F-7C0E-44F5-B5D3-CF25775A0EF1}"/>
                    </a:ext>
                  </a:extLst>
                </p:cNvPr>
                <p:cNvSpPr/>
                <p:nvPr/>
              </p:nvSpPr>
              <p:spPr>
                <a:xfrm>
                  <a:off x="5113838" y="48507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06" name="pt1815">
                  <a:extLst>
                    <a:ext uri="{FF2B5EF4-FFF2-40B4-BE49-F238E27FC236}">
                      <a16:creationId xmlns:a16="http://schemas.microsoft.com/office/drawing/2014/main" id="{8B0FAF6E-0A6E-4A73-9B57-1A18DDC77454}"/>
                    </a:ext>
                  </a:extLst>
                </p:cNvPr>
                <p:cNvSpPr/>
                <p:nvPr/>
              </p:nvSpPr>
              <p:spPr>
                <a:xfrm>
                  <a:off x="5055593" y="48509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07" name="pt1816">
                  <a:extLst>
                    <a:ext uri="{FF2B5EF4-FFF2-40B4-BE49-F238E27FC236}">
                      <a16:creationId xmlns:a16="http://schemas.microsoft.com/office/drawing/2014/main" id="{92266148-2D1B-4E02-8C8C-363FFFA6691A}"/>
                    </a:ext>
                  </a:extLst>
                </p:cNvPr>
                <p:cNvSpPr/>
                <p:nvPr/>
              </p:nvSpPr>
              <p:spPr>
                <a:xfrm>
                  <a:off x="4878731" y="48510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08" name="pt1817">
                  <a:extLst>
                    <a:ext uri="{FF2B5EF4-FFF2-40B4-BE49-F238E27FC236}">
                      <a16:creationId xmlns:a16="http://schemas.microsoft.com/office/drawing/2014/main" id="{5236BA8D-7222-4CB4-A6DB-82A98112D0F8}"/>
                    </a:ext>
                  </a:extLst>
                </p:cNvPr>
                <p:cNvSpPr/>
                <p:nvPr/>
              </p:nvSpPr>
              <p:spPr>
                <a:xfrm>
                  <a:off x="5033940" y="48513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09" name="pt1818">
                  <a:extLst>
                    <a:ext uri="{FF2B5EF4-FFF2-40B4-BE49-F238E27FC236}">
                      <a16:creationId xmlns:a16="http://schemas.microsoft.com/office/drawing/2014/main" id="{A41A0894-9B7A-434C-BDA6-1F8A330DD99D}"/>
                    </a:ext>
                  </a:extLst>
                </p:cNvPr>
                <p:cNvSpPr/>
                <p:nvPr/>
              </p:nvSpPr>
              <p:spPr>
                <a:xfrm>
                  <a:off x="6202262" y="48513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10" name="pt1819">
                  <a:extLst>
                    <a:ext uri="{FF2B5EF4-FFF2-40B4-BE49-F238E27FC236}">
                      <a16:creationId xmlns:a16="http://schemas.microsoft.com/office/drawing/2014/main" id="{10CED6A4-57DD-429D-8F38-C51A9CB94596}"/>
                    </a:ext>
                  </a:extLst>
                </p:cNvPr>
                <p:cNvSpPr/>
                <p:nvPr/>
              </p:nvSpPr>
              <p:spPr>
                <a:xfrm>
                  <a:off x="4905166" y="48514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11" name="pt1820">
                  <a:extLst>
                    <a:ext uri="{FF2B5EF4-FFF2-40B4-BE49-F238E27FC236}">
                      <a16:creationId xmlns:a16="http://schemas.microsoft.com/office/drawing/2014/main" id="{D11C6BD3-FE07-4826-A1FF-F35C1BB268F9}"/>
                    </a:ext>
                  </a:extLst>
                </p:cNvPr>
                <p:cNvSpPr/>
                <p:nvPr/>
              </p:nvSpPr>
              <p:spPr>
                <a:xfrm>
                  <a:off x="6259801" y="48518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12" name="pt1821">
                  <a:extLst>
                    <a:ext uri="{FF2B5EF4-FFF2-40B4-BE49-F238E27FC236}">
                      <a16:creationId xmlns:a16="http://schemas.microsoft.com/office/drawing/2014/main" id="{618D6126-963B-4E33-931E-69A6407E6CA9}"/>
                    </a:ext>
                  </a:extLst>
                </p:cNvPr>
                <p:cNvSpPr/>
                <p:nvPr/>
              </p:nvSpPr>
              <p:spPr>
                <a:xfrm>
                  <a:off x="5140972" y="48521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13" name="pt1822">
                  <a:extLst>
                    <a:ext uri="{FF2B5EF4-FFF2-40B4-BE49-F238E27FC236}">
                      <a16:creationId xmlns:a16="http://schemas.microsoft.com/office/drawing/2014/main" id="{99835D1C-8CDF-43F3-BC79-F5EA0A3A4B98}"/>
                    </a:ext>
                  </a:extLst>
                </p:cNvPr>
                <p:cNvSpPr/>
                <p:nvPr/>
              </p:nvSpPr>
              <p:spPr>
                <a:xfrm>
                  <a:off x="5035240" y="48521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14" name="pt1823">
                  <a:extLst>
                    <a:ext uri="{FF2B5EF4-FFF2-40B4-BE49-F238E27FC236}">
                      <a16:creationId xmlns:a16="http://schemas.microsoft.com/office/drawing/2014/main" id="{C2A9410C-C409-4781-A014-6827B9D8CA93}"/>
                    </a:ext>
                  </a:extLst>
                </p:cNvPr>
                <p:cNvSpPr/>
                <p:nvPr/>
              </p:nvSpPr>
              <p:spPr>
                <a:xfrm>
                  <a:off x="6158010" y="48524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15" name="pt1824">
                  <a:extLst>
                    <a:ext uri="{FF2B5EF4-FFF2-40B4-BE49-F238E27FC236}">
                      <a16:creationId xmlns:a16="http://schemas.microsoft.com/office/drawing/2014/main" id="{798A68B7-8B07-49AD-AE32-933437717E9A}"/>
                    </a:ext>
                  </a:extLst>
                </p:cNvPr>
                <p:cNvSpPr/>
                <p:nvPr/>
              </p:nvSpPr>
              <p:spPr>
                <a:xfrm>
                  <a:off x="5304878" y="48525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16" name="pt1825">
                  <a:extLst>
                    <a:ext uri="{FF2B5EF4-FFF2-40B4-BE49-F238E27FC236}">
                      <a16:creationId xmlns:a16="http://schemas.microsoft.com/office/drawing/2014/main" id="{DFD15934-3BBC-4B4F-8AF6-B2879971A4BF}"/>
                    </a:ext>
                  </a:extLst>
                </p:cNvPr>
                <p:cNvSpPr/>
                <p:nvPr/>
              </p:nvSpPr>
              <p:spPr>
                <a:xfrm>
                  <a:off x="4908303" y="48530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17" name="pt1826">
                  <a:extLst>
                    <a:ext uri="{FF2B5EF4-FFF2-40B4-BE49-F238E27FC236}">
                      <a16:creationId xmlns:a16="http://schemas.microsoft.com/office/drawing/2014/main" id="{8089CD62-7AC0-40A8-8263-5DFFB8AD1573}"/>
                    </a:ext>
                  </a:extLst>
                </p:cNvPr>
                <p:cNvSpPr/>
                <p:nvPr/>
              </p:nvSpPr>
              <p:spPr>
                <a:xfrm>
                  <a:off x="5056272" y="48530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18" name="pt1827">
                  <a:extLst>
                    <a:ext uri="{FF2B5EF4-FFF2-40B4-BE49-F238E27FC236}">
                      <a16:creationId xmlns:a16="http://schemas.microsoft.com/office/drawing/2014/main" id="{34054B14-4953-4A3B-9C5C-B742A13000A7}"/>
                    </a:ext>
                  </a:extLst>
                </p:cNvPr>
                <p:cNvSpPr/>
                <p:nvPr/>
              </p:nvSpPr>
              <p:spPr>
                <a:xfrm>
                  <a:off x="5912470" y="48530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19" name="pt1828">
                  <a:extLst>
                    <a:ext uri="{FF2B5EF4-FFF2-40B4-BE49-F238E27FC236}">
                      <a16:creationId xmlns:a16="http://schemas.microsoft.com/office/drawing/2014/main" id="{C1D34B91-A260-43AE-B8E5-22C1105500A2}"/>
                    </a:ext>
                  </a:extLst>
                </p:cNvPr>
                <p:cNvSpPr/>
                <p:nvPr/>
              </p:nvSpPr>
              <p:spPr>
                <a:xfrm>
                  <a:off x="5133135" y="48531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20" name="pt1829">
                  <a:extLst>
                    <a:ext uri="{FF2B5EF4-FFF2-40B4-BE49-F238E27FC236}">
                      <a16:creationId xmlns:a16="http://schemas.microsoft.com/office/drawing/2014/main" id="{90BE9D3C-5D16-4180-A58B-0BDC01E37F8A}"/>
                    </a:ext>
                  </a:extLst>
                </p:cNvPr>
                <p:cNvSpPr/>
                <p:nvPr/>
              </p:nvSpPr>
              <p:spPr>
                <a:xfrm>
                  <a:off x="5074776" y="48531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21" name="pt1830">
                  <a:extLst>
                    <a:ext uri="{FF2B5EF4-FFF2-40B4-BE49-F238E27FC236}">
                      <a16:creationId xmlns:a16="http://schemas.microsoft.com/office/drawing/2014/main" id="{7C8E68E0-0629-4E49-9D0B-B9310363EED3}"/>
                    </a:ext>
                  </a:extLst>
                </p:cNvPr>
                <p:cNvSpPr/>
                <p:nvPr/>
              </p:nvSpPr>
              <p:spPr>
                <a:xfrm>
                  <a:off x="4882263" y="48531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22" name="pt1831">
                  <a:extLst>
                    <a:ext uri="{FF2B5EF4-FFF2-40B4-BE49-F238E27FC236}">
                      <a16:creationId xmlns:a16="http://schemas.microsoft.com/office/drawing/2014/main" id="{DC1C16F1-2824-47CB-8104-0A395A216A75}"/>
                    </a:ext>
                  </a:extLst>
                </p:cNvPr>
                <p:cNvSpPr/>
                <p:nvPr/>
              </p:nvSpPr>
              <p:spPr>
                <a:xfrm>
                  <a:off x="5167990" y="48532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23" name="pt1832">
                  <a:extLst>
                    <a:ext uri="{FF2B5EF4-FFF2-40B4-BE49-F238E27FC236}">
                      <a16:creationId xmlns:a16="http://schemas.microsoft.com/office/drawing/2014/main" id="{CC3DEB9F-E776-4D50-B69F-AF9C96D5588F}"/>
                    </a:ext>
                  </a:extLst>
                </p:cNvPr>
                <p:cNvSpPr/>
                <p:nvPr/>
              </p:nvSpPr>
              <p:spPr>
                <a:xfrm>
                  <a:off x="6159709" y="48533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24" name="pt1833">
                  <a:extLst>
                    <a:ext uri="{FF2B5EF4-FFF2-40B4-BE49-F238E27FC236}">
                      <a16:creationId xmlns:a16="http://schemas.microsoft.com/office/drawing/2014/main" id="{A2827F1B-E0E5-48D9-AAF5-4F438C685DAD}"/>
                    </a:ext>
                  </a:extLst>
                </p:cNvPr>
                <p:cNvSpPr/>
                <p:nvPr/>
              </p:nvSpPr>
              <p:spPr>
                <a:xfrm>
                  <a:off x="6307636" y="48533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25" name="pt1834">
                  <a:extLst>
                    <a:ext uri="{FF2B5EF4-FFF2-40B4-BE49-F238E27FC236}">
                      <a16:creationId xmlns:a16="http://schemas.microsoft.com/office/drawing/2014/main" id="{7545CFC3-0FD4-429E-B905-9D43F8E1E3F6}"/>
                    </a:ext>
                  </a:extLst>
                </p:cNvPr>
                <p:cNvSpPr/>
                <p:nvPr/>
              </p:nvSpPr>
              <p:spPr>
                <a:xfrm>
                  <a:off x="4885524" y="48534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26" name="pt1835">
                  <a:extLst>
                    <a:ext uri="{FF2B5EF4-FFF2-40B4-BE49-F238E27FC236}">
                      <a16:creationId xmlns:a16="http://schemas.microsoft.com/office/drawing/2014/main" id="{F7EDFEA1-A82E-42AC-8168-361AF528BADD}"/>
                    </a:ext>
                  </a:extLst>
                </p:cNvPr>
                <p:cNvSpPr/>
                <p:nvPr/>
              </p:nvSpPr>
              <p:spPr>
                <a:xfrm>
                  <a:off x="6135087" y="48534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27" name="pt1836">
                  <a:extLst>
                    <a:ext uri="{FF2B5EF4-FFF2-40B4-BE49-F238E27FC236}">
                      <a16:creationId xmlns:a16="http://schemas.microsoft.com/office/drawing/2014/main" id="{1F45CCC7-89B5-4019-A105-B6B9D9C73758}"/>
                    </a:ext>
                  </a:extLst>
                </p:cNvPr>
                <p:cNvSpPr/>
                <p:nvPr/>
              </p:nvSpPr>
              <p:spPr>
                <a:xfrm>
                  <a:off x="5157679" y="48537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28" name="pt1837">
                  <a:extLst>
                    <a:ext uri="{FF2B5EF4-FFF2-40B4-BE49-F238E27FC236}">
                      <a16:creationId xmlns:a16="http://schemas.microsoft.com/office/drawing/2014/main" id="{0B2B1A4E-2AA3-4272-B733-B0009D6E5D13}"/>
                    </a:ext>
                  </a:extLst>
                </p:cNvPr>
                <p:cNvSpPr/>
                <p:nvPr/>
              </p:nvSpPr>
              <p:spPr>
                <a:xfrm>
                  <a:off x="4986908" y="48538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29" name="pt1838">
                  <a:extLst>
                    <a:ext uri="{FF2B5EF4-FFF2-40B4-BE49-F238E27FC236}">
                      <a16:creationId xmlns:a16="http://schemas.microsoft.com/office/drawing/2014/main" id="{F811356C-27DC-4997-ABA6-822B1B8DB2CD}"/>
                    </a:ext>
                  </a:extLst>
                </p:cNvPr>
                <p:cNvSpPr/>
                <p:nvPr/>
              </p:nvSpPr>
              <p:spPr>
                <a:xfrm>
                  <a:off x="5009488" y="48540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30" name="pt1839">
                  <a:extLst>
                    <a:ext uri="{FF2B5EF4-FFF2-40B4-BE49-F238E27FC236}">
                      <a16:creationId xmlns:a16="http://schemas.microsoft.com/office/drawing/2014/main" id="{D5CC0B51-0A0E-4293-BE30-3771D8F2F5A8}"/>
                    </a:ext>
                  </a:extLst>
                </p:cNvPr>
                <p:cNvSpPr/>
                <p:nvPr/>
              </p:nvSpPr>
              <p:spPr>
                <a:xfrm>
                  <a:off x="5221400" y="48542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31" name="pt1840">
                  <a:extLst>
                    <a:ext uri="{FF2B5EF4-FFF2-40B4-BE49-F238E27FC236}">
                      <a16:creationId xmlns:a16="http://schemas.microsoft.com/office/drawing/2014/main" id="{320D0036-0453-42BA-8CF3-7D8C01DE3F58}"/>
                    </a:ext>
                  </a:extLst>
                </p:cNvPr>
                <p:cNvSpPr/>
                <p:nvPr/>
              </p:nvSpPr>
              <p:spPr>
                <a:xfrm>
                  <a:off x="5221004" y="48547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32" name="pt1841">
                  <a:extLst>
                    <a:ext uri="{FF2B5EF4-FFF2-40B4-BE49-F238E27FC236}">
                      <a16:creationId xmlns:a16="http://schemas.microsoft.com/office/drawing/2014/main" id="{E90AD79E-1216-487F-A65C-3DFAFB2DE642}"/>
                    </a:ext>
                  </a:extLst>
                </p:cNvPr>
                <p:cNvSpPr/>
                <p:nvPr/>
              </p:nvSpPr>
              <p:spPr>
                <a:xfrm>
                  <a:off x="4914714" y="48548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33" name="pt1842">
                  <a:extLst>
                    <a:ext uri="{FF2B5EF4-FFF2-40B4-BE49-F238E27FC236}">
                      <a16:creationId xmlns:a16="http://schemas.microsoft.com/office/drawing/2014/main" id="{67B2F25C-A0C1-42F5-8CE0-6181CEDE3BAF}"/>
                    </a:ext>
                  </a:extLst>
                </p:cNvPr>
                <p:cNvSpPr/>
                <p:nvPr/>
              </p:nvSpPr>
              <p:spPr>
                <a:xfrm>
                  <a:off x="6159550" y="48549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34" name="pt1843">
                  <a:extLst>
                    <a:ext uri="{FF2B5EF4-FFF2-40B4-BE49-F238E27FC236}">
                      <a16:creationId xmlns:a16="http://schemas.microsoft.com/office/drawing/2014/main" id="{0AF76EF5-5A7F-4A33-913D-5B0B01B59036}"/>
                    </a:ext>
                  </a:extLst>
                </p:cNvPr>
                <p:cNvSpPr/>
                <p:nvPr/>
              </p:nvSpPr>
              <p:spPr>
                <a:xfrm>
                  <a:off x="6066408" y="48549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35" name="pt1844">
                  <a:extLst>
                    <a:ext uri="{FF2B5EF4-FFF2-40B4-BE49-F238E27FC236}">
                      <a16:creationId xmlns:a16="http://schemas.microsoft.com/office/drawing/2014/main" id="{FF76E1B8-7164-485F-A9E6-710D14DB2829}"/>
                    </a:ext>
                  </a:extLst>
                </p:cNvPr>
                <p:cNvSpPr/>
                <p:nvPr/>
              </p:nvSpPr>
              <p:spPr>
                <a:xfrm>
                  <a:off x="4910207" y="48549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36" name="pt1845">
                  <a:extLst>
                    <a:ext uri="{FF2B5EF4-FFF2-40B4-BE49-F238E27FC236}">
                      <a16:creationId xmlns:a16="http://schemas.microsoft.com/office/drawing/2014/main" id="{407FC818-C568-43C6-853D-C238C10B78F1}"/>
                    </a:ext>
                  </a:extLst>
                </p:cNvPr>
                <p:cNvSpPr/>
                <p:nvPr/>
              </p:nvSpPr>
              <p:spPr>
                <a:xfrm>
                  <a:off x="5027549" y="48549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37" name="pt1846">
                  <a:extLst>
                    <a:ext uri="{FF2B5EF4-FFF2-40B4-BE49-F238E27FC236}">
                      <a16:creationId xmlns:a16="http://schemas.microsoft.com/office/drawing/2014/main" id="{CE4D08E5-5648-4D19-A0A0-8CC8489A896D}"/>
                    </a:ext>
                  </a:extLst>
                </p:cNvPr>
                <p:cNvSpPr/>
                <p:nvPr/>
              </p:nvSpPr>
              <p:spPr>
                <a:xfrm>
                  <a:off x="4858725" y="48549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38" name="pt1847">
                  <a:extLst>
                    <a:ext uri="{FF2B5EF4-FFF2-40B4-BE49-F238E27FC236}">
                      <a16:creationId xmlns:a16="http://schemas.microsoft.com/office/drawing/2014/main" id="{546E774F-8FB3-40D0-9325-AFCC45726636}"/>
                    </a:ext>
                  </a:extLst>
                </p:cNvPr>
                <p:cNvSpPr/>
                <p:nvPr/>
              </p:nvSpPr>
              <p:spPr>
                <a:xfrm>
                  <a:off x="6177114" y="48549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39" name="pt1848">
                  <a:extLst>
                    <a:ext uri="{FF2B5EF4-FFF2-40B4-BE49-F238E27FC236}">
                      <a16:creationId xmlns:a16="http://schemas.microsoft.com/office/drawing/2014/main" id="{1BE1BAEB-B372-41CF-8882-192EBB796816}"/>
                    </a:ext>
                  </a:extLst>
                </p:cNvPr>
                <p:cNvSpPr/>
                <p:nvPr/>
              </p:nvSpPr>
              <p:spPr>
                <a:xfrm>
                  <a:off x="5239584" y="48554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40" name="pt1849">
                  <a:extLst>
                    <a:ext uri="{FF2B5EF4-FFF2-40B4-BE49-F238E27FC236}">
                      <a16:creationId xmlns:a16="http://schemas.microsoft.com/office/drawing/2014/main" id="{4D798732-462D-49D9-BC4C-43FB8031B89C}"/>
                    </a:ext>
                  </a:extLst>
                </p:cNvPr>
                <p:cNvSpPr/>
                <p:nvPr/>
              </p:nvSpPr>
              <p:spPr>
                <a:xfrm>
                  <a:off x="6285845" y="48555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41" name="pt1850">
                  <a:extLst>
                    <a:ext uri="{FF2B5EF4-FFF2-40B4-BE49-F238E27FC236}">
                      <a16:creationId xmlns:a16="http://schemas.microsoft.com/office/drawing/2014/main" id="{3543807B-919E-4A79-A36E-FA4C8ABF6304}"/>
                    </a:ext>
                  </a:extLst>
                </p:cNvPr>
                <p:cNvSpPr/>
                <p:nvPr/>
              </p:nvSpPr>
              <p:spPr>
                <a:xfrm>
                  <a:off x="4981907" y="48560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42" name="pt1851">
                  <a:extLst>
                    <a:ext uri="{FF2B5EF4-FFF2-40B4-BE49-F238E27FC236}">
                      <a16:creationId xmlns:a16="http://schemas.microsoft.com/office/drawing/2014/main" id="{381A762E-70B7-4B19-94B9-0F0DF3B125E4}"/>
                    </a:ext>
                  </a:extLst>
                </p:cNvPr>
                <p:cNvSpPr/>
                <p:nvPr/>
              </p:nvSpPr>
              <p:spPr>
                <a:xfrm>
                  <a:off x="6117550" y="48560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43" name="pt1852">
                  <a:extLst>
                    <a:ext uri="{FF2B5EF4-FFF2-40B4-BE49-F238E27FC236}">
                      <a16:creationId xmlns:a16="http://schemas.microsoft.com/office/drawing/2014/main" id="{8F7A1DDD-204B-44AD-A077-DE4F551A69B8}"/>
                    </a:ext>
                  </a:extLst>
                </p:cNvPr>
                <p:cNvSpPr/>
                <p:nvPr/>
              </p:nvSpPr>
              <p:spPr>
                <a:xfrm>
                  <a:off x="6167978" y="48563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44" name="pt1853">
                  <a:extLst>
                    <a:ext uri="{FF2B5EF4-FFF2-40B4-BE49-F238E27FC236}">
                      <a16:creationId xmlns:a16="http://schemas.microsoft.com/office/drawing/2014/main" id="{352985F4-AE31-461F-BD0C-EE4A63980FBD}"/>
                    </a:ext>
                  </a:extLst>
                </p:cNvPr>
                <p:cNvSpPr/>
                <p:nvPr/>
              </p:nvSpPr>
              <p:spPr>
                <a:xfrm>
                  <a:off x="6024358" y="48563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45" name="pt1854">
                  <a:extLst>
                    <a:ext uri="{FF2B5EF4-FFF2-40B4-BE49-F238E27FC236}">
                      <a16:creationId xmlns:a16="http://schemas.microsoft.com/office/drawing/2014/main" id="{02A421C9-166F-4DFB-99EF-A91D8F93D0A0}"/>
                    </a:ext>
                  </a:extLst>
                </p:cNvPr>
                <p:cNvSpPr/>
                <p:nvPr/>
              </p:nvSpPr>
              <p:spPr>
                <a:xfrm>
                  <a:off x="6079915" y="48565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46" name="pt1855">
                  <a:extLst>
                    <a:ext uri="{FF2B5EF4-FFF2-40B4-BE49-F238E27FC236}">
                      <a16:creationId xmlns:a16="http://schemas.microsoft.com/office/drawing/2014/main" id="{F7869372-0A37-4742-A99C-643BC26CCADC}"/>
                    </a:ext>
                  </a:extLst>
                </p:cNvPr>
                <p:cNvSpPr/>
                <p:nvPr/>
              </p:nvSpPr>
              <p:spPr>
                <a:xfrm>
                  <a:off x="5254642" y="48565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47" name="pt1856">
                  <a:extLst>
                    <a:ext uri="{FF2B5EF4-FFF2-40B4-BE49-F238E27FC236}">
                      <a16:creationId xmlns:a16="http://schemas.microsoft.com/office/drawing/2014/main" id="{7AF9D0DC-DEBB-4C06-A80B-472F7506F90D}"/>
                    </a:ext>
                  </a:extLst>
                </p:cNvPr>
                <p:cNvSpPr/>
                <p:nvPr/>
              </p:nvSpPr>
              <p:spPr>
                <a:xfrm>
                  <a:off x="6145535" y="48566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48" name="pt1857">
                  <a:extLst>
                    <a:ext uri="{FF2B5EF4-FFF2-40B4-BE49-F238E27FC236}">
                      <a16:creationId xmlns:a16="http://schemas.microsoft.com/office/drawing/2014/main" id="{02D2D22E-4CEE-46C6-A2CA-FECFCB6681C3}"/>
                    </a:ext>
                  </a:extLst>
                </p:cNvPr>
                <p:cNvSpPr/>
                <p:nvPr/>
              </p:nvSpPr>
              <p:spPr>
                <a:xfrm>
                  <a:off x="5986308" y="48567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49" name="pt1858">
                  <a:extLst>
                    <a:ext uri="{FF2B5EF4-FFF2-40B4-BE49-F238E27FC236}">
                      <a16:creationId xmlns:a16="http://schemas.microsoft.com/office/drawing/2014/main" id="{910445D0-0A5C-4EA9-983A-2D858EF0DF4D}"/>
                    </a:ext>
                  </a:extLst>
                </p:cNvPr>
                <p:cNvSpPr/>
                <p:nvPr/>
              </p:nvSpPr>
              <p:spPr>
                <a:xfrm>
                  <a:off x="5071652" y="48568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50" name="pt1859">
                  <a:extLst>
                    <a:ext uri="{FF2B5EF4-FFF2-40B4-BE49-F238E27FC236}">
                      <a16:creationId xmlns:a16="http://schemas.microsoft.com/office/drawing/2014/main" id="{38B8B9D2-545F-4450-B3B7-66F81A2CD879}"/>
                    </a:ext>
                  </a:extLst>
                </p:cNvPr>
                <p:cNvSpPr/>
                <p:nvPr/>
              </p:nvSpPr>
              <p:spPr>
                <a:xfrm>
                  <a:off x="6120442" y="48569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51" name="pt1860">
                  <a:extLst>
                    <a:ext uri="{FF2B5EF4-FFF2-40B4-BE49-F238E27FC236}">
                      <a16:creationId xmlns:a16="http://schemas.microsoft.com/office/drawing/2014/main" id="{23CD8542-E23E-40D4-9C11-733100F475E2}"/>
                    </a:ext>
                  </a:extLst>
                </p:cNvPr>
                <p:cNvSpPr/>
                <p:nvPr/>
              </p:nvSpPr>
              <p:spPr>
                <a:xfrm>
                  <a:off x="4862700" y="48569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52" name="pt1861">
                  <a:extLst>
                    <a:ext uri="{FF2B5EF4-FFF2-40B4-BE49-F238E27FC236}">
                      <a16:creationId xmlns:a16="http://schemas.microsoft.com/office/drawing/2014/main" id="{B39C1E86-7228-4CD5-A393-9A3030BB62BF}"/>
                    </a:ext>
                  </a:extLst>
                </p:cNvPr>
                <p:cNvSpPr/>
                <p:nvPr/>
              </p:nvSpPr>
              <p:spPr>
                <a:xfrm>
                  <a:off x="4861671" y="48569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53" name="pt1862">
                  <a:extLst>
                    <a:ext uri="{FF2B5EF4-FFF2-40B4-BE49-F238E27FC236}">
                      <a16:creationId xmlns:a16="http://schemas.microsoft.com/office/drawing/2014/main" id="{DA2BE795-FA11-4B2E-A8CD-6D906760FF20}"/>
                    </a:ext>
                  </a:extLst>
                </p:cNvPr>
                <p:cNvSpPr/>
                <p:nvPr/>
              </p:nvSpPr>
              <p:spPr>
                <a:xfrm>
                  <a:off x="5181867" y="48570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54" name="pt1863">
                  <a:extLst>
                    <a:ext uri="{FF2B5EF4-FFF2-40B4-BE49-F238E27FC236}">
                      <a16:creationId xmlns:a16="http://schemas.microsoft.com/office/drawing/2014/main" id="{72C5C4E1-8727-4B53-813F-37958FA05A27}"/>
                    </a:ext>
                  </a:extLst>
                </p:cNvPr>
                <p:cNvSpPr/>
                <p:nvPr/>
              </p:nvSpPr>
              <p:spPr>
                <a:xfrm>
                  <a:off x="5045913" y="48571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55" name="pt1864">
                  <a:extLst>
                    <a:ext uri="{FF2B5EF4-FFF2-40B4-BE49-F238E27FC236}">
                      <a16:creationId xmlns:a16="http://schemas.microsoft.com/office/drawing/2014/main" id="{E068C8E9-AFAF-4423-B141-C039CC9AF321}"/>
                    </a:ext>
                  </a:extLst>
                </p:cNvPr>
                <p:cNvSpPr/>
                <p:nvPr/>
              </p:nvSpPr>
              <p:spPr>
                <a:xfrm>
                  <a:off x="6041865" y="48573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56" name="pt1865">
                  <a:extLst>
                    <a:ext uri="{FF2B5EF4-FFF2-40B4-BE49-F238E27FC236}">
                      <a16:creationId xmlns:a16="http://schemas.microsoft.com/office/drawing/2014/main" id="{02E7B949-EDDC-4242-B934-92E344C08B47}"/>
                    </a:ext>
                  </a:extLst>
                </p:cNvPr>
                <p:cNvSpPr/>
                <p:nvPr/>
              </p:nvSpPr>
              <p:spPr>
                <a:xfrm>
                  <a:off x="5093259" y="48574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57" name="pt1866">
                  <a:extLst>
                    <a:ext uri="{FF2B5EF4-FFF2-40B4-BE49-F238E27FC236}">
                      <a16:creationId xmlns:a16="http://schemas.microsoft.com/office/drawing/2014/main" id="{C558879A-92F4-4A38-A378-76CA13EDD8E1}"/>
                    </a:ext>
                  </a:extLst>
                </p:cNvPr>
                <p:cNvSpPr/>
                <p:nvPr/>
              </p:nvSpPr>
              <p:spPr>
                <a:xfrm>
                  <a:off x="4921601" y="48574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58" name="pt1867">
                  <a:extLst>
                    <a:ext uri="{FF2B5EF4-FFF2-40B4-BE49-F238E27FC236}">
                      <a16:creationId xmlns:a16="http://schemas.microsoft.com/office/drawing/2014/main" id="{9E00367A-AD1A-46EF-A102-2FE961577CE9}"/>
                    </a:ext>
                  </a:extLst>
                </p:cNvPr>
                <p:cNvSpPr/>
                <p:nvPr/>
              </p:nvSpPr>
              <p:spPr>
                <a:xfrm>
                  <a:off x="5037634" y="48574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59" name="pt1868">
                  <a:extLst>
                    <a:ext uri="{FF2B5EF4-FFF2-40B4-BE49-F238E27FC236}">
                      <a16:creationId xmlns:a16="http://schemas.microsoft.com/office/drawing/2014/main" id="{F626728D-9FE5-459D-8BD0-6A0744C2B2F6}"/>
                    </a:ext>
                  </a:extLst>
                </p:cNvPr>
                <p:cNvSpPr/>
                <p:nvPr/>
              </p:nvSpPr>
              <p:spPr>
                <a:xfrm>
                  <a:off x="4869338" y="48574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60" name="pt1869">
                  <a:extLst>
                    <a:ext uri="{FF2B5EF4-FFF2-40B4-BE49-F238E27FC236}">
                      <a16:creationId xmlns:a16="http://schemas.microsoft.com/office/drawing/2014/main" id="{CA5AF547-ADA7-4FD2-B2E2-88F94C368F75}"/>
                    </a:ext>
                  </a:extLst>
                </p:cNvPr>
                <p:cNvSpPr/>
                <p:nvPr/>
              </p:nvSpPr>
              <p:spPr>
                <a:xfrm>
                  <a:off x="6297652" y="48574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61" name="pt1870">
                  <a:extLst>
                    <a:ext uri="{FF2B5EF4-FFF2-40B4-BE49-F238E27FC236}">
                      <a16:creationId xmlns:a16="http://schemas.microsoft.com/office/drawing/2014/main" id="{D0AB4162-3847-474C-BCEB-F6D23ACDCB8E}"/>
                    </a:ext>
                  </a:extLst>
                </p:cNvPr>
                <p:cNvSpPr/>
                <p:nvPr/>
              </p:nvSpPr>
              <p:spPr>
                <a:xfrm>
                  <a:off x="6202021" y="48576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62" name="pt1871">
                  <a:extLst>
                    <a:ext uri="{FF2B5EF4-FFF2-40B4-BE49-F238E27FC236}">
                      <a16:creationId xmlns:a16="http://schemas.microsoft.com/office/drawing/2014/main" id="{BC781735-F4AD-4514-A94A-35C32759ABB3}"/>
                    </a:ext>
                  </a:extLst>
                </p:cNvPr>
                <p:cNvSpPr/>
                <p:nvPr/>
              </p:nvSpPr>
              <p:spPr>
                <a:xfrm>
                  <a:off x="6170382" y="48576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63" name="pt1872">
                  <a:extLst>
                    <a:ext uri="{FF2B5EF4-FFF2-40B4-BE49-F238E27FC236}">
                      <a16:creationId xmlns:a16="http://schemas.microsoft.com/office/drawing/2014/main" id="{1EF4234D-27B2-43FD-A8B0-5202E6E27AD2}"/>
                    </a:ext>
                  </a:extLst>
                </p:cNvPr>
                <p:cNvSpPr/>
                <p:nvPr/>
              </p:nvSpPr>
              <p:spPr>
                <a:xfrm>
                  <a:off x="5919347" y="48578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64" name="pt1873">
                  <a:extLst>
                    <a:ext uri="{FF2B5EF4-FFF2-40B4-BE49-F238E27FC236}">
                      <a16:creationId xmlns:a16="http://schemas.microsoft.com/office/drawing/2014/main" id="{B852962A-C698-4DE3-A6CA-A18D81562A7E}"/>
                    </a:ext>
                  </a:extLst>
                </p:cNvPr>
                <p:cNvSpPr/>
                <p:nvPr/>
              </p:nvSpPr>
              <p:spPr>
                <a:xfrm>
                  <a:off x="5047283" y="48579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65" name="pt1874">
                  <a:extLst>
                    <a:ext uri="{FF2B5EF4-FFF2-40B4-BE49-F238E27FC236}">
                      <a16:creationId xmlns:a16="http://schemas.microsoft.com/office/drawing/2014/main" id="{51E52509-EDCE-436F-BE87-DF14163E30C7}"/>
                    </a:ext>
                  </a:extLst>
                </p:cNvPr>
                <p:cNvSpPr/>
                <p:nvPr/>
              </p:nvSpPr>
              <p:spPr>
                <a:xfrm>
                  <a:off x="5967070" y="485813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66" name="pt1875">
                  <a:extLst>
                    <a:ext uri="{FF2B5EF4-FFF2-40B4-BE49-F238E27FC236}">
                      <a16:creationId xmlns:a16="http://schemas.microsoft.com/office/drawing/2014/main" id="{8C9B40CD-32C1-48F1-8D33-02EF51A4DAFA}"/>
                    </a:ext>
                  </a:extLst>
                </p:cNvPr>
                <p:cNvSpPr/>
                <p:nvPr/>
              </p:nvSpPr>
              <p:spPr>
                <a:xfrm>
                  <a:off x="6264286" y="48581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67" name="pt1876">
                  <a:extLst>
                    <a:ext uri="{FF2B5EF4-FFF2-40B4-BE49-F238E27FC236}">
                      <a16:creationId xmlns:a16="http://schemas.microsoft.com/office/drawing/2014/main" id="{A53641A0-9F52-4D92-90B9-6D541283A84D}"/>
                    </a:ext>
                  </a:extLst>
                </p:cNvPr>
                <p:cNvSpPr/>
                <p:nvPr/>
              </p:nvSpPr>
              <p:spPr>
                <a:xfrm>
                  <a:off x="5227258" y="48581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68" name="pt1877">
                  <a:extLst>
                    <a:ext uri="{FF2B5EF4-FFF2-40B4-BE49-F238E27FC236}">
                      <a16:creationId xmlns:a16="http://schemas.microsoft.com/office/drawing/2014/main" id="{FFB56905-31CF-4D4D-BBC9-439412A8378E}"/>
                    </a:ext>
                  </a:extLst>
                </p:cNvPr>
                <p:cNvSpPr/>
                <p:nvPr/>
              </p:nvSpPr>
              <p:spPr>
                <a:xfrm>
                  <a:off x="5982392" y="48584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69" name="pt1878">
                  <a:extLst>
                    <a:ext uri="{FF2B5EF4-FFF2-40B4-BE49-F238E27FC236}">
                      <a16:creationId xmlns:a16="http://schemas.microsoft.com/office/drawing/2014/main" id="{1BC3C9D5-A6B0-4999-B7AE-75D73066EBBA}"/>
                    </a:ext>
                  </a:extLst>
                </p:cNvPr>
                <p:cNvSpPr/>
                <p:nvPr/>
              </p:nvSpPr>
              <p:spPr>
                <a:xfrm>
                  <a:off x="4968445" y="48585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70" name="pt1879">
                  <a:extLst>
                    <a:ext uri="{FF2B5EF4-FFF2-40B4-BE49-F238E27FC236}">
                      <a16:creationId xmlns:a16="http://schemas.microsoft.com/office/drawing/2014/main" id="{5019264B-C874-4E03-BF84-52D5236F14AC}"/>
                    </a:ext>
                  </a:extLst>
                </p:cNvPr>
                <p:cNvSpPr/>
                <p:nvPr/>
              </p:nvSpPr>
              <p:spPr>
                <a:xfrm>
                  <a:off x="4988471" y="48586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71" name="pt1880">
                  <a:extLst>
                    <a:ext uri="{FF2B5EF4-FFF2-40B4-BE49-F238E27FC236}">
                      <a16:creationId xmlns:a16="http://schemas.microsoft.com/office/drawing/2014/main" id="{9162234C-A6E7-42DC-A24D-842AB266C701}"/>
                    </a:ext>
                  </a:extLst>
                </p:cNvPr>
                <p:cNvSpPr/>
                <p:nvPr/>
              </p:nvSpPr>
              <p:spPr>
                <a:xfrm>
                  <a:off x="4869491" y="48587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72" name="pt1881">
                  <a:extLst>
                    <a:ext uri="{FF2B5EF4-FFF2-40B4-BE49-F238E27FC236}">
                      <a16:creationId xmlns:a16="http://schemas.microsoft.com/office/drawing/2014/main" id="{435C1251-BF4B-45E7-A7B7-A654AF1833B8}"/>
                    </a:ext>
                  </a:extLst>
                </p:cNvPr>
                <p:cNvSpPr/>
                <p:nvPr/>
              </p:nvSpPr>
              <p:spPr>
                <a:xfrm>
                  <a:off x="4948383" y="48587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73" name="pt1882">
                  <a:extLst>
                    <a:ext uri="{FF2B5EF4-FFF2-40B4-BE49-F238E27FC236}">
                      <a16:creationId xmlns:a16="http://schemas.microsoft.com/office/drawing/2014/main" id="{208D7B85-109D-4980-A727-87DEFE7678A7}"/>
                    </a:ext>
                  </a:extLst>
                </p:cNvPr>
                <p:cNvSpPr/>
                <p:nvPr/>
              </p:nvSpPr>
              <p:spPr>
                <a:xfrm>
                  <a:off x="5235442" y="48594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74" name="pt1883">
                  <a:extLst>
                    <a:ext uri="{FF2B5EF4-FFF2-40B4-BE49-F238E27FC236}">
                      <a16:creationId xmlns:a16="http://schemas.microsoft.com/office/drawing/2014/main" id="{68DE7B9C-B274-4B51-8C00-8B2A7D644968}"/>
                    </a:ext>
                  </a:extLst>
                </p:cNvPr>
                <p:cNvSpPr/>
                <p:nvPr/>
              </p:nvSpPr>
              <p:spPr>
                <a:xfrm>
                  <a:off x="5157079" y="48594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75" name="pt1884">
                  <a:extLst>
                    <a:ext uri="{FF2B5EF4-FFF2-40B4-BE49-F238E27FC236}">
                      <a16:creationId xmlns:a16="http://schemas.microsoft.com/office/drawing/2014/main" id="{E3C2CD2B-C1C3-4441-AD49-B4FE3A3687C0}"/>
                    </a:ext>
                  </a:extLst>
                </p:cNvPr>
                <p:cNvSpPr/>
                <p:nvPr/>
              </p:nvSpPr>
              <p:spPr>
                <a:xfrm>
                  <a:off x="5256982" y="48597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76" name="pt1885">
                  <a:extLst>
                    <a:ext uri="{FF2B5EF4-FFF2-40B4-BE49-F238E27FC236}">
                      <a16:creationId xmlns:a16="http://schemas.microsoft.com/office/drawing/2014/main" id="{76BF4BF6-A731-4E46-9829-ECBE86BA3236}"/>
                    </a:ext>
                  </a:extLst>
                </p:cNvPr>
                <p:cNvSpPr/>
                <p:nvPr/>
              </p:nvSpPr>
              <p:spPr>
                <a:xfrm>
                  <a:off x="5022827" y="48597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77" name="pt1886">
                  <a:extLst>
                    <a:ext uri="{FF2B5EF4-FFF2-40B4-BE49-F238E27FC236}">
                      <a16:creationId xmlns:a16="http://schemas.microsoft.com/office/drawing/2014/main" id="{7456F012-D04B-476E-8F2A-977736AB784F}"/>
                    </a:ext>
                  </a:extLst>
                </p:cNvPr>
                <p:cNvSpPr/>
                <p:nvPr/>
              </p:nvSpPr>
              <p:spPr>
                <a:xfrm>
                  <a:off x="4990104" y="48598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78" name="pt1887">
                  <a:extLst>
                    <a:ext uri="{FF2B5EF4-FFF2-40B4-BE49-F238E27FC236}">
                      <a16:creationId xmlns:a16="http://schemas.microsoft.com/office/drawing/2014/main" id="{7FBF746A-4BC8-4CBB-A500-E4A0E1B26560}"/>
                    </a:ext>
                  </a:extLst>
                </p:cNvPr>
                <p:cNvSpPr/>
                <p:nvPr/>
              </p:nvSpPr>
              <p:spPr>
                <a:xfrm>
                  <a:off x="4948721" y="48598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79" name="pt1888">
                  <a:extLst>
                    <a:ext uri="{FF2B5EF4-FFF2-40B4-BE49-F238E27FC236}">
                      <a16:creationId xmlns:a16="http://schemas.microsoft.com/office/drawing/2014/main" id="{C3C994A2-33EC-4036-995F-26E343573527}"/>
                    </a:ext>
                  </a:extLst>
                </p:cNvPr>
                <p:cNvSpPr/>
                <p:nvPr/>
              </p:nvSpPr>
              <p:spPr>
                <a:xfrm>
                  <a:off x="6258934" y="48598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80" name="pt1889">
                  <a:extLst>
                    <a:ext uri="{FF2B5EF4-FFF2-40B4-BE49-F238E27FC236}">
                      <a16:creationId xmlns:a16="http://schemas.microsoft.com/office/drawing/2014/main" id="{77AF862B-B2A1-4041-ABF6-770D30580158}"/>
                    </a:ext>
                  </a:extLst>
                </p:cNvPr>
                <p:cNvSpPr/>
                <p:nvPr/>
              </p:nvSpPr>
              <p:spPr>
                <a:xfrm>
                  <a:off x="5992787" y="48598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81" name="pt1890">
                  <a:extLst>
                    <a:ext uri="{FF2B5EF4-FFF2-40B4-BE49-F238E27FC236}">
                      <a16:creationId xmlns:a16="http://schemas.microsoft.com/office/drawing/2014/main" id="{992C7070-B829-4519-BAB6-3FC61DC41EA1}"/>
                    </a:ext>
                  </a:extLst>
                </p:cNvPr>
                <p:cNvSpPr/>
                <p:nvPr/>
              </p:nvSpPr>
              <p:spPr>
                <a:xfrm>
                  <a:off x="5123706" y="48598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82" name="pt1891">
                  <a:extLst>
                    <a:ext uri="{FF2B5EF4-FFF2-40B4-BE49-F238E27FC236}">
                      <a16:creationId xmlns:a16="http://schemas.microsoft.com/office/drawing/2014/main" id="{20F40872-03FB-4970-AD40-5792010B8E95}"/>
                    </a:ext>
                  </a:extLst>
                </p:cNvPr>
                <p:cNvSpPr/>
                <p:nvPr/>
              </p:nvSpPr>
              <p:spPr>
                <a:xfrm>
                  <a:off x="4991013" y="48600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83" name="pt1892">
                  <a:extLst>
                    <a:ext uri="{FF2B5EF4-FFF2-40B4-BE49-F238E27FC236}">
                      <a16:creationId xmlns:a16="http://schemas.microsoft.com/office/drawing/2014/main" id="{DA28961D-2036-420D-8507-AC61FD555E3A}"/>
                    </a:ext>
                  </a:extLst>
                </p:cNvPr>
                <p:cNvSpPr/>
                <p:nvPr/>
              </p:nvSpPr>
              <p:spPr>
                <a:xfrm>
                  <a:off x="5933918" y="48601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84" name="pt1893">
                  <a:extLst>
                    <a:ext uri="{FF2B5EF4-FFF2-40B4-BE49-F238E27FC236}">
                      <a16:creationId xmlns:a16="http://schemas.microsoft.com/office/drawing/2014/main" id="{7160FA62-4F11-4D20-A4EE-14D6081CD77F}"/>
                    </a:ext>
                  </a:extLst>
                </p:cNvPr>
                <p:cNvSpPr/>
                <p:nvPr/>
              </p:nvSpPr>
              <p:spPr>
                <a:xfrm>
                  <a:off x="4986217" y="48602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85" name="pt1894">
                  <a:extLst>
                    <a:ext uri="{FF2B5EF4-FFF2-40B4-BE49-F238E27FC236}">
                      <a16:creationId xmlns:a16="http://schemas.microsoft.com/office/drawing/2014/main" id="{AEF09E2D-55AC-4455-A4E3-2C2C777CCB3C}"/>
                    </a:ext>
                  </a:extLst>
                </p:cNvPr>
                <p:cNvSpPr/>
                <p:nvPr/>
              </p:nvSpPr>
              <p:spPr>
                <a:xfrm>
                  <a:off x="4867288" y="48604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86" name="pt1895">
                  <a:extLst>
                    <a:ext uri="{FF2B5EF4-FFF2-40B4-BE49-F238E27FC236}">
                      <a16:creationId xmlns:a16="http://schemas.microsoft.com/office/drawing/2014/main" id="{ED947575-6757-44C1-B841-09ADBA1411D8}"/>
                    </a:ext>
                  </a:extLst>
                </p:cNvPr>
                <p:cNvSpPr/>
                <p:nvPr/>
              </p:nvSpPr>
              <p:spPr>
                <a:xfrm>
                  <a:off x="6174704" y="48609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87" name="pt1896">
                  <a:extLst>
                    <a:ext uri="{FF2B5EF4-FFF2-40B4-BE49-F238E27FC236}">
                      <a16:creationId xmlns:a16="http://schemas.microsoft.com/office/drawing/2014/main" id="{F1047F58-6965-4669-84EA-FBC981B93D2E}"/>
                    </a:ext>
                  </a:extLst>
                </p:cNvPr>
                <p:cNvSpPr/>
                <p:nvPr/>
              </p:nvSpPr>
              <p:spPr>
                <a:xfrm>
                  <a:off x="5153283" y="48609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88" name="pt1897">
                  <a:extLst>
                    <a:ext uri="{FF2B5EF4-FFF2-40B4-BE49-F238E27FC236}">
                      <a16:creationId xmlns:a16="http://schemas.microsoft.com/office/drawing/2014/main" id="{FE9A68E3-7204-41A3-AFDC-1736DC818EA2}"/>
                    </a:ext>
                  </a:extLst>
                </p:cNvPr>
                <p:cNvSpPr/>
                <p:nvPr/>
              </p:nvSpPr>
              <p:spPr>
                <a:xfrm>
                  <a:off x="5288701" y="48609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89" name="pt1898">
                  <a:extLst>
                    <a:ext uri="{FF2B5EF4-FFF2-40B4-BE49-F238E27FC236}">
                      <a16:creationId xmlns:a16="http://schemas.microsoft.com/office/drawing/2014/main" id="{C320B419-C21B-410C-BE8A-BFF6A0AF5458}"/>
                    </a:ext>
                  </a:extLst>
                </p:cNvPr>
                <p:cNvSpPr/>
                <p:nvPr/>
              </p:nvSpPr>
              <p:spPr>
                <a:xfrm>
                  <a:off x="5394540" y="48609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90" name="pt1899">
                  <a:extLst>
                    <a:ext uri="{FF2B5EF4-FFF2-40B4-BE49-F238E27FC236}">
                      <a16:creationId xmlns:a16="http://schemas.microsoft.com/office/drawing/2014/main" id="{C0CA2025-7680-492F-B070-06359B426E23}"/>
                    </a:ext>
                  </a:extLst>
                </p:cNvPr>
                <p:cNvSpPr/>
                <p:nvPr/>
              </p:nvSpPr>
              <p:spPr>
                <a:xfrm>
                  <a:off x="6069991" y="48609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91" name="pt1900">
                  <a:extLst>
                    <a:ext uri="{FF2B5EF4-FFF2-40B4-BE49-F238E27FC236}">
                      <a16:creationId xmlns:a16="http://schemas.microsoft.com/office/drawing/2014/main" id="{42959EE1-0BDE-4C5A-98AD-8E4E708777A3}"/>
                    </a:ext>
                  </a:extLst>
                </p:cNvPr>
                <p:cNvSpPr/>
                <p:nvPr/>
              </p:nvSpPr>
              <p:spPr>
                <a:xfrm>
                  <a:off x="6045028" y="48610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92" name="pt1901">
                  <a:extLst>
                    <a:ext uri="{FF2B5EF4-FFF2-40B4-BE49-F238E27FC236}">
                      <a16:creationId xmlns:a16="http://schemas.microsoft.com/office/drawing/2014/main" id="{67F5EF52-4EFB-4066-AA28-B5333F2398D8}"/>
                    </a:ext>
                  </a:extLst>
                </p:cNvPr>
                <p:cNvSpPr/>
                <p:nvPr/>
              </p:nvSpPr>
              <p:spPr>
                <a:xfrm>
                  <a:off x="5030752" y="48610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93" name="pt1902">
                  <a:extLst>
                    <a:ext uri="{FF2B5EF4-FFF2-40B4-BE49-F238E27FC236}">
                      <a16:creationId xmlns:a16="http://schemas.microsoft.com/office/drawing/2014/main" id="{69496B2A-04B4-4B96-8B9F-D208E965EE07}"/>
                    </a:ext>
                  </a:extLst>
                </p:cNvPr>
                <p:cNvSpPr/>
                <p:nvPr/>
              </p:nvSpPr>
              <p:spPr>
                <a:xfrm>
                  <a:off x="5055169" y="48615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94" name="pt1903">
                  <a:extLst>
                    <a:ext uri="{FF2B5EF4-FFF2-40B4-BE49-F238E27FC236}">
                      <a16:creationId xmlns:a16="http://schemas.microsoft.com/office/drawing/2014/main" id="{0D363626-C16F-46D7-A5B9-AE4917CE5D0C}"/>
                    </a:ext>
                  </a:extLst>
                </p:cNvPr>
                <p:cNvSpPr/>
                <p:nvPr/>
              </p:nvSpPr>
              <p:spPr>
                <a:xfrm>
                  <a:off x="5039641" y="48616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95" name="pt1904">
                  <a:extLst>
                    <a:ext uri="{FF2B5EF4-FFF2-40B4-BE49-F238E27FC236}">
                      <a16:creationId xmlns:a16="http://schemas.microsoft.com/office/drawing/2014/main" id="{135B0B8B-F264-4114-BD21-B83834569C6B}"/>
                    </a:ext>
                  </a:extLst>
                </p:cNvPr>
                <p:cNvSpPr/>
                <p:nvPr/>
              </p:nvSpPr>
              <p:spPr>
                <a:xfrm>
                  <a:off x="5023572" y="48617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96" name="pt1905">
                  <a:extLst>
                    <a:ext uri="{FF2B5EF4-FFF2-40B4-BE49-F238E27FC236}">
                      <a16:creationId xmlns:a16="http://schemas.microsoft.com/office/drawing/2014/main" id="{E9FD1C3F-49A5-4E09-BC62-43DE36E31DE8}"/>
                    </a:ext>
                  </a:extLst>
                </p:cNvPr>
                <p:cNvSpPr/>
                <p:nvPr/>
              </p:nvSpPr>
              <p:spPr>
                <a:xfrm>
                  <a:off x="6182956" y="48617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97" name="pt1906">
                  <a:extLst>
                    <a:ext uri="{FF2B5EF4-FFF2-40B4-BE49-F238E27FC236}">
                      <a16:creationId xmlns:a16="http://schemas.microsoft.com/office/drawing/2014/main" id="{5EC30B05-C337-4C4D-A47B-EC01B33B1395}"/>
                    </a:ext>
                  </a:extLst>
                </p:cNvPr>
                <p:cNvSpPr/>
                <p:nvPr/>
              </p:nvSpPr>
              <p:spPr>
                <a:xfrm>
                  <a:off x="5997549" y="48617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98" name="pt1907">
                  <a:extLst>
                    <a:ext uri="{FF2B5EF4-FFF2-40B4-BE49-F238E27FC236}">
                      <a16:creationId xmlns:a16="http://schemas.microsoft.com/office/drawing/2014/main" id="{ABDA7283-973E-4CF2-B177-0758E7B97A53}"/>
                    </a:ext>
                  </a:extLst>
                </p:cNvPr>
                <p:cNvSpPr/>
                <p:nvPr/>
              </p:nvSpPr>
              <p:spPr>
                <a:xfrm>
                  <a:off x="6159354" y="48619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99" name="pt1908">
                  <a:extLst>
                    <a:ext uri="{FF2B5EF4-FFF2-40B4-BE49-F238E27FC236}">
                      <a16:creationId xmlns:a16="http://schemas.microsoft.com/office/drawing/2014/main" id="{C1CCD729-259B-4982-B5FC-1767ED48971B}"/>
                    </a:ext>
                  </a:extLst>
                </p:cNvPr>
                <p:cNvSpPr/>
                <p:nvPr/>
              </p:nvSpPr>
              <p:spPr>
                <a:xfrm>
                  <a:off x="5926999" y="48621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00" name="pt1909">
                  <a:extLst>
                    <a:ext uri="{FF2B5EF4-FFF2-40B4-BE49-F238E27FC236}">
                      <a16:creationId xmlns:a16="http://schemas.microsoft.com/office/drawing/2014/main" id="{8FAFE5B5-A967-435B-AD24-E8EBC3567626}"/>
                    </a:ext>
                  </a:extLst>
                </p:cNvPr>
                <p:cNvSpPr/>
                <p:nvPr/>
              </p:nvSpPr>
              <p:spPr>
                <a:xfrm>
                  <a:off x="5269674" y="48621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01" name="pt1910">
                  <a:extLst>
                    <a:ext uri="{FF2B5EF4-FFF2-40B4-BE49-F238E27FC236}">
                      <a16:creationId xmlns:a16="http://schemas.microsoft.com/office/drawing/2014/main" id="{307B1523-7FBF-4470-9EC0-69F93C09F146}"/>
                    </a:ext>
                  </a:extLst>
                </p:cNvPr>
                <p:cNvSpPr/>
                <p:nvPr/>
              </p:nvSpPr>
              <p:spPr>
                <a:xfrm>
                  <a:off x="4934301" y="48621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02" name="pt1911">
                  <a:extLst>
                    <a:ext uri="{FF2B5EF4-FFF2-40B4-BE49-F238E27FC236}">
                      <a16:creationId xmlns:a16="http://schemas.microsoft.com/office/drawing/2014/main" id="{8D11118A-DD1E-472F-BC05-D18157665828}"/>
                    </a:ext>
                  </a:extLst>
                </p:cNvPr>
                <p:cNvSpPr/>
                <p:nvPr/>
              </p:nvSpPr>
              <p:spPr>
                <a:xfrm>
                  <a:off x="6099804" y="48621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03" name="pt1912">
                  <a:extLst>
                    <a:ext uri="{FF2B5EF4-FFF2-40B4-BE49-F238E27FC236}">
                      <a16:creationId xmlns:a16="http://schemas.microsoft.com/office/drawing/2014/main" id="{F9F61BCC-5BB5-4446-B360-F19F1FE1620B}"/>
                    </a:ext>
                  </a:extLst>
                </p:cNvPr>
                <p:cNvSpPr/>
                <p:nvPr/>
              </p:nvSpPr>
              <p:spPr>
                <a:xfrm>
                  <a:off x="4878832" y="48621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04" name="pt1913">
                  <a:extLst>
                    <a:ext uri="{FF2B5EF4-FFF2-40B4-BE49-F238E27FC236}">
                      <a16:creationId xmlns:a16="http://schemas.microsoft.com/office/drawing/2014/main" id="{84CB0EE0-698D-4717-B2E5-DCA7C223DBB5}"/>
                    </a:ext>
                  </a:extLst>
                </p:cNvPr>
                <p:cNvSpPr/>
                <p:nvPr/>
              </p:nvSpPr>
              <p:spPr>
                <a:xfrm>
                  <a:off x="6171968" y="48624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05" name="pt1914">
                  <a:extLst>
                    <a:ext uri="{FF2B5EF4-FFF2-40B4-BE49-F238E27FC236}">
                      <a16:creationId xmlns:a16="http://schemas.microsoft.com/office/drawing/2014/main" id="{5ACFC018-14A5-49A0-BB9C-FC523DB40259}"/>
                    </a:ext>
                  </a:extLst>
                </p:cNvPr>
                <p:cNvSpPr/>
                <p:nvPr/>
              </p:nvSpPr>
              <p:spPr>
                <a:xfrm>
                  <a:off x="5037984" y="48626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06" name="pt1915">
                  <a:extLst>
                    <a:ext uri="{FF2B5EF4-FFF2-40B4-BE49-F238E27FC236}">
                      <a16:creationId xmlns:a16="http://schemas.microsoft.com/office/drawing/2014/main" id="{47C17734-ABFE-4FE7-958B-18F1A9B6A1E8}"/>
                    </a:ext>
                  </a:extLst>
                </p:cNvPr>
                <p:cNvSpPr/>
                <p:nvPr/>
              </p:nvSpPr>
              <p:spPr>
                <a:xfrm>
                  <a:off x="4991698" y="48626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07" name="pt1916">
                  <a:extLst>
                    <a:ext uri="{FF2B5EF4-FFF2-40B4-BE49-F238E27FC236}">
                      <a16:creationId xmlns:a16="http://schemas.microsoft.com/office/drawing/2014/main" id="{044D7D69-17CB-42AD-8203-419161FBEA57}"/>
                    </a:ext>
                  </a:extLst>
                </p:cNvPr>
                <p:cNvSpPr/>
                <p:nvPr/>
              </p:nvSpPr>
              <p:spPr>
                <a:xfrm>
                  <a:off x="6136693" y="48626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08" name="pt1917">
                  <a:extLst>
                    <a:ext uri="{FF2B5EF4-FFF2-40B4-BE49-F238E27FC236}">
                      <a16:creationId xmlns:a16="http://schemas.microsoft.com/office/drawing/2014/main" id="{2A33D19D-A933-4403-9347-EF1BCDC920CA}"/>
                    </a:ext>
                  </a:extLst>
                </p:cNvPr>
                <p:cNvSpPr/>
                <p:nvPr/>
              </p:nvSpPr>
              <p:spPr>
                <a:xfrm>
                  <a:off x="5069131" y="48626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09" name="pt1918">
                  <a:extLst>
                    <a:ext uri="{FF2B5EF4-FFF2-40B4-BE49-F238E27FC236}">
                      <a16:creationId xmlns:a16="http://schemas.microsoft.com/office/drawing/2014/main" id="{53BE1CD1-5331-4794-B510-5DF758759643}"/>
                    </a:ext>
                  </a:extLst>
                </p:cNvPr>
                <p:cNvSpPr/>
                <p:nvPr/>
              </p:nvSpPr>
              <p:spPr>
                <a:xfrm>
                  <a:off x="5176473" y="48627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10" name="pt1919">
                  <a:extLst>
                    <a:ext uri="{FF2B5EF4-FFF2-40B4-BE49-F238E27FC236}">
                      <a16:creationId xmlns:a16="http://schemas.microsoft.com/office/drawing/2014/main" id="{D662FB09-06A2-4392-9269-80271D058E9C}"/>
                    </a:ext>
                  </a:extLst>
                </p:cNvPr>
                <p:cNvSpPr/>
                <p:nvPr/>
              </p:nvSpPr>
              <p:spPr>
                <a:xfrm>
                  <a:off x="6242966" y="48627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11" name="pt1920">
                  <a:extLst>
                    <a:ext uri="{FF2B5EF4-FFF2-40B4-BE49-F238E27FC236}">
                      <a16:creationId xmlns:a16="http://schemas.microsoft.com/office/drawing/2014/main" id="{34327463-3002-426E-95D6-60DF179458F8}"/>
                    </a:ext>
                  </a:extLst>
                </p:cNvPr>
                <p:cNvSpPr/>
                <p:nvPr/>
              </p:nvSpPr>
              <p:spPr>
                <a:xfrm>
                  <a:off x="6094272" y="48631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12" name="pt1921">
                  <a:extLst>
                    <a:ext uri="{FF2B5EF4-FFF2-40B4-BE49-F238E27FC236}">
                      <a16:creationId xmlns:a16="http://schemas.microsoft.com/office/drawing/2014/main" id="{504291A8-9B22-493E-8602-3E58078DBBE9}"/>
                    </a:ext>
                  </a:extLst>
                </p:cNvPr>
                <p:cNvSpPr/>
                <p:nvPr/>
              </p:nvSpPr>
              <p:spPr>
                <a:xfrm>
                  <a:off x="5289994" y="48631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13" name="pt1922">
                  <a:extLst>
                    <a:ext uri="{FF2B5EF4-FFF2-40B4-BE49-F238E27FC236}">
                      <a16:creationId xmlns:a16="http://schemas.microsoft.com/office/drawing/2014/main" id="{69C39171-D514-4D0F-85EA-A6EB3DC986C3}"/>
                    </a:ext>
                  </a:extLst>
                </p:cNvPr>
                <p:cNvSpPr/>
                <p:nvPr/>
              </p:nvSpPr>
              <p:spPr>
                <a:xfrm>
                  <a:off x="6211220" y="48635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14" name="pt1923">
                  <a:extLst>
                    <a:ext uri="{FF2B5EF4-FFF2-40B4-BE49-F238E27FC236}">
                      <a16:creationId xmlns:a16="http://schemas.microsoft.com/office/drawing/2014/main" id="{A2E19E30-81C1-4DEF-9D01-AE03F7BE00DF}"/>
                    </a:ext>
                  </a:extLst>
                </p:cNvPr>
                <p:cNvSpPr/>
                <p:nvPr/>
              </p:nvSpPr>
              <p:spPr>
                <a:xfrm>
                  <a:off x="6293919" y="48637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15" name="pt1924">
                  <a:extLst>
                    <a:ext uri="{FF2B5EF4-FFF2-40B4-BE49-F238E27FC236}">
                      <a16:creationId xmlns:a16="http://schemas.microsoft.com/office/drawing/2014/main" id="{8FAB27E4-D83C-4094-9485-BF5959ED7CFD}"/>
                    </a:ext>
                  </a:extLst>
                </p:cNvPr>
                <p:cNvSpPr/>
                <p:nvPr/>
              </p:nvSpPr>
              <p:spPr>
                <a:xfrm>
                  <a:off x="6224789" y="48644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16" name="pt1925">
                  <a:extLst>
                    <a:ext uri="{FF2B5EF4-FFF2-40B4-BE49-F238E27FC236}">
                      <a16:creationId xmlns:a16="http://schemas.microsoft.com/office/drawing/2014/main" id="{5177CAF8-3905-44F1-A778-0083D3A3865E}"/>
                    </a:ext>
                  </a:extLst>
                </p:cNvPr>
                <p:cNvSpPr/>
                <p:nvPr/>
              </p:nvSpPr>
              <p:spPr>
                <a:xfrm>
                  <a:off x="5954169" y="48646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17" name="pt1926">
                  <a:extLst>
                    <a:ext uri="{FF2B5EF4-FFF2-40B4-BE49-F238E27FC236}">
                      <a16:creationId xmlns:a16="http://schemas.microsoft.com/office/drawing/2014/main" id="{0D8988B5-E4D1-4005-A46E-4DD0A18BD2D7}"/>
                    </a:ext>
                  </a:extLst>
                </p:cNvPr>
                <p:cNvSpPr/>
                <p:nvPr/>
              </p:nvSpPr>
              <p:spPr>
                <a:xfrm>
                  <a:off x="5096199" y="48647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18" name="pt1927">
                  <a:extLst>
                    <a:ext uri="{FF2B5EF4-FFF2-40B4-BE49-F238E27FC236}">
                      <a16:creationId xmlns:a16="http://schemas.microsoft.com/office/drawing/2014/main" id="{90307584-F897-46A6-B0AA-338D5374CB7E}"/>
                    </a:ext>
                  </a:extLst>
                </p:cNvPr>
                <p:cNvSpPr/>
                <p:nvPr/>
              </p:nvSpPr>
              <p:spPr>
                <a:xfrm>
                  <a:off x="5319188" y="48647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19" name="pt1928">
                  <a:extLst>
                    <a:ext uri="{FF2B5EF4-FFF2-40B4-BE49-F238E27FC236}">
                      <a16:creationId xmlns:a16="http://schemas.microsoft.com/office/drawing/2014/main" id="{1D35F77E-BF70-4332-A192-C460AE5041B6}"/>
                    </a:ext>
                  </a:extLst>
                </p:cNvPr>
                <p:cNvSpPr/>
                <p:nvPr/>
              </p:nvSpPr>
              <p:spPr>
                <a:xfrm>
                  <a:off x="4964232" y="48651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20" name="pt1929">
                  <a:extLst>
                    <a:ext uri="{FF2B5EF4-FFF2-40B4-BE49-F238E27FC236}">
                      <a16:creationId xmlns:a16="http://schemas.microsoft.com/office/drawing/2014/main" id="{948A9500-2031-403D-ABA6-39F5A04B4C2E}"/>
                    </a:ext>
                  </a:extLst>
                </p:cNvPr>
                <p:cNvSpPr/>
                <p:nvPr/>
              </p:nvSpPr>
              <p:spPr>
                <a:xfrm>
                  <a:off x="4978347" y="48652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21" name="pt1930">
                  <a:extLst>
                    <a:ext uri="{FF2B5EF4-FFF2-40B4-BE49-F238E27FC236}">
                      <a16:creationId xmlns:a16="http://schemas.microsoft.com/office/drawing/2014/main" id="{572A86E7-D12F-4B77-9733-93C2DF59118B}"/>
                    </a:ext>
                  </a:extLst>
                </p:cNvPr>
                <p:cNvSpPr/>
                <p:nvPr/>
              </p:nvSpPr>
              <p:spPr>
                <a:xfrm>
                  <a:off x="4882715" y="48652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22" name="pt1931">
                  <a:extLst>
                    <a:ext uri="{FF2B5EF4-FFF2-40B4-BE49-F238E27FC236}">
                      <a16:creationId xmlns:a16="http://schemas.microsoft.com/office/drawing/2014/main" id="{3363D75A-32E8-4792-8ABC-ABDE7A503737}"/>
                    </a:ext>
                  </a:extLst>
                </p:cNvPr>
                <p:cNvSpPr/>
                <p:nvPr/>
              </p:nvSpPr>
              <p:spPr>
                <a:xfrm>
                  <a:off x="5196437" y="48652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23" name="pt1932">
                  <a:extLst>
                    <a:ext uri="{FF2B5EF4-FFF2-40B4-BE49-F238E27FC236}">
                      <a16:creationId xmlns:a16="http://schemas.microsoft.com/office/drawing/2014/main" id="{282E78A0-81F9-4992-A8A2-6034644187D9}"/>
                    </a:ext>
                  </a:extLst>
                </p:cNvPr>
                <p:cNvSpPr/>
                <p:nvPr/>
              </p:nvSpPr>
              <p:spPr>
                <a:xfrm>
                  <a:off x="6147360" y="48654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24" name="pt1933">
                  <a:extLst>
                    <a:ext uri="{FF2B5EF4-FFF2-40B4-BE49-F238E27FC236}">
                      <a16:creationId xmlns:a16="http://schemas.microsoft.com/office/drawing/2014/main" id="{15712A05-34B6-4567-9A34-AA26EC287218}"/>
                    </a:ext>
                  </a:extLst>
                </p:cNvPr>
                <p:cNvSpPr/>
                <p:nvPr/>
              </p:nvSpPr>
              <p:spPr>
                <a:xfrm>
                  <a:off x="5085223" y="48654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25" name="pt1934">
                  <a:extLst>
                    <a:ext uri="{FF2B5EF4-FFF2-40B4-BE49-F238E27FC236}">
                      <a16:creationId xmlns:a16="http://schemas.microsoft.com/office/drawing/2014/main" id="{D08980C5-0DDF-413C-BDFE-FAF72298AEC3}"/>
                    </a:ext>
                  </a:extLst>
                </p:cNvPr>
                <p:cNvSpPr/>
                <p:nvPr/>
              </p:nvSpPr>
              <p:spPr>
                <a:xfrm>
                  <a:off x="4953910" y="48656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26" name="pt1935">
                  <a:extLst>
                    <a:ext uri="{FF2B5EF4-FFF2-40B4-BE49-F238E27FC236}">
                      <a16:creationId xmlns:a16="http://schemas.microsoft.com/office/drawing/2014/main" id="{5ADDCA4A-0489-4096-BB7D-3D40AB5DD342}"/>
                    </a:ext>
                  </a:extLst>
                </p:cNvPr>
                <p:cNvSpPr/>
                <p:nvPr/>
              </p:nvSpPr>
              <p:spPr>
                <a:xfrm>
                  <a:off x="5003698" y="48657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27" name="pt1936">
                  <a:extLst>
                    <a:ext uri="{FF2B5EF4-FFF2-40B4-BE49-F238E27FC236}">
                      <a16:creationId xmlns:a16="http://schemas.microsoft.com/office/drawing/2014/main" id="{86CCEF7D-2995-4A38-B5E6-8E98D42A6248}"/>
                    </a:ext>
                  </a:extLst>
                </p:cNvPr>
                <p:cNvSpPr/>
                <p:nvPr/>
              </p:nvSpPr>
              <p:spPr>
                <a:xfrm>
                  <a:off x="5853553" y="48657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28" name="pt1937">
                  <a:extLst>
                    <a:ext uri="{FF2B5EF4-FFF2-40B4-BE49-F238E27FC236}">
                      <a16:creationId xmlns:a16="http://schemas.microsoft.com/office/drawing/2014/main" id="{9B50FB6B-F2C4-411A-BB57-0CF666CC30A8}"/>
                    </a:ext>
                  </a:extLst>
                </p:cNvPr>
                <p:cNvSpPr/>
                <p:nvPr/>
              </p:nvSpPr>
              <p:spPr>
                <a:xfrm>
                  <a:off x="4985784" y="48658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29" name="pt1938">
                  <a:extLst>
                    <a:ext uri="{FF2B5EF4-FFF2-40B4-BE49-F238E27FC236}">
                      <a16:creationId xmlns:a16="http://schemas.microsoft.com/office/drawing/2014/main" id="{70DE4446-D18F-4BB3-9597-FA24AFD4BE45}"/>
                    </a:ext>
                  </a:extLst>
                </p:cNvPr>
                <p:cNvSpPr/>
                <p:nvPr/>
              </p:nvSpPr>
              <p:spPr>
                <a:xfrm>
                  <a:off x="5140954" y="48658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0" name="pt1939">
                  <a:extLst>
                    <a:ext uri="{FF2B5EF4-FFF2-40B4-BE49-F238E27FC236}">
                      <a16:creationId xmlns:a16="http://schemas.microsoft.com/office/drawing/2014/main" id="{CCD19561-ECAD-4B33-86E1-98CA3B66507F}"/>
                    </a:ext>
                  </a:extLst>
                </p:cNvPr>
                <p:cNvSpPr/>
                <p:nvPr/>
              </p:nvSpPr>
              <p:spPr>
                <a:xfrm>
                  <a:off x="5127079" y="48662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1" name="pt1940">
                  <a:extLst>
                    <a:ext uri="{FF2B5EF4-FFF2-40B4-BE49-F238E27FC236}">
                      <a16:creationId xmlns:a16="http://schemas.microsoft.com/office/drawing/2014/main" id="{41C089C3-DC96-4AF0-B9BE-DBE913960C2B}"/>
                    </a:ext>
                  </a:extLst>
                </p:cNvPr>
                <p:cNvSpPr/>
                <p:nvPr/>
              </p:nvSpPr>
              <p:spPr>
                <a:xfrm>
                  <a:off x="5300365" y="48665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2" name="pt1941">
                  <a:extLst>
                    <a:ext uri="{FF2B5EF4-FFF2-40B4-BE49-F238E27FC236}">
                      <a16:creationId xmlns:a16="http://schemas.microsoft.com/office/drawing/2014/main" id="{1268442C-E134-468B-94E9-2C4ED5487992}"/>
                    </a:ext>
                  </a:extLst>
                </p:cNvPr>
                <p:cNvSpPr/>
                <p:nvPr/>
              </p:nvSpPr>
              <p:spPr>
                <a:xfrm>
                  <a:off x="5068343" y="48667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3" name="pt1942">
                  <a:extLst>
                    <a:ext uri="{FF2B5EF4-FFF2-40B4-BE49-F238E27FC236}">
                      <a16:creationId xmlns:a16="http://schemas.microsoft.com/office/drawing/2014/main" id="{2B6C46EA-9003-41C9-AEA0-FC0BDCBF81F6}"/>
                    </a:ext>
                  </a:extLst>
                </p:cNvPr>
                <p:cNvSpPr/>
                <p:nvPr/>
              </p:nvSpPr>
              <p:spPr>
                <a:xfrm>
                  <a:off x="6170837" y="48667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4" name="pt1943">
                  <a:extLst>
                    <a:ext uri="{FF2B5EF4-FFF2-40B4-BE49-F238E27FC236}">
                      <a16:creationId xmlns:a16="http://schemas.microsoft.com/office/drawing/2014/main" id="{19E8F470-3B83-422D-9C7A-98241C794DA4}"/>
                    </a:ext>
                  </a:extLst>
                </p:cNvPr>
                <p:cNvSpPr/>
                <p:nvPr/>
              </p:nvSpPr>
              <p:spPr>
                <a:xfrm>
                  <a:off x="5196939" y="48667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5" name="pt1944">
                  <a:extLst>
                    <a:ext uri="{FF2B5EF4-FFF2-40B4-BE49-F238E27FC236}">
                      <a16:creationId xmlns:a16="http://schemas.microsoft.com/office/drawing/2014/main" id="{1CB47037-C9FD-4994-821E-1FE7BDB1DAF9}"/>
                    </a:ext>
                  </a:extLst>
                </p:cNvPr>
                <p:cNvSpPr/>
                <p:nvPr/>
              </p:nvSpPr>
              <p:spPr>
                <a:xfrm>
                  <a:off x="4944213" y="48667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6" name="pt1945">
                  <a:extLst>
                    <a:ext uri="{FF2B5EF4-FFF2-40B4-BE49-F238E27FC236}">
                      <a16:creationId xmlns:a16="http://schemas.microsoft.com/office/drawing/2014/main" id="{B2C8436D-D987-4D63-8EAC-C111A22E3CBD}"/>
                    </a:ext>
                  </a:extLst>
                </p:cNvPr>
                <p:cNvSpPr/>
                <p:nvPr/>
              </p:nvSpPr>
              <p:spPr>
                <a:xfrm>
                  <a:off x="5143649" y="48667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7" name="pt1946">
                  <a:extLst>
                    <a:ext uri="{FF2B5EF4-FFF2-40B4-BE49-F238E27FC236}">
                      <a16:creationId xmlns:a16="http://schemas.microsoft.com/office/drawing/2014/main" id="{4B79F6AB-2432-47C1-A41A-512752224882}"/>
                    </a:ext>
                  </a:extLst>
                </p:cNvPr>
                <p:cNvSpPr/>
                <p:nvPr/>
              </p:nvSpPr>
              <p:spPr>
                <a:xfrm>
                  <a:off x="6170038" y="48669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8" name="pt1947">
                  <a:extLst>
                    <a:ext uri="{FF2B5EF4-FFF2-40B4-BE49-F238E27FC236}">
                      <a16:creationId xmlns:a16="http://schemas.microsoft.com/office/drawing/2014/main" id="{0BBC65E4-CAD5-48CB-98AC-FA485A53CF91}"/>
                    </a:ext>
                  </a:extLst>
                </p:cNvPr>
                <p:cNvSpPr/>
                <p:nvPr/>
              </p:nvSpPr>
              <p:spPr>
                <a:xfrm>
                  <a:off x="5117302" y="48670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9" name="pt1948">
                  <a:extLst>
                    <a:ext uri="{FF2B5EF4-FFF2-40B4-BE49-F238E27FC236}">
                      <a16:creationId xmlns:a16="http://schemas.microsoft.com/office/drawing/2014/main" id="{7436548B-ED42-4053-A6A7-918A97B00962}"/>
                    </a:ext>
                  </a:extLst>
                </p:cNvPr>
                <p:cNvSpPr/>
                <p:nvPr/>
              </p:nvSpPr>
              <p:spPr>
                <a:xfrm>
                  <a:off x="5368853" y="48671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0" name="pt1949">
                  <a:extLst>
                    <a:ext uri="{FF2B5EF4-FFF2-40B4-BE49-F238E27FC236}">
                      <a16:creationId xmlns:a16="http://schemas.microsoft.com/office/drawing/2014/main" id="{2A208598-B039-4BD0-9B64-5EBB38FA45BC}"/>
                    </a:ext>
                  </a:extLst>
                </p:cNvPr>
                <p:cNvSpPr/>
                <p:nvPr/>
              </p:nvSpPr>
              <p:spPr>
                <a:xfrm>
                  <a:off x="5287931" y="48672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1" name="pt1950">
                  <a:extLst>
                    <a:ext uri="{FF2B5EF4-FFF2-40B4-BE49-F238E27FC236}">
                      <a16:creationId xmlns:a16="http://schemas.microsoft.com/office/drawing/2014/main" id="{0DB99F04-898E-4187-B077-7EF5C5B6E612}"/>
                    </a:ext>
                  </a:extLst>
                </p:cNvPr>
                <p:cNvSpPr/>
                <p:nvPr/>
              </p:nvSpPr>
              <p:spPr>
                <a:xfrm>
                  <a:off x="6171377" y="48672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2" name="pt1951">
                  <a:extLst>
                    <a:ext uri="{FF2B5EF4-FFF2-40B4-BE49-F238E27FC236}">
                      <a16:creationId xmlns:a16="http://schemas.microsoft.com/office/drawing/2014/main" id="{46BEE6B8-159B-440D-AEBF-FD566948442D}"/>
                    </a:ext>
                  </a:extLst>
                </p:cNvPr>
                <p:cNvSpPr/>
                <p:nvPr/>
              </p:nvSpPr>
              <p:spPr>
                <a:xfrm>
                  <a:off x="6230158" y="48672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3" name="pt1952">
                  <a:extLst>
                    <a:ext uri="{FF2B5EF4-FFF2-40B4-BE49-F238E27FC236}">
                      <a16:creationId xmlns:a16="http://schemas.microsoft.com/office/drawing/2014/main" id="{3C3BFF5D-8DD8-49E8-AC9C-469E532245C9}"/>
                    </a:ext>
                  </a:extLst>
                </p:cNvPr>
                <p:cNvSpPr/>
                <p:nvPr/>
              </p:nvSpPr>
              <p:spPr>
                <a:xfrm>
                  <a:off x="6110139" y="48672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4" name="pt1953">
                  <a:extLst>
                    <a:ext uri="{FF2B5EF4-FFF2-40B4-BE49-F238E27FC236}">
                      <a16:creationId xmlns:a16="http://schemas.microsoft.com/office/drawing/2014/main" id="{1535FB3A-B04E-4830-AE1F-89A66DDE7F6A}"/>
                    </a:ext>
                  </a:extLst>
                </p:cNvPr>
                <p:cNvSpPr/>
                <p:nvPr/>
              </p:nvSpPr>
              <p:spPr>
                <a:xfrm>
                  <a:off x="4989542" y="48672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5" name="pt1954">
                  <a:extLst>
                    <a:ext uri="{FF2B5EF4-FFF2-40B4-BE49-F238E27FC236}">
                      <a16:creationId xmlns:a16="http://schemas.microsoft.com/office/drawing/2014/main" id="{89E8FFEE-F945-4929-9D80-35C51E27CF06}"/>
                    </a:ext>
                  </a:extLst>
                </p:cNvPr>
                <p:cNvSpPr/>
                <p:nvPr/>
              </p:nvSpPr>
              <p:spPr>
                <a:xfrm>
                  <a:off x="6024415" y="48675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6" name="pt1955">
                  <a:extLst>
                    <a:ext uri="{FF2B5EF4-FFF2-40B4-BE49-F238E27FC236}">
                      <a16:creationId xmlns:a16="http://schemas.microsoft.com/office/drawing/2014/main" id="{73435A9B-5649-4E7C-B15E-108E748F87BB}"/>
                    </a:ext>
                  </a:extLst>
                </p:cNvPr>
                <p:cNvSpPr/>
                <p:nvPr/>
              </p:nvSpPr>
              <p:spPr>
                <a:xfrm>
                  <a:off x="5922383" y="48675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7" name="pt1956">
                  <a:extLst>
                    <a:ext uri="{FF2B5EF4-FFF2-40B4-BE49-F238E27FC236}">
                      <a16:creationId xmlns:a16="http://schemas.microsoft.com/office/drawing/2014/main" id="{5AFAB32D-AE36-4714-8769-CEFF8E7DA038}"/>
                    </a:ext>
                  </a:extLst>
                </p:cNvPr>
                <p:cNvSpPr/>
                <p:nvPr/>
              </p:nvSpPr>
              <p:spPr>
                <a:xfrm>
                  <a:off x="5836217" y="48676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8" name="pt1957">
                  <a:extLst>
                    <a:ext uri="{FF2B5EF4-FFF2-40B4-BE49-F238E27FC236}">
                      <a16:creationId xmlns:a16="http://schemas.microsoft.com/office/drawing/2014/main" id="{7AE9B48E-F93E-4AC6-B199-9FD02E8920F2}"/>
                    </a:ext>
                  </a:extLst>
                </p:cNvPr>
                <p:cNvSpPr/>
                <p:nvPr/>
              </p:nvSpPr>
              <p:spPr>
                <a:xfrm>
                  <a:off x="6072967" y="48676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9" name="pt1958">
                  <a:extLst>
                    <a:ext uri="{FF2B5EF4-FFF2-40B4-BE49-F238E27FC236}">
                      <a16:creationId xmlns:a16="http://schemas.microsoft.com/office/drawing/2014/main" id="{D0DCA6C3-2228-4A30-9CB1-EEE120908BDC}"/>
                    </a:ext>
                  </a:extLst>
                </p:cNvPr>
                <p:cNvSpPr/>
                <p:nvPr/>
              </p:nvSpPr>
              <p:spPr>
                <a:xfrm>
                  <a:off x="5124068" y="48676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0" name="pt1959">
                  <a:extLst>
                    <a:ext uri="{FF2B5EF4-FFF2-40B4-BE49-F238E27FC236}">
                      <a16:creationId xmlns:a16="http://schemas.microsoft.com/office/drawing/2014/main" id="{BBB71E59-41F7-47B5-BB9E-4D06C482F70C}"/>
                    </a:ext>
                  </a:extLst>
                </p:cNvPr>
                <p:cNvSpPr/>
                <p:nvPr/>
              </p:nvSpPr>
              <p:spPr>
                <a:xfrm>
                  <a:off x="6021594" y="48676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1" name="pt1960">
                  <a:extLst>
                    <a:ext uri="{FF2B5EF4-FFF2-40B4-BE49-F238E27FC236}">
                      <a16:creationId xmlns:a16="http://schemas.microsoft.com/office/drawing/2014/main" id="{96E8B856-1AC6-42DD-8802-F9AE88F564A7}"/>
                    </a:ext>
                  </a:extLst>
                </p:cNvPr>
                <p:cNvSpPr/>
                <p:nvPr/>
              </p:nvSpPr>
              <p:spPr>
                <a:xfrm>
                  <a:off x="6206296" y="48677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2" name="pt1961">
                  <a:extLst>
                    <a:ext uri="{FF2B5EF4-FFF2-40B4-BE49-F238E27FC236}">
                      <a16:creationId xmlns:a16="http://schemas.microsoft.com/office/drawing/2014/main" id="{D233A7F4-CCA9-4CD8-88BB-EF8B501409F0}"/>
                    </a:ext>
                  </a:extLst>
                </p:cNvPr>
                <p:cNvSpPr/>
                <p:nvPr/>
              </p:nvSpPr>
              <p:spPr>
                <a:xfrm>
                  <a:off x="5160953" y="48678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3" name="pt1962">
                  <a:extLst>
                    <a:ext uri="{FF2B5EF4-FFF2-40B4-BE49-F238E27FC236}">
                      <a16:creationId xmlns:a16="http://schemas.microsoft.com/office/drawing/2014/main" id="{205EDD4A-8CD7-4EDC-BDE9-C4E029C10CE9}"/>
                    </a:ext>
                  </a:extLst>
                </p:cNvPr>
                <p:cNvSpPr/>
                <p:nvPr/>
              </p:nvSpPr>
              <p:spPr>
                <a:xfrm>
                  <a:off x="5113038" y="48678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4" name="pt1963">
                  <a:extLst>
                    <a:ext uri="{FF2B5EF4-FFF2-40B4-BE49-F238E27FC236}">
                      <a16:creationId xmlns:a16="http://schemas.microsoft.com/office/drawing/2014/main" id="{DD6E512C-0418-474F-86A5-BF02BF5562B1}"/>
                    </a:ext>
                  </a:extLst>
                </p:cNvPr>
                <p:cNvSpPr/>
                <p:nvPr/>
              </p:nvSpPr>
              <p:spPr>
                <a:xfrm>
                  <a:off x="6192891" y="48678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5" name="pt1964">
                  <a:extLst>
                    <a:ext uri="{FF2B5EF4-FFF2-40B4-BE49-F238E27FC236}">
                      <a16:creationId xmlns:a16="http://schemas.microsoft.com/office/drawing/2014/main" id="{974C4CA6-8DFD-4A6D-886E-34F85E7F5335}"/>
                    </a:ext>
                  </a:extLst>
                </p:cNvPr>
                <p:cNvSpPr/>
                <p:nvPr/>
              </p:nvSpPr>
              <p:spPr>
                <a:xfrm>
                  <a:off x="6077073" y="48680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6" name="pt1965">
                  <a:extLst>
                    <a:ext uri="{FF2B5EF4-FFF2-40B4-BE49-F238E27FC236}">
                      <a16:creationId xmlns:a16="http://schemas.microsoft.com/office/drawing/2014/main" id="{DB0846B4-77BB-4023-860E-917634D3CB6E}"/>
                    </a:ext>
                  </a:extLst>
                </p:cNvPr>
                <p:cNvSpPr/>
                <p:nvPr/>
              </p:nvSpPr>
              <p:spPr>
                <a:xfrm>
                  <a:off x="4933271" y="48680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7" name="pt1966">
                  <a:extLst>
                    <a:ext uri="{FF2B5EF4-FFF2-40B4-BE49-F238E27FC236}">
                      <a16:creationId xmlns:a16="http://schemas.microsoft.com/office/drawing/2014/main" id="{1ACFAC4B-FD0F-469D-91F5-EB23D0FE3113}"/>
                    </a:ext>
                  </a:extLst>
                </p:cNvPr>
                <p:cNvSpPr/>
                <p:nvPr/>
              </p:nvSpPr>
              <p:spPr>
                <a:xfrm>
                  <a:off x="5231537" y="48684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8" name="pt1967">
                  <a:extLst>
                    <a:ext uri="{FF2B5EF4-FFF2-40B4-BE49-F238E27FC236}">
                      <a16:creationId xmlns:a16="http://schemas.microsoft.com/office/drawing/2014/main" id="{294A876A-3FD7-4747-BFCB-294EA791F9E7}"/>
                    </a:ext>
                  </a:extLst>
                </p:cNvPr>
                <p:cNvSpPr/>
                <p:nvPr/>
              </p:nvSpPr>
              <p:spPr>
                <a:xfrm>
                  <a:off x="4938260" y="48685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9" name="pt1968">
                  <a:extLst>
                    <a:ext uri="{FF2B5EF4-FFF2-40B4-BE49-F238E27FC236}">
                      <a16:creationId xmlns:a16="http://schemas.microsoft.com/office/drawing/2014/main" id="{E79FDD6D-3A04-4B1E-94F2-0CF9A124B5F1}"/>
                    </a:ext>
                  </a:extLst>
                </p:cNvPr>
                <p:cNvSpPr/>
                <p:nvPr/>
              </p:nvSpPr>
              <p:spPr>
                <a:xfrm>
                  <a:off x="5249616" y="48685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0" name="pt1969">
                  <a:extLst>
                    <a:ext uri="{FF2B5EF4-FFF2-40B4-BE49-F238E27FC236}">
                      <a16:creationId xmlns:a16="http://schemas.microsoft.com/office/drawing/2014/main" id="{015005C6-1641-49E5-A3C6-701B822BD258}"/>
                    </a:ext>
                  </a:extLst>
                </p:cNvPr>
                <p:cNvSpPr/>
                <p:nvPr/>
              </p:nvSpPr>
              <p:spPr>
                <a:xfrm>
                  <a:off x="5012326" y="48686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1" name="pt1970">
                  <a:extLst>
                    <a:ext uri="{FF2B5EF4-FFF2-40B4-BE49-F238E27FC236}">
                      <a16:creationId xmlns:a16="http://schemas.microsoft.com/office/drawing/2014/main" id="{B5C1510C-F0F8-44A3-B258-84689B802F74}"/>
                    </a:ext>
                  </a:extLst>
                </p:cNvPr>
                <p:cNvSpPr/>
                <p:nvPr/>
              </p:nvSpPr>
              <p:spPr>
                <a:xfrm>
                  <a:off x="6128449" y="48687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2" name="pt1971">
                  <a:extLst>
                    <a:ext uri="{FF2B5EF4-FFF2-40B4-BE49-F238E27FC236}">
                      <a16:creationId xmlns:a16="http://schemas.microsoft.com/office/drawing/2014/main" id="{A0F93110-8667-420E-A185-A019CC623977}"/>
                    </a:ext>
                  </a:extLst>
                </p:cNvPr>
                <p:cNvSpPr/>
                <p:nvPr/>
              </p:nvSpPr>
              <p:spPr>
                <a:xfrm>
                  <a:off x="5105823" y="48691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3" name="pt1972">
                  <a:extLst>
                    <a:ext uri="{FF2B5EF4-FFF2-40B4-BE49-F238E27FC236}">
                      <a16:creationId xmlns:a16="http://schemas.microsoft.com/office/drawing/2014/main" id="{B1EEBBE7-6453-4743-AEDF-31E68A6AB22C}"/>
                    </a:ext>
                  </a:extLst>
                </p:cNvPr>
                <p:cNvSpPr/>
                <p:nvPr/>
              </p:nvSpPr>
              <p:spPr>
                <a:xfrm>
                  <a:off x="5254331" y="48693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4" name="pt1973">
                  <a:extLst>
                    <a:ext uri="{FF2B5EF4-FFF2-40B4-BE49-F238E27FC236}">
                      <a16:creationId xmlns:a16="http://schemas.microsoft.com/office/drawing/2014/main" id="{F5D3B252-A42F-4D74-AE8E-629C34FB2B81}"/>
                    </a:ext>
                  </a:extLst>
                </p:cNvPr>
                <p:cNvSpPr/>
                <p:nvPr/>
              </p:nvSpPr>
              <p:spPr>
                <a:xfrm>
                  <a:off x="6233908" y="48693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5" name="pt1974">
                  <a:extLst>
                    <a:ext uri="{FF2B5EF4-FFF2-40B4-BE49-F238E27FC236}">
                      <a16:creationId xmlns:a16="http://schemas.microsoft.com/office/drawing/2014/main" id="{371CA210-753F-4BC0-860B-030C9974C8C4}"/>
                    </a:ext>
                  </a:extLst>
                </p:cNvPr>
                <p:cNvSpPr/>
                <p:nvPr/>
              </p:nvSpPr>
              <p:spPr>
                <a:xfrm>
                  <a:off x="4891913" y="48694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6" name="pt1975">
                  <a:extLst>
                    <a:ext uri="{FF2B5EF4-FFF2-40B4-BE49-F238E27FC236}">
                      <a16:creationId xmlns:a16="http://schemas.microsoft.com/office/drawing/2014/main" id="{C5761968-F9CA-4D29-AE3C-8205CD1F02DC}"/>
                    </a:ext>
                  </a:extLst>
                </p:cNvPr>
                <p:cNvSpPr/>
                <p:nvPr/>
              </p:nvSpPr>
              <p:spPr>
                <a:xfrm>
                  <a:off x="6170180" y="48694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7" name="pt1976">
                  <a:extLst>
                    <a:ext uri="{FF2B5EF4-FFF2-40B4-BE49-F238E27FC236}">
                      <a16:creationId xmlns:a16="http://schemas.microsoft.com/office/drawing/2014/main" id="{A225BF07-33EE-4A4C-8A78-9F4F2E1C93DD}"/>
                    </a:ext>
                  </a:extLst>
                </p:cNvPr>
                <p:cNvSpPr/>
                <p:nvPr/>
              </p:nvSpPr>
              <p:spPr>
                <a:xfrm>
                  <a:off x="4895979" y="48695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8" name="pt1977">
                  <a:extLst>
                    <a:ext uri="{FF2B5EF4-FFF2-40B4-BE49-F238E27FC236}">
                      <a16:creationId xmlns:a16="http://schemas.microsoft.com/office/drawing/2014/main" id="{357B4F40-A4DF-4A9A-B7DA-F9A827E3A978}"/>
                    </a:ext>
                  </a:extLst>
                </p:cNvPr>
                <p:cNvSpPr/>
                <p:nvPr/>
              </p:nvSpPr>
              <p:spPr>
                <a:xfrm>
                  <a:off x="5059795" y="48696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9" name="pt1978">
                  <a:extLst>
                    <a:ext uri="{FF2B5EF4-FFF2-40B4-BE49-F238E27FC236}">
                      <a16:creationId xmlns:a16="http://schemas.microsoft.com/office/drawing/2014/main" id="{185777E9-DE03-48D6-A9E7-6105FE0A75DA}"/>
                    </a:ext>
                  </a:extLst>
                </p:cNvPr>
                <p:cNvSpPr/>
                <p:nvPr/>
              </p:nvSpPr>
              <p:spPr>
                <a:xfrm>
                  <a:off x="6172458" y="48696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0" name="pt1979">
                  <a:extLst>
                    <a:ext uri="{FF2B5EF4-FFF2-40B4-BE49-F238E27FC236}">
                      <a16:creationId xmlns:a16="http://schemas.microsoft.com/office/drawing/2014/main" id="{22D91491-4DEF-4164-9A25-97DA357C4D5A}"/>
                    </a:ext>
                  </a:extLst>
                </p:cNvPr>
                <p:cNvSpPr/>
                <p:nvPr/>
              </p:nvSpPr>
              <p:spPr>
                <a:xfrm>
                  <a:off x="5047383" y="48701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1" name="pt1980">
                  <a:extLst>
                    <a:ext uri="{FF2B5EF4-FFF2-40B4-BE49-F238E27FC236}">
                      <a16:creationId xmlns:a16="http://schemas.microsoft.com/office/drawing/2014/main" id="{1BE2B02F-7AC9-4E33-8926-50FB40E2B9CE}"/>
                    </a:ext>
                  </a:extLst>
                </p:cNvPr>
                <p:cNvSpPr/>
                <p:nvPr/>
              </p:nvSpPr>
              <p:spPr>
                <a:xfrm>
                  <a:off x="5134377" y="48702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2" name="pt1981">
                  <a:extLst>
                    <a:ext uri="{FF2B5EF4-FFF2-40B4-BE49-F238E27FC236}">
                      <a16:creationId xmlns:a16="http://schemas.microsoft.com/office/drawing/2014/main" id="{2020D18F-C550-45B2-9156-ADF4278F791E}"/>
                    </a:ext>
                  </a:extLst>
                </p:cNvPr>
                <p:cNvSpPr/>
                <p:nvPr/>
              </p:nvSpPr>
              <p:spPr>
                <a:xfrm>
                  <a:off x="6276200" y="48702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3" name="pt1982">
                  <a:extLst>
                    <a:ext uri="{FF2B5EF4-FFF2-40B4-BE49-F238E27FC236}">
                      <a16:creationId xmlns:a16="http://schemas.microsoft.com/office/drawing/2014/main" id="{D5E74909-BF79-4AAC-918B-50D377AE029E}"/>
                    </a:ext>
                  </a:extLst>
                </p:cNvPr>
                <p:cNvSpPr/>
                <p:nvPr/>
              </p:nvSpPr>
              <p:spPr>
                <a:xfrm>
                  <a:off x="6130919" y="48705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4" name="pt1983">
                  <a:extLst>
                    <a:ext uri="{FF2B5EF4-FFF2-40B4-BE49-F238E27FC236}">
                      <a16:creationId xmlns:a16="http://schemas.microsoft.com/office/drawing/2014/main" id="{5EF597D3-48CB-406A-BF0A-DF9C5A2C6387}"/>
                    </a:ext>
                  </a:extLst>
                </p:cNvPr>
                <p:cNvSpPr/>
                <p:nvPr/>
              </p:nvSpPr>
              <p:spPr>
                <a:xfrm>
                  <a:off x="4927693" y="48709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5" name="pt1984">
                  <a:extLst>
                    <a:ext uri="{FF2B5EF4-FFF2-40B4-BE49-F238E27FC236}">
                      <a16:creationId xmlns:a16="http://schemas.microsoft.com/office/drawing/2014/main" id="{F664EB7D-E59E-4568-8A70-D5DDC174F967}"/>
                    </a:ext>
                  </a:extLst>
                </p:cNvPr>
                <p:cNvSpPr/>
                <p:nvPr/>
              </p:nvSpPr>
              <p:spPr>
                <a:xfrm>
                  <a:off x="4955601" y="48712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6" name="pt1985">
                  <a:extLst>
                    <a:ext uri="{FF2B5EF4-FFF2-40B4-BE49-F238E27FC236}">
                      <a16:creationId xmlns:a16="http://schemas.microsoft.com/office/drawing/2014/main" id="{0338AB9C-B5B9-498C-8D55-3D949ABE6C47}"/>
                    </a:ext>
                  </a:extLst>
                </p:cNvPr>
                <p:cNvSpPr/>
                <p:nvPr/>
              </p:nvSpPr>
              <p:spPr>
                <a:xfrm>
                  <a:off x="5223340" y="48716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7" name="pt1986">
                  <a:extLst>
                    <a:ext uri="{FF2B5EF4-FFF2-40B4-BE49-F238E27FC236}">
                      <a16:creationId xmlns:a16="http://schemas.microsoft.com/office/drawing/2014/main" id="{645A5E86-8661-42D8-8153-20E0103B43B9}"/>
                    </a:ext>
                  </a:extLst>
                </p:cNvPr>
                <p:cNvSpPr/>
                <p:nvPr/>
              </p:nvSpPr>
              <p:spPr>
                <a:xfrm>
                  <a:off x="5129692" y="48722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8" name="pt1987">
                  <a:extLst>
                    <a:ext uri="{FF2B5EF4-FFF2-40B4-BE49-F238E27FC236}">
                      <a16:creationId xmlns:a16="http://schemas.microsoft.com/office/drawing/2014/main" id="{A3DCAAA9-7A4C-43E5-BC5D-567CE4E386B9}"/>
                    </a:ext>
                  </a:extLst>
                </p:cNvPr>
                <p:cNvSpPr/>
                <p:nvPr/>
              </p:nvSpPr>
              <p:spPr>
                <a:xfrm>
                  <a:off x="5989107" y="48722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9" name="pt1988">
                  <a:extLst>
                    <a:ext uri="{FF2B5EF4-FFF2-40B4-BE49-F238E27FC236}">
                      <a16:creationId xmlns:a16="http://schemas.microsoft.com/office/drawing/2014/main" id="{D2F5EB34-7493-4809-9BD9-52CE15999928}"/>
                    </a:ext>
                  </a:extLst>
                </p:cNvPr>
                <p:cNvSpPr/>
                <p:nvPr/>
              </p:nvSpPr>
              <p:spPr>
                <a:xfrm>
                  <a:off x="6056536" y="48722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0" name="pt1989">
                  <a:extLst>
                    <a:ext uri="{FF2B5EF4-FFF2-40B4-BE49-F238E27FC236}">
                      <a16:creationId xmlns:a16="http://schemas.microsoft.com/office/drawing/2014/main" id="{FD4DF050-279C-45A1-ABAB-076A4592AE70}"/>
                    </a:ext>
                  </a:extLst>
                </p:cNvPr>
                <p:cNvSpPr/>
                <p:nvPr/>
              </p:nvSpPr>
              <p:spPr>
                <a:xfrm>
                  <a:off x="6249705" y="48723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1" name="pt1990">
                  <a:extLst>
                    <a:ext uri="{FF2B5EF4-FFF2-40B4-BE49-F238E27FC236}">
                      <a16:creationId xmlns:a16="http://schemas.microsoft.com/office/drawing/2014/main" id="{268C707F-CF28-48C0-86A8-F71AB23C8A9F}"/>
                    </a:ext>
                  </a:extLst>
                </p:cNvPr>
                <p:cNvSpPr/>
                <p:nvPr/>
              </p:nvSpPr>
              <p:spPr>
                <a:xfrm>
                  <a:off x="5902788" y="48723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2" name="pt1991">
                  <a:extLst>
                    <a:ext uri="{FF2B5EF4-FFF2-40B4-BE49-F238E27FC236}">
                      <a16:creationId xmlns:a16="http://schemas.microsoft.com/office/drawing/2014/main" id="{1FFE1BD1-8107-4B40-B861-4D4F696B2622}"/>
                    </a:ext>
                  </a:extLst>
                </p:cNvPr>
                <p:cNvSpPr/>
                <p:nvPr/>
              </p:nvSpPr>
              <p:spPr>
                <a:xfrm>
                  <a:off x="4928748" y="48727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3" name="pt1992">
                  <a:extLst>
                    <a:ext uri="{FF2B5EF4-FFF2-40B4-BE49-F238E27FC236}">
                      <a16:creationId xmlns:a16="http://schemas.microsoft.com/office/drawing/2014/main" id="{2FBBF9A3-67E4-483C-A8CC-8C89EC48243D}"/>
                    </a:ext>
                  </a:extLst>
                </p:cNvPr>
                <p:cNvSpPr/>
                <p:nvPr/>
              </p:nvSpPr>
              <p:spPr>
                <a:xfrm>
                  <a:off x="4935542" y="48727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4" name="pt1993">
                  <a:extLst>
                    <a:ext uri="{FF2B5EF4-FFF2-40B4-BE49-F238E27FC236}">
                      <a16:creationId xmlns:a16="http://schemas.microsoft.com/office/drawing/2014/main" id="{0E9C010B-3D7F-4AE4-88DA-4833C60F07C2}"/>
                    </a:ext>
                  </a:extLst>
                </p:cNvPr>
                <p:cNvSpPr/>
                <p:nvPr/>
              </p:nvSpPr>
              <p:spPr>
                <a:xfrm>
                  <a:off x="5008110" y="48727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5" name="pt1994">
                  <a:extLst>
                    <a:ext uri="{FF2B5EF4-FFF2-40B4-BE49-F238E27FC236}">
                      <a16:creationId xmlns:a16="http://schemas.microsoft.com/office/drawing/2014/main" id="{24B8DCDF-634A-404C-B94A-091FA5606414}"/>
                    </a:ext>
                  </a:extLst>
                </p:cNvPr>
                <p:cNvSpPr/>
                <p:nvPr/>
              </p:nvSpPr>
              <p:spPr>
                <a:xfrm>
                  <a:off x="6119547" y="48727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6" name="pt1995">
                  <a:extLst>
                    <a:ext uri="{FF2B5EF4-FFF2-40B4-BE49-F238E27FC236}">
                      <a16:creationId xmlns:a16="http://schemas.microsoft.com/office/drawing/2014/main" id="{19331840-A90C-43A8-A931-E4DFCBFB1E0A}"/>
                    </a:ext>
                  </a:extLst>
                </p:cNvPr>
                <p:cNvSpPr/>
                <p:nvPr/>
              </p:nvSpPr>
              <p:spPr>
                <a:xfrm>
                  <a:off x="5036223" y="48727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7" name="pt1996">
                  <a:extLst>
                    <a:ext uri="{FF2B5EF4-FFF2-40B4-BE49-F238E27FC236}">
                      <a16:creationId xmlns:a16="http://schemas.microsoft.com/office/drawing/2014/main" id="{C8A2DA54-B7C1-48DE-BE33-ACEDF71BE821}"/>
                    </a:ext>
                  </a:extLst>
                </p:cNvPr>
                <p:cNvSpPr/>
                <p:nvPr/>
              </p:nvSpPr>
              <p:spPr>
                <a:xfrm>
                  <a:off x="4907842" y="48727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8" name="pt1997">
                  <a:extLst>
                    <a:ext uri="{FF2B5EF4-FFF2-40B4-BE49-F238E27FC236}">
                      <a16:creationId xmlns:a16="http://schemas.microsoft.com/office/drawing/2014/main" id="{676AE6E8-1366-4068-864E-BF59377040AF}"/>
                    </a:ext>
                  </a:extLst>
                </p:cNvPr>
                <p:cNvSpPr/>
                <p:nvPr/>
              </p:nvSpPr>
              <p:spPr>
                <a:xfrm>
                  <a:off x="5321186" y="48727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9" name="pt1998">
                  <a:extLst>
                    <a:ext uri="{FF2B5EF4-FFF2-40B4-BE49-F238E27FC236}">
                      <a16:creationId xmlns:a16="http://schemas.microsoft.com/office/drawing/2014/main" id="{13837212-E343-4EB3-8F69-72F7A8A54C32}"/>
                    </a:ext>
                  </a:extLst>
                </p:cNvPr>
                <p:cNvSpPr/>
                <p:nvPr/>
              </p:nvSpPr>
              <p:spPr>
                <a:xfrm>
                  <a:off x="5092302" y="48729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0" name="pt1999">
                  <a:extLst>
                    <a:ext uri="{FF2B5EF4-FFF2-40B4-BE49-F238E27FC236}">
                      <a16:creationId xmlns:a16="http://schemas.microsoft.com/office/drawing/2014/main" id="{F1581886-196A-4A8A-A3E1-9AB1740E6328}"/>
                    </a:ext>
                  </a:extLst>
                </p:cNvPr>
                <p:cNvSpPr/>
                <p:nvPr/>
              </p:nvSpPr>
              <p:spPr>
                <a:xfrm>
                  <a:off x="6002017" y="48729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1" name="pt2000">
                  <a:extLst>
                    <a:ext uri="{FF2B5EF4-FFF2-40B4-BE49-F238E27FC236}">
                      <a16:creationId xmlns:a16="http://schemas.microsoft.com/office/drawing/2014/main" id="{DB50AC93-73F7-4F24-A47D-4EB464A9C850}"/>
                    </a:ext>
                  </a:extLst>
                </p:cNvPr>
                <p:cNvSpPr/>
                <p:nvPr/>
              </p:nvSpPr>
              <p:spPr>
                <a:xfrm>
                  <a:off x="6126671" y="48729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2" name="pt2001">
                  <a:extLst>
                    <a:ext uri="{FF2B5EF4-FFF2-40B4-BE49-F238E27FC236}">
                      <a16:creationId xmlns:a16="http://schemas.microsoft.com/office/drawing/2014/main" id="{9D6B8FEB-F0F0-4EEE-862D-7C2E44F80434}"/>
                    </a:ext>
                  </a:extLst>
                </p:cNvPr>
                <p:cNvSpPr/>
                <p:nvPr/>
              </p:nvSpPr>
              <p:spPr>
                <a:xfrm>
                  <a:off x="5942701" y="48729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3" name="pt2002">
                  <a:extLst>
                    <a:ext uri="{FF2B5EF4-FFF2-40B4-BE49-F238E27FC236}">
                      <a16:creationId xmlns:a16="http://schemas.microsoft.com/office/drawing/2014/main" id="{36F9A548-D0D6-4368-B016-9F0FDAE996CA}"/>
                    </a:ext>
                  </a:extLst>
                </p:cNvPr>
                <p:cNvSpPr/>
                <p:nvPr/>
              </p:nvSpPr>
              <p:spPr>
                <a:xfrm>
                  <a:off x="5979045" y="48732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4" name="pt2003">
                  <a:extLst>
                    <a:ext uri="{FF2B5EF4-FFF2-40B4-BE49-F238E27FC236}">
                      <a16:creationId xmlns:a16="http://schemas.microsoft.com/office/drawing/2014/main" id="{A8839B96-09EB-45F7-BCF4-6A5D334D5D31}"/>
                    </a:ext>
                  </a:extLst>
                </p:cNvPr>
                <p:cNvSpPr/>
                <p:nvPr/>
              </p:nvSpPr>
              <p:spPr>
                <a:xfrm>
                  <a:off x="6075196" y="48733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5" name="pt2004">
                  <a:extLst>
                    <a:ext uri="{FF2B5EF4-FFF2-40B4-BE49-F238E27FC236}">
                      <a16:creationId xmlns:a16="http://schemas.microsoft.com/office/drawing/2014/main" id="{5130F0A8-61DF-4250-A09C-9D0FF72BA6E9}"/>
                    </a:ext>
                  </a:extLst>
                </p:cNvPr>
                <p:cNvSpPr/>
                <p:nvPr/>
              </p:nvSpPr>
              <p:spPr>
                <a:xfrm>
                  <a:off x="6114963" y="48733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6" name="pt2005">
                  <a:extLst>
                    <a:ext uri="{FF2B5EF4-FFF2-40B4-BE49-F238E27FC236}">
                      <a16:creationId xmlns:a16="http://schemas.microsoft.com/office/drawing/2014/main" id="{BF767DE7-BB3D-41BF-A248-B8E87ADA53D3}"/>
                    </a:ext>
                  </a:extLst>
                </p:cNvPr>
                <p:cNvSpPr/>
                <p:nvPr/>
              </p:nvSpPr>
              <p:spPr>
                <a:xfrm>
                  <a:off x="5454857" y="48733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7" name="pt2006">
                  <a:extLst>
                    <a:ext uri="{FF2B5EF4-FFF2-40B4-BE49-F238E27FC236}">
                      <a16:creationId xmlns:a16="http://schemas.microsoft.com/office/drawing/2014/main" id="{76C7419D-0483-42B5-90BB-B36017DA6CA8}"/>
                    </a:ext>
                  </a:extLst>
                </p:cNvPr>
                <p:cNvSpPr/>
                <p:nvPr/>
              </p:nvSpPr>
              <p:spPr>
                <a:xfrm>
                  <a:off x="6110401" y="48734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8" name="pt2007">
                  <a:extLst>
                    <a:ext uri="{FF2B5EF4-FFF2-40B4-BE49-F238E27FC236}">
                      <a16:creationId xmlns:a16="http://schemas.microsoft.com/office/drawing/2014/main" id="{DFE4337E-0C0A-4423-9353-B7C275B6A948}"/>
                    </a:ext>
                  </a:extLst>
                </p:cNvPr>
                <p:cNvSpPr/>
                <p:nvPr/>
              </p:nvSpPr>
              <p:spPr>
                <a:xfrm>
                  <a:off x="5898880" y="48735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9" name="pt2008">
                  <a:extLst>
                    <a:ext uri="{FF2B5EF4-FFF2-40B4-BE49-F238E27FC236}">
                      <a16:creationId xmlns:a16="http://schemas.microsoft.com/office/drawing/2014/main" id="{9B480F8D-087B-4DDC-A902-F6E7F3BC704C}"/>
                    </a:ext>
                  </a:extLst>
                </p:cNvPr>
                <p:cNvSpPr/>
                <p:nvPr/>
              </p:nvSpPr>
              <p:spPr>
                <a:xfrm>
                  <a:off x="5858589" y="48735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0" name="pt2009">
                  <a:extLst>
                    <a:ext uri="{FF2B5EF4-FFF2-40B4-BE49-F238E27FC236}">
                      <a16:creationId xmlns:a16="http://schemas.microsoft.com/office/drawing/2014/main" id="{039C00F0-1FC2-4836-BE4F-A5C992AE3958}"/>
                    </a:ext>
                  </a:extLst>
                </p:cNvPr>
                <p:cNvSpPr/>
                <p:nvPr/>
              </p:nvSpPr>
              <p:spPr>
                <a:xfrm>
                  <a:off x="5329225" y="48736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1" name="pt2010">
                  <a:extLst>
                    <a:ext uri="{FF2B5EF4-FFF2-40B4-BE49-F238E27FC236}">
                      <a16:creationId xmlns:a16="http://schemas.microsoft.com/office/drawing/2014/main" id="{5E6FED72-DFA6-4A25-9F85-745520792073}"/>
                    </a:ext>
                  </a:extLst>
                </p:cNvPr>
                <p:cNvSpPr/>
                <p:nvPr/>
              </p:nvSpPr>
              <p:spPr>
                <a:xfrm>
                  <a:off x="5038015" y="48736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2" name="pt2011">
                  <a:extLst>
                    <a:ext uri="{FF2B5EF4-FFF2-40B4-BE49-F238E27FC236}">
                      <a16:creationId xmlns:a16="http://schemas.microsoft.com/office/drawing/2014/main" id="{C695457A-8570-42E7-B16C-E77F6517D956}"/>
                    </a:ext>
                  </a:extLst>
                </p:cNvPr>
                <p:cNvSpPr/>
                <p:nvPr/>
              </p:nvSpPr>
              <p:spPr>
                <a:xfrm>
                  <a:off x="6308546" y="48739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3" name="pt2012">
                  <a:extLst>
                    <a:ext uri="{FF2B5EF4-FFF2-40B4-BE49-F238E27FC236}">
                      <a16:creationId xmlns:a16="http://schemas.microsoft.com/office/drawing/2014/main" id="{4DB6A38D-8AE5-49E4-9B28-A651394AC38A}"/>
                    </a:ext>
                  </a:extLst>
                </p:cNvPr>
                <p:cNvSpPr/>
                <p:nvPr/>
              </p:nvSpPr>
              <p:spPr>
                <a:xfrm>
                  <a:off x="5367464" y="48739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4" name="pt2013">
                  <a:extLst>
                    <a:ext uri="{FF2B5EF4-FFF2-40B4-BE49-F238E27FC236}">
                      <a16:creationId xmlns:a16="http://schemas.microsoft.com/office/drawing/2014/main" id="{9272FF93-156F-46BA-B88E-FC36A1FAFA17}"/>
                    </a:ext>
                  </a:extLst>
                </p:cNvPr>
                <p:cNvSpPr/>
                <p:nvPr/>
              </p:nvSpPr>
              <p:spPr>
                <a:xfrm>
                  <a:off x="4939922" y="48739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5" name="pt2014">
                  <a:extLst>
                    <a:ext uri="{FF2B5EF4-FFF2-40B4-BE49-F238E27FC236}">
                      <a16:creationId xmlns:a16="http://schemas.microsoft.com/office/drawing/2014/main" id="{291E48BB-58A5-4F81-987F-ADAACC33CD42}"/>
                    </a:ext>
                  </a:extLst>
                </p:cNvPr>
                <p:cNvSpPr/>
                <p:nvPr/>
              </p:nvSpPr>
              <p:spPr>
                <a:xfrm>
                  <a:off x="5959560" y="48739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6" name="pt2015">
                  <a:extLst>
                    <a:ext uri="{FF2B5EF4-FFF2-40B4-BE49-F238E27FC236}">
                      <a16:creationId xmlns:a16="http://schemas.microsoft.com/office/drawing/2014/main" id="{0612F187-8730-4BE6-B365-77314DAA9889}"/>
                    </a:ext>
                  </a:extLst>
                </p:cNvPr>
                <p:cNvSpPr/>
                <p:nvPr/>
              </p:nvSpPr>
              <p:spPr>
                <a:xfrm>
                  <a:off x="5033611" y="48741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7" name="pt2016">
                  <a:extLst>
                    <a:ext uri="{FF2B5EF4-FFF2-40B4-BE49-F238E27FC236}">
                      <a16:creationId xmlns:a16="http://schemas.microsoft.com/office/drawing/2014/main" id="{13F6C894-D794-48CC-B9A8-B77F26B1F6C0}"/>
                    </a:ext>
                  </a:extLst>
                </p:cNvPr>
                <p:cNvSpPr/>
                <p:nvPr/>
              </p:nvSpPr>
              <p:spPr>
                <a:xfrm>
                  <a:off x="6071762" y="48744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8" name="pt2017">
                  <a:extLst>
                    <a:ext uri="{FF2B5EF4-FFF2-40B4-BE49-F238E27FC236}">
                      <a16:creationId xmlns:a16="http://schemas.microsoft.com/office/drawing/2014/main" id="{DCE63EA2-0790-4DA2-B43D-B91481638CBB}"/>
                    </a:ext>
                  </a:extLst>
                </p:cNvPr>
                <p:cNvSpPr/>
                <p:nvPr/>
              </p:nvSpPr>
              <p:spPr>
                <a:xfrm>
                  <a:off x="5849949" y="48746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9" name="pt2018">
                  <a:extLst>
                    <a:ext uri="{FF2B5EF4-FFF2-40B4-BE49-F238E27FC236}">
                      <a16:creationId xmlns:a16="http://schemas.microsoft.com/office/drawing/2014/main" id="{5D126AB0-5DFE-4EC3-8BDE-370831CFF148}"/>
                    </a:ext>
                  </a:extLst>
                </p:cNvPr>
                <p:cNvSpPr/>
                <p:nvPr/>
              </p:nvSpPr>
              <p:spPr>
                <a:xfrm>
                  <a:off x="5261599" y="48746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0" name="pt2019">
                  <a:extLst>
                    <a:ext uri="{FF2B5EF4-FFF2-40B4-BE49-F238E27FC236}">
                      <a16:creationId xmlns:a16="http://schemas.microsoft.com/office/drawing/2014/main" id="{1C167F2A-7939-4609-8B3B-6102DB386E83}"/>
                    </a:ext>
                  </a:extLst>
                </p:cNvPr>
                <p:cNvSpPr/>
                <p:nvPr/>
              </p:nvSpPr>
              <p:spPr>
                <a:xfrm>
                  <a:off x="6234331" y="48748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1" name="pt2020">
                  <a:extLst>
                    <a:ext uri="{FF2B5EF4-FFF2-40B4-BE49-F238E27FC236}">
                      <a16:creationId xmlns:a16="http://schemas.microsoft.com/office/drawing/2014/main" id="{738A22B4-26F5-45EA-9BC6-BC17ACF55A04}"/>
                    </a:ext>
                  </a:extLst>
                </p:cNvPr>
                <p:cNvSpPr/>
                <p:nvPr/>
              </p:nvSpPr>
              <p:spPr>
                <a:xfrm>
                  <a:off x="6045853" y="48749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2" name="pt2021">
                  <a:extLst>
                    <a:ext uri="{FF2B5EF4-FFF2-40B4-BE49-F238E27FC236}">
                      <a16:creationId xmlns:a16="http://schemas.microsoft.com/office/drawing/2014/main" id="{5C9A7730-9668-410E-9547-8FF2D8548A70}"/>
                    </a:ext>
                  </a:extLst>
                </p:cNvPr>
                <p:cNvSpPr/>
                <p:nvPr/>
              </p:nvSpPr>
              <p:spPr>
                <a:xfrm>
                  <a:off x="5307013" y="48749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3" name="pt2022">
                  <a:extLst>
                    <a:ext uri="{FF2B5EF4-FFF2-40B4-BE49-F238E27FC236}">
                      <a16:creationId xmlns:a16="http://schemas.microsoft.com/office/drawing/2014/main" id="{F6C2FBA9-9687-433C-83BB-5CC32C77C2A5}"/>
                    </a:ext>
                  </a:extLst>
                </p:cNvPr>
                <p:cNvSpPr/>
                <p:nvPr/>
              </p:nvSpPr>
              <p:spPr>
                <a:xfrm>
                  <a:off x="5076273" y="48749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4" name="pt2023">
                  <a:extLst>
                    <a:ext uri="{FF2B5EF4-FFF2-40B4-BE49-F238E27FC236}">
                      <a16:creationId xmlns:a16="http://schemas.microsoft.com/office/drawing/2014/main" id="{925BBE64-5C81-4B6C-B55B-D624023615E7}"/>
                    </a:ext>
                  </a:extLst>
                </p:cNvPr>
                <p:cNvSpPr/>
                <p:nvPr/>
              </p:nvSpPr>
              <p:spPr>
                <a:xfrm>
                  <a:off x="5827701" y="48750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5" name="pt2024">
                  <a:extLst>
                    <a:ext uri="{FF2B5EF4-FFF2-40B4-BE49-F238E27FC236}">
                      <a16:creationId xmlns:a16="http://schemas.microsoft.com/office/drawing/2014/main" id="{6911056F-E02F-4733-867A-D3297FFA2CE3}"/>
                    </a:ext>
                  </a:extLst>
                </p:cNvPr>
                <p:cNvSpPr/>
                <p:nvPr/>
              </p:nvSpPr>
              <p:spPr>
                <a:xfrm>
                  <a:off x="4909113" y="48750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6" name="pt2025">
                  <a:extLst>
                    <a:ext uri="{FF2B5EF4-FFF2-40B4-BE49-F238E27FC236}">
                      <a16:creationId xmlns:a16="http://schemas.microsoft.com/office/drawing/2014/main" id="{29182F61-279F-4F15-999B-7296A8A5CDA4}"/>
                    </a:ext>
                  </a:extLst>
                </p:cNvPr>
                <p:cNvSpPr/>
                <p:nvPr/>
              </p:nvSpPr>
              <p:spPr>
                <a:xfrm>
                  <a:off x="5341155" y="48750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7" name="pt2026">
                  <a:extLst>
                    <a:ext uri="{FF2B5EF4-FFF2-40B4-BE49-F238E27FC236}">
                      <a16:creationId xmlns:a16="http://schemas.microsoft.com/office/drawing/2014/main" id="{737C292D-C3E1-498D-A1A9-ACC31AFDDDDD}"/>
                    </a:ext>
                  </a:extLst>
                </p:cNvPr>
                <p:cNvSpPr/>
                <p:nvPr/>
              </p:nvSpPr>
              <p:spPr>
                <a:xfrm>
                  <a:off x="5153049" y="48753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8" name="pt2027">
                  <a:extLst>
                    <a:ext uri="{FF2B5EF4-FFF2-40B4-BE49-F238E27FC236}">
                      <a16:creationId xmlns:a16="http://schemas.microsoft.com/office/drawing/2014/main" id="{8C09A2A5-4E85-4A0B-B0AE-55139E9A1BFA}"/>
                    </a:ext>
                  </a:extLst>
                </p:cNvPr>
                <p:cNvSpPr/>
                <p:nvPr/>
              </p:nvSpPr>
              <p:spPr>
                <a:xfrm>
                  <a:off x="5008985" y="48753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9" name="pt2028">
                  <a:extLst>
                    <a:ext uri="{FF2B5EF4-FFF2-40B4-BE49-F238E27FC236}">
                      <a16:creationId xmlns:a16="http://schemas.microsoft.com/office/drawing/2014/main" id="{CBEC2C0F-98FB-4A34-B918-CF38D03BC62E}"/>
                    </a:ext>
                  </a:extLst>
                </p:cNvPr>
                <p:cNvSpPr/>
                <p:nvPr/>
              </p:nvSpPr>
              <p:spPr>
                <a:xfrm>
                  <a:off x="5904367" y="48753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0" name="pt2029">
                  <a:extLst>
                    <a:ext uri="{FF2B5EF4-FFF2-40B4-BE49-F238E27FC236}">
                      <a16:creationId xmlns:a16="http://schemas.microsoft.com/office/drawing/2014/main" id="{CC608816-9EB6-4B07-94E4-FB2C6FD3EE23}"/>
                    </a:ext>
                  </a:extLst>
                </p:cNvPr>
                <p:cNvSpPr/>
                <p:nvPr/>
              </p:nvSpPr>
              <p:spPr>
                <a:xfrm>
                  <a:off x="5364933" y="48753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1" name="pt2030">
                  <a:extLst>
                    <a:ext uri="{FF2B5EF4-FFF2-40B4-BE49-F238E27FC236}">
                      <a16:creationId xmlns:a16="http://schemas.microsoft.com/office/drawing/2014/main" id="{E2A0A97B-26F2-4CCB-8503-508742D93D60}"/>
                    </a:ext>
                  </a:extLst>
                </p:cNvPr>
                <p:cNvSpPr/>
                <p:nvPr/>
              </p:nvSpPr>
              <p:spPr>
                <a:xfrm>
                  <a:off x="6172871" y="48753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2" name="pt2031">
                  <a:extLst>
                    <a:ext uri="{FF2B5EF4-FFF2-40B4-BE49-F238E27FC236}">
                      <a16:creationId xmlns:a16="http://schemas.microsoft.com/office/drawing/2014/main" id="{A2958430-998B-45B8-BC24-2F2049D402D5}"/>
                    </a:ext>
                  </a:extLst>
                </p:cNvPr>
                <p:cNvSpPr/>
                <p:nvPr/>
              </p:nvSpPr>
              <p:spPr>
                <a:xfrm>
                  <a:off x="5988831" y="48753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3" name="pt2032">
                  <a:extLst>
                    <a:ext uri="{FF2B5EF4-FFF2-40B4-BE49-F238E27FC236}">
                      <a16:creationId xmlns:a16="http://schemas.microsoft.com/office/drawing/2014/main" id="{DE708E9F-6BB8-46A2-8D43-3AF17A6E1E13}"/>
                    </a:ext>
                  </a:extLst>
                </p:cNvPr>
                <p:cNvSpPr/>
                <p:nvPr/>
              </p:nvSpPr>
              <p:spPr>
                <a:xfrm>
                  <a:off x="6163591" y="48753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4" name="pt2033">
                  <a:extLst>
                    <a:ext uri="{FF2B5EF4-FFF2-40B4-BE49-F238E27FC236}">
                      <a16:creationId xmlns:a16="http://schemas.microsoft.com/office/drawing/2014/main" id="{8D98B86D-BF14-4EF4-8D98-C32A4B05D38A}"/>
                    </a:ext>
                  </a:extLst>
                </p:cNvPr>
                <p:cNvSpPr/>
                <p:nvPr/>
              </p:nvSpPr>
              <p:spPr>
                <a:xfrm>
                  <a:off x="6124637" y="48755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5" name="pt2034">
                  <a:extLst>
                    <a:ext uri="{FF2B5EF4-FFF2-40B4-BE49-F238E27FC236}">
                      <a16:creationId xmlns:a16="http://schemas.microsoft.com/office/drawing/2014/main" id="{94B1EBA9-F687-4D7F-98EE-57408888A6BC}"/>
                    </a:ext>
                  </a:extLst>
                </p:cNvPr>
                <p:cNvSpPr/>
                <p:nvPr/>
              </p:nvSpPr>
              <p:spPr>
                <a:xfrm>
                  <a:off x="5959093" y="48757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6" name="pt2035">
                  <a:extLst>
                    <a:ext uri="{FF2B5EF4-FFF2-40B4-BE49-F238E27FC236}">
                      <a16:creationId xmlns:a16="http://schemas.microsoft.com/office/drawing/2014/main" id="{E11AB4CE-8C3C-4DE5-97DF-5B39F61E1DF1}"/>
                    </a:ext>
                  </a:extLst>
                </p:cNvPr>
                <p:cNvSpPr/>
                <p:nvPr/>
              </p:nvSpPr>
              <p:spPr>
                <a:xfrm>
                  <a:off x="4917233" y="48759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7" name="pt2036">
                  <a:extLst>
                    <a:ext uri="{FF2B5EF4-FFF2-40B4-BE49-F238E27FC236}">
                      <a16:creationId xmlns:a16="http://schemas.microsoft.com/office/drawing/2014/main" id="{79E074C2-D5C8-4006-ADB3-C6BCBE927109}"/>
                    </a:ext>
                  </a:extLst>
                </p:cNvPr>
                <p:cNvSpPr/>
                <p:nvPr/>
              </p:nvSpPr>
              <p:spPr>
                <a:xfrm>
                  <a:off x="5427251" y="48760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8" name="pt2037">
                  <a:extLst>
                    <a:ext uri="{FF2B5EF4-FFF2-40B4-BE49-F238E27FC236}">
                      <a16:creationId xmlns:a16="http://schemas.microsoft.com/office/drawing/2014/main" id="{8E50D2BD-304D-4E06-B12B-68FE70EC413F}"/>
                    </a:ext>
                  </a:extLst>
                </p:cNvPr>
                <p:cNvSpPr/>
                <p:nvPr/>
              </p:nvSpPr>
              <p:spPr>
                <a:xfrm>
                  <a:off x="6014675" y="48760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9" name="pt2038">
                  <a:extLst>
                    <a:ext uri="{FF2B5EF4-FFF2-40B4-BE49-F238E27FC236}">
                      <a16:creationId xmlns:a16="http://schemas.microsoft.com/office/drawing/2014/main" id="{46993DA6-B3A0-4043-80AA-632823CE1980}"/>
                    </a:ext>
                  </a:extLst>
                </p:cNvPr>
                <p:cNvSpPr/>
                <p:nvPr/>
              </p:nvSpPr>
              <p:spPr>
                <a:xfrm>
                  <a:off x="4969806" y="48762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0" name="pt2039">
                  <a:extLst>
                    <a:ext uri="{FF2B5EF4-FFF2-40B4-BE49-F238E27FC236}">
                      <a16:creationId xmlns:a16="http://schemas.microsoft.com/office/drawing/2014/main" id="{A6F24C54-3F06-4D82-A94F-A109091E4C33}"/>
                    </a:ext>
                  </a:extLst>
                </p:cNvPr>
                <p:cNvSpPr/>
                <p:nvPr/>
              </p:nvSpPr>
              <p:spPr>
                <a:xfrm>
                  <a:off x="5088442" y="48764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1" name="pt2040">
                  <a:extLst>
                    <a:ext uri="{FF2B5EF4-FFF2-40B4-BE49-F238E27FC236}">
                      <a16:creationId xmlns:a16="http://schemas.microsoft.com/office/drawing/2014/main" id="{AFEC349C-B1E3-4D59-A843-1E7263C8C374}"/>
                    </a:ext>
                  </a:extLst>
                </p:cNvPr>
                <p:cNvSpPr/>
                <p:nvPr/>
              </p:nvSpPr>
              <p:spPr>
                <a:xfrm>
                  <a:off x="5987134" y="48766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2" name="pt2041">
                  <a:extLst>
                    <a:ext uri="{FF2B5EF4-FFF2-40B4-BE49-F238E27FC236}">
                      <a16:creationId xmlns:a16="http://schemas.microsoft.com/office/drawing/2014/main" id="{FD888712-48AC-42D2-B0F7-04D8D1FDB885}"/>
                    </a:ext>
                  </a:extLst>
                </p:cNvPr>
                <p:cNvSpPr/>
                <p:nvPr/>
              </p:nvSpPr>
              <p:spPr>
                <a:xfrm>
                  <a:off x="5811601" y="48766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3" name="pt2042">
                  <a:extLst>
                    <a:ext uri="{FF2B5EF4-FFF2-40B4-BE49-F238E27FC236}">
                      <a16:creationId xmlns:a16="http://schemas.microsoft.com/office/drawing/2014/main" id="{DC7B42E3-C3B6-4F76-A09B-2DE7DC318718}"/>
                    </a:ext>
                  </a:extLst>
                </p:cNvPr>
                <p:cNvSpPr/>
                <p:nvPr/>
              </p:nvSpPr>
              <p:spPr>
                <a:xfrm>
                  <a:off x="5184839" y="48768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4" name="pt2043">
                  <a:extLst>
                    <a:ext uri="{FF2B5EF4-FFF2-40B4-BE49-F238E27FC236}">
                      <a16:creationId xmlns:a16="http://schemas.microsoft.com/office/drawing/2014/main" id="{B9BF0320-FE0D-4DFD-BF5C-9B1FEB68E10D}"/>
                    </a:ext>
                  </a:extLst>
                </p:cNvPr>
                <p:cNvSpPr/>
                <p:nvPr/>
              </p:nvSpPr>
              <p:spPr>
                <a:xfrm>
                  <a:off x="5046515" y="48769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5" name="pt2044">
                  <a:extLst>
                    <a:ext uri="{FF2B5EF4-FFF2-40B4-BE49-F238E27FC236}">
                      <a16:creationId xmlns:a16="http://schemas.microsoft.com/office/drawing/2014/main" id="{052BED35-7B2D-4285-9C61-0DF4E0C0508C}"/>
                    </a:ext>
                  </a:extLst>
                </p:cNvPr>
                <p:cNvSpPr/>
                <p:nvPr/>
              </p:nvSpPr>
              <p:spPr>
                <a:xfrm>
                  <a:off x="6232169" y="48772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6" name="pt2045">
                  <a:extLst>
                    <a:ext uri="{FF2B5EF4-FFF2-40B4-BE49-F238E27FC236}">
                      <a16:creationId xmlns:a16="http://schemas.microsoft.com/office/drawing/2014/main" id="{0382999A-8A34-4485-995B-9E1256EA19BB}"/>
                    </a:ext>
                  </a:extLst>
                </p:cNvPr>
                <p:cNvSpPr/>
                <p:nvPr/>
              </p:nvSpPr>
              <p:spPr>
                <a:xfrm>
                  <a:off x="6209074" y="48774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7" name="pt2046">
                  <a:extLst>
                    <a:ext uri="{FF2B5EF4-FFF2-40B4-BE49-F238E27FC236}">
                      <a16:creationId xmlns:a16="http://schemas.microsoft.com/office/drawing/2014/main" id="{71A89FED-54DE-40C4-BAB0-1BCAA41D8873}"/>
                    </a:ext>
                  </a:extLst>
                </p:cNvPr>
                <p:cNvSpPr/>
                <p:nvPr/>
              </p:nvSpPr>
              <p:spPr>
                <a:xfrm>
                  <a:off x="6019441" y="48775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8" name="pt2047">
                  <a:extLst>
                    <a:ext uri="{FF2B5EF4-FFF2-40B4-BE49-F238E27FC236}">
                      <a16:creationId xmlns:a16="http://schemas.microsoft.com/office/drawing/2014/main" id="{B730A6DF-CA35-45DA-99ED-DC6C7EE54A87}"/>
                    </a:ext>
                  </a:extLst>
                </p:cNvPr>
                <p:cNvSpPr/>
                <p:nvPr/>
              </p:nvSpPr>
              <p:spPr>
                <a:xfrm>
                  <a:off x="6103033" y="48776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9" name="pt2048">
                  <a:extLst>
                    <a:ext uri="{FF2B5EF4-FFF2-40B4-BE49-F238E27FC236}">
                      <a16:creationId xmlns:a16="http://schemas.microsoft.com/office/drawing/2014/main" id="{B271BEA2-E822-4B6F-876E-B18AB90C9093}"/>
                    </a:ext>
                  </a:extLst>
                </p:cNvPr>
                <p:cNvSpPr/>
                <p:nvPr/>
              </p:nvSpPr>
              <p:spPr>
                <a:xfrm>
                  <a:off x="4940952" y="48777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0" name="pt2049">
                  <a:extLst>
                    <a:ext uri="{FF2B5EF4-FFF2-40B4-BE49-F238E27FC236}">
                      <a16:creationId xmlns:a16="http://schemas.microsoft.com/office/drawing/2014/main" id="{7F734D40-DB9D-45B7-AF61-31285037A074}"/>
                    </a:ext>
                  </a:extLst>
                </p:cNvPr>
                <p:cNvSpPr/>
                <p:nvPr/>
              </p:nvSpPr>
              <p:spPr>
                <a:xfrm>
                  <a:off x="5861936" y="48777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1" name="pt2050">
                  <a:extLst>
                    <a:ext uri="{FF2B5EF4-FFF2-40B4-BE49-F238E27FC236}">
                      <a16:creationId xmlns:a16="http://schemas.microsoft.com/office/drawing/2014/main" id="{BDE91E39-1A53-436E-BA1A-D36C48C0FC0D}"/>
                    </a:ext>
                  </a:extLst>
                </p:cNvPr>
                <p:cNvSpPr/>
                <p:nvPr/>
              </p:nvSpPr>
              <p:spPr>
                <a:xfrm>
                  <a:off x="6232772" y="48777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2" name="pt2051">
                  <a:extLst>
                    <a:ext uri="{FF2B5EF4-FFF2-40B4-BE49-F238E27FC236}">
                      <a16:creationId xmlns:a16="http://schemas.microsoft.com/office/drawing/2014/main" id="{4C203792-8A7E-48F0-8362-9EB8A4C8CA64}"/>
                    </a:ext>
                  </a:extLst>
                </p:cNvPr>
                <p:cNvSpPr/>
                <p:nvPr/>
              </p:nvSpPr>
              <p:spPr>
                <a:xfrm>
                  <a:off x="6176545" y="48778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3" name="pt2052">
                  <a:extLst>
                    <a:ext uri="{FF2B5EF4-FFF2-40B4-BE49-F238E27FC236}">
                      <a16:creationId xmlns:a16="http://schemas.microsoft.com/office/drawing/2014/main" id="{97E72306-4D4A-4A2E-B251-980AB35A1244}"/>
                    </a:ext>
                  </a:extLst>
                </p:cNvPr>
                <p:cNvSpPr/>
                <p:nvPr/>
              </p:nvSpPr>
              <p:spPr>
                <a:xfrm>
                  <a:off x="4921521" y="48778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4" name="pt2053">
                  <a:extLst>
                    <a:ext uri="{FF2B5EF4-FFF2-40B4-BE49-F238E27FC236}">
                      <a16:creationId xmlns:a16="http://schemas.microsoft.com/office/drawing/2014/main" id="{03427F9A-CD7D-40BA-9F94-5B1D486F8870}"/>
                    </a:ext>
                  </a:extLst>
                </p:cNvPr>
                <p:cNvSpPr/>
                <p:nvPr/>
              </p:nvSpPr>
              <p:spPr>
                <a:xfrm>
                  <a:off x="6138752" y="48778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5" name="pt2054">
                  <a:extLst>
                    <a:ext uri="{FF2B5EF4-FFF2-40B4-BE49-F238E27FC236}">
                      <a16:creationId xmlns:a16="http://schemas.microsoft.com/office/drawing/2014/main" id="{0ED00AE4-23E7-4660-B920-ECB80AC7317A}"/>
                    </a:ext>
                  </a:extLst>
                </p:cNvPr>
                <p:cNvSpPr/>
                <p:nvPr/>
              </p:nvSpPr>
              <p:spPr>
                <a:xfrm>
                  <a:off x="5142180" y="48778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6" name="pt2055">
                  <a:extLst>
                    <a:ext uri="{FF2B5EF4-FFF2-40B4-BE49-F238E27FC236}">
                      <a16:creationId xmlns:a16="http://schemas.microsoft.com/office/drawing/2014/main" id="{A0DF5E75-61DF-4C73-830D-39F0C946B713}"/>
                    </a:ext>
                  </a:extLst>
                </p:cNvPr>
                <p:cNvSpPr/>
                <p:nvPr/>
              </p:nvSpPr>
              <p:spPr>
                <a:xfrm>
                  <a:off x="5914893" y="48778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7" name="pt2056">
                  <a:extLst>
                    <a:ext uri="{FF2B5EF4-FFF2-40B4-BE49-F238E27FC236}">
                      <a16:creationId xmlns:a16="http://schemas.microsoft.com/office/drawing/2014/main" id="{33B0B302-E0BC-4214-BCD2-28E536E3E750}"/>
                    </a:ext>
                  </a:extLst>
                </p:cNvPr>
                <p:cNvSpPr/>
                <p:nvPr/>
              </p:nvSpPr>
              <p:spPr>
                <a:xfrm>
                  <a:off x="6246214" y="48779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8" name="pt2057">
                  <a:extLst>
                    <a:ext uri="{FF2B5EF4-FFF2-40B4-BE49-F238E27FC236}">
                      <a16:creationId xmlns:a16="http://schemas.microsoft.com/office/drawing/2014/main" id="{C271E8A2-DB19-477F-8966-DF5E1BBF86D5}"/>
                    </a:ext>
                  </a:extLst>
                </p:cNvPr>
                <p:cNvSpPr/>
                <p:nvPr/>
              </p:nvSpPr>
              <p:spPr>
                <a:xfrm>
                  <a:off x="4952150" y="48779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9" name="pt2058">
                  <a:extLst>
                    <a:ext uri="{FF2B5EF4-FFF2-40B4-BE49-F238E27FC236}">
                      <a16:creationId xmlns:a16="http://schemas.microsoft.com/office/drawing/2014/main" id="{62AC3F6D-325C-4071-BABB-1B39716E4F66}"/>
                    </a:ext>
                  </a:extLst>
                </p:cNvPr>
                <p:cNvSpPr/>
                <p:nvPr/>
              </p:nvSpPr>
              <p:spPr>
                <a:xfrm>
                  <a:off x="5081282" y="48786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0" name="pt2059">
                  <a:extLst>
                    <a:ext uri="{FF2B5EF4-FFF2-40B4-BE49-F238E27FC236}">
                      <a16:creationId xmlns:a16="http://schemas.microsoft.com/office/drawing/2014/main" id="{CC821697-DC93-48BB-9FB6-AF4DE76683D1}"/>
                    </a:ext>
                  </a:extLst>
                </p:cNvPr>
                <p:cNvSpPr/>
                <p:nvPr/>
              </p:nvSpPr>
              <p:spPr>
                <a:xfrm>
                  <a:off x="4925938" y="48786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1" name="pt2060">
                  <a:extLst>
                    <a:ext uri="{FF2B5EF4-FFF2-40B4-BE49-F238E27FC236}">
                      <a16:creationId xmlns:a16="http://schemas.microsoft.com/office/drawing/2014/main" id="{730AB651-775E-45F7-917A-51BEEDAFB690}"/>
                    </a:ext>
                  </a:extLst>
                </p:cNvPr>
                <p:cNvSpPr/>
                <p:nvPr/>
              </p:nvSpPr>
              <p:spPr>
                <a:xfrm>
                  <a:off x="5956889" y="48786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2" name="pt2061">
                  <a:extLst>
                    <a:ext uri="{FF2B5EF4-FFF2-40B4-BE49-F238E27FC236}">
                      <a16:creationId xmlns:a16="http://schemas.microsoft.com/office/drawing/2014/main" id="{E54A37D3-189B-4F5B-AB20-A251675F0DDD}"/>
                    </a:ext>
                  </a:extLst>
                </p:cNvPr>
                <p:cNvSpPr/>
                <p:nvPr/>
              </p:nvSpPr>
              <p:spPr>
                <a:xfrm>
                  <a:off x="5237414" y="48786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3" name="pt2062">
                  <a:extLst>
                    <a:ext uri="{FF2B5EF4-FFF2-40B4-BE49-F238E27FC236}">
                      <a16:creationId xmlns:a16="http://schemas.microsoft.com/office/drawing/2014/main" id="{4543C618-F810-449A-956E-C03B5B8904F4}"/>
                    </a:ext>
                  </a:extLst>
                </p:cNvPr>
                <p:cNvSpPr/>
                <p:nvPr/>
              </p:nvSpPr>
              <p:spPr>
                <a:xfrm>
                  <a:off x="5974503" y="48786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4" name="pt2063">
                  <a:extLst>
                    <a:ext uri="{FF2B5EF4-FFF2-40B4-BE49-F238E27FC236}">
                      <a16:creationId xmlns:a16="http://schemas.microsoft.com/office/drawing/2014/main" id="{E68A4C42-D1BE-4EF1-8F3B-3D301EAAB4BF}"/>
                    </a:ext>
                  </a:extLst>
                </p:cNvPr>
                <p:cNvSpPr/>
                <p:nvPr/>
              </p:nvSpPr>
              <p:spPr>
                <a:xfrm>
                  <a:off x="4973670" y="48786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5" name="pt2064">
                  <a:extLst>
                    <a:ext uri="{FF2B5EF4-FFF2-40B4-BE49-F238E27FC236}">
                      <a16:creationId xmlns:a16="http://schemas.microsoft.com/office/drawing/2014/main" id="{5D25DC72-01A9-44D5-93D6-E834B42EFCA9}"/>
                    </a:ext>
                  </a:extLst>
                </p:cNvPr>
                <p:cNvSpPr/>
                <p:nvPr/>
              </p:nvSpPr>
              <p:spPr>
                <a:xfrm>
                  <a:off x="5046945" y="48788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6" name="pt2065">
                  <a:extLst>
                    <a:ext uri="{FF2B5EF4-FFF2-40B4-BE49-F238E27FC236}">
                      <a16:creationId xmlns:a16="http://schemas.microsoft.com/office/drawing/2014/main" id="{3E20ACB2-B4D7-4F9E-9E48-AA0C069F7AB3}"/>
                    </a:ext>
                  </a:extLst>
                </p:cNvPr>
                <p:cNvSpPr/>
                <p:nvPr/>
              </p:nvSpPr>
              <p:spPr>
                <a:xfrm>
                  <a:off x="6239000" y="48789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7" name="pt2066">
                  <a:extLst>
                    <a:ext uri="{FF2B5EF4-FFF2-40B4-BE49-F238E27FC236}">
                      <a16:creationId xmlns:a16="http://schemas.microsoft.com/office/drawing/2014/main" id="{522C5ED3-04F5-46C4-A768-E3EFF6E70931}"/>
                    </a:ext>
                  </a:extLst>
                </p:cNvPr>
                <p:cNvSpPr/>
                <p:nvPr/>
              </p:nvSpPr>
              <p:spPr>
                <a:xfrm>
                  <a:off x="5000119" y="48790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8" name="pt2067">
                  <a:extLst>
                    <a:ext uri="{FF2B5EF4-FFF2-40B4-BE49-F238E27FC236}">
                      <a16:creationId xmlns:a16="http://schemas.microsoft.com/office/drawing/2014/main" id="{305CB018-5665-43AA-A0CA-D29D44ACE228}"/>
                    </a:ext>
                  </a:extLst>
                </p:cNvPr>
                <p:cNvSpPr/>
                <p:nvPr/>
              </p:nvSpPr>
              <p:spPr>
                <a:xfrm>
                  <a:off x="5446966" y="48792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9" name="pt2068">
                  <a:extLst>
                    <a:ext uri="{FF2B5EF4-FFF2-40B4-BE49-F238E27FC236}">
                      <a16:creationId xmlns:a16="http://schemas.microsoft.com/office/drawing/2014/main" id="{D7F04912-69CC-4A07-A552-74D1B251DB8F}"/>
                    </a:ext>
                  </a:extLst>
                </p:cNvPr>
                <p:cNvSpPr/>
                <p:nvPr/>
              </p:nvSpPr>
              <p:spPr>
                <a:xfrm>
                  <a:off x="5063927" y="48792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0" name="pt2069">
                  <a:extLst>
                    <a:ext uri="{FF2B5EF4-FFF2-40B4-BE49-F238E27FC236}">
                      <a16:creationId xmlns:a16="http://schemas.microsoft.com/office/drawing/2014/main" id="{3DF35F72-90B8-4A49-A601-583A68A70407}"/>
                    </a:ext>
                  </a:extLst>
                </p:cNvPr>
                <p:cNvSpPr/>
                <p:nvPr/>
              </p:nvSpPr>
              <p:spPr>
                <a:xfrm>
                  <a:off x="6170263" y="48792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1" name="pt2070">
                  <a:extLst>
                    <a:ext uri="{FF2B5EF4-FFF2-40B4-BE49-F238E27FC236}">
                      <a16:creationId xmlns:a16="http://schemas.microsoft.com/office/drawing/2014/main" id="{34E1F8E6-39F2-499B-B149-EFA6106F45E6}"/>
                    </a:ext>
                  </a:extLst>
                </p:cNvPr>
                <p:cNvSpPr/>
                <p:nvPr/>
              </p:nvSpPr>
              <p:spPr>
                <a:xfrm>
                  <a:off x="6067294" y="48793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2" name="pt2071">
                  <a:extLst>
                    <a:ext uri="{FF2B5EF4-FFF2-40B4-BE49-F238E27FC236}">
                      <a16:creationId xmlns:a16="http://schemas.microsoft.com/office/drawing/2014/main" id="{7C8FA326-42AF-4EDE-A710-775467CD2DF8}"/>
                    </a:ext>
                  </a:extLst>
                </p:cNvPr>
                <p:cNvSpPr/>
                <p:nvPr/>
              </p:nvSpPr>
              <p:spPr>
                <a:xfrm>
                  <a:off x="5037040" y="48795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3" name="pt2072">
                  <a:extLst>
                    <a:ext uri="{FF2B5EF4-FFF2-40B4-BE49-F238E27FC236}">
                      <a16:creationId xmlns:a16="http://schemas.microsoft.com/office/drawing/2014/main" id="{9B16B855-6CCC-4D13-A763-C33BC32483CD}"/>
                    </a:ext>
                  </a:extLst>
                </p:cNvPr>
                <p:cNvSpPr/>
                <p:nvPr/>
              </p:nvSpPr>
              <p:spPr>
                <a:xfrm>
                  <a:off x="5146666" y="48803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4" name="pt2073">
                  <a:extLst>
                    <a:ext uri="{FF2B5EF4-FFF2-40B4-BE49-F238E27FC236}">
                      <a16:creationId xmlns:a16="http://schemas.microsoft.com/office/drawing/2014/main" id="{18DFEB8C-F53A-4C0D-B847-0F917C80E3EE}"/>
                    </a:ext>
                  </a:extLst>
                </p:cNvPr>
                <p:cNvSpPr/>
                <p:nvPr/>
              </p:nvSpPr>
              <p:spPr>
                <a:xfrm>
                  <a:off x="5191231" y="48805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5" name="pt2074">
                  <a:extLst>
                    <a:ext uri="{FF2B5EF4-FFF2-40B4-BE49-F238E27FC236}">
                      <a16:creationId xmlns:a16="http://schemas.microsoft.com/office/drawing/2014/main" id="{F163480E-2FD2-497D-BF8C-4E10AA642600}"/>
                    </a:ext>
                  </a:extLst>
                </p:cNvPr>
                <p:cNvSpPr/>
                <p:nvPr/>
              </p:nvSpPr>
              <p:spPr>
                <a:xfrm>
                  <a:off x="5063779" y="48805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6" name="pt2075">
                  <a:extLst>
                    <a:ext uri="{FF2B5EF4-FFF2-40B4-BE49-F238E27FC236}">
                      <a16:creationId xmlns:a16="http://schemas.microsoft.com/office/drawing/2014/main" id="{52CBA157-86F6-47A1-8205-44EB7F59E2F7}"/>
                    </a:ext>
                  </a:extLst>
                </p:cNvPr>
                <p:cNvSpPr/>
                <p:nvPr/>
              </p:nvSpPr>
              <p:spPr>
                <a:xfrm>
                  <a:off x="6321202" y="48805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7" name="pt2076">
                  <a:extLst>
                    <a:ext uri="{FF2B5EF4-FFF2-40B4-BE49-F238E27FC236}">
                      <a16:creationId xmlns:a16="http://schemas.microsoft.com/office/drawing/2014/main" id="{D216188D-8006-493B-893D-46E1C0B1640E}"/>
                    </a:ext>
                  </a:extLst>
                </p:cNvPr>
                <p:cNvSpPr/>
                <p:nvPr/>
              </p:nvSpPr>
              <p:spPr>
                <a:xfrm>
                  <a:off x="5057590" y="48809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8" name="pt2077">
                  <a:extLst>
                    <a:ext uri="{FF2B5EF4-FFF2-40B4-BE49-F238E27FC236}">
                      <a16:creationId xmlns:a16="http://schemas.microsoft.com/office/drawing/2014/main" id="{84CADAF4-5E2C-44DB-8E68-D3ED0936E097}"/>
                    </a:ext>
                  </a:extLst>
                </p:cNvPr>
                <p:cNvSpPr/>
                <p:nvPr/>
              </p:nvSpPr>
              <p:spPr>
                <a:xfrm>
                  <a:off x="5910796" y="48811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9" name="pt2078">
                  <a:extLst>
                    <a:ext uri="{FF2B5EF4-FFF2-40B4-BE49-F238E27FC236}">
                      <a16:creationId xmlns:a16="http://schemas.microsoft.com/office/drawing/2014/main" id="{0D971C90-AF8E-4E80-9678-B272F5EF7045}"/>
                    </a:ext>
                  </a:extLst>
                </p:cNvPr>
                <p:cNvSpPr/>
                <p:nvPr/>
              </p:nvSpPr>
              <p:spPr>
                <a:xfrm>
                  <a:off x="5057882" y="48812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0" name="pt2079">
                  <a:extLst>
                    <a:ext uri="{FF2B5EF4-FFF2-40B4-BE49-F238E27FC236}">
                      <a16:creationId xmlns:a16="http://schemas.microsoft.com/office/drawing/2014/main" id="{1947EEB7-3822-467A-A4EE-CF060FCCE95C}"/>
                    </a:ext>
                  </a:extLst>
                </p:cNvPr>
                <p:cNvSpPr/>
                <p:nvPr/>
              </p:nvSpPr>
              <p:spPr>
                <a:xfrm>
                  <a:off x="5281704" y="48812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1" name="pt2080">
                  <a:extLst>
                    <a:ext uri="{FF2B5EF4-FFF2-40B4-BE49-F238E27FC236}">
                      <a16:creationId xmlns:a16="http://schemas.microsoft.com/office/drawing/2014/main" id="{55ABD852-59B3-45DA-9D7E-10F27CF14EEF}"/>
                    </a:ext>
                  </a:extLst>
                </p:cNvPr>
                <p:cNvSpPr/>
                <p:nvPr/>
              </p:nvSpPr>
              <p:spPr>
                <a:xfrm>
                  <a:off x="5059652" y="48813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2" name="pt2081">
                  <a:extLst>
                    <a:ext uri="{FF2B5EF4-FFF2-40B4-BE49-F238E27FC236}">
                      <a16:creationId xmlns:a16="http://schemas.microsoft.com/office/drawing/2014/main" id="{3AF23B8B-B6E6-4F41-8C79-5F318911839E}"/>
                    </a:ext>
                  </a:extLst>
                </p:cNvPr>
                <p:cNvSpPr/>
                <p:nvPr/>
              </p:nvSpPr>
              <p:spPr>
                <a:xfrm>
                  <a:off x="5111303" y="48813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3" name="pt2082">
                  <a:extLst>
                    <a:ext uri="{FF2B5EF4-FFF2-40B4-BE49-F238E27FC236}">
                      <a16:creationId xmlns:a16="http://schemas.microsoft.com/office/drawing/2014/main" id="{9C49DA5B-52FE-4372-AF91-97F39D8D8C1C}"/>
                    </a:ext>
                  </a:extLst>
                </p:cNvPr>
                <p:cNvSpPr/>
                <p:nvPr/>
              </p:nvSpPr>
              <p:spPr>
                <a:xfrm>
                  <a:off x="4981566" y="48818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4" name="pt2083">
                  <a:extLst>
                    <a:ext uri="{FF2B5EF4-FFF2-40B4-BE49-F238E27FC236}">
                      <a16:creationId xmlns:a16="http://schemas.microsoft.com/office/drawing/2014/main" id="{E9C2899B-F792-4085-848A-E2E7469F1757}"/>
                    </a:ext>
                  </a:extLst>
                </p:cNvPr>
                <p:cNvSpPr/>
                <p:nvPr/>
              </p:nvSpPr>
              <p:spPr>
                <a:xfrm>
                  <a:off x="6110878" y="48818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5" name="pt2084">
                  <a:extLst>
                    <a:ext uri="{FF2B5EF4-FFF2-40B4-BE49-F238E27FC236}">
                      <a16:creationId xmlns:a16="http://schemas.microsoft.com/office/drawing/2014/main" id="{8EC5B579-5FB3-464C-972B-DFC74EFEC7B9}"/>
                    </a:ext>
                  </a:extLst>
                </p:cNvPr>
                <p:cNvSpPr/>
                <p:nvPr/>
              </p:nvSpPr>
              <p:spPr>
                <a:xfrm>
                  <a:off x="5008120" y="48818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6" name="pt2085">
                  <a:extLst>
                    <a:ext uri="{FF2B5EF4-FFF2-40B4-BE49-F238E27FC236}">
                      <a16:creationId xmlns:a16="http://schemas.microsoft.com/office/drawing/2014/main" id="{CCFF947E-3861-4881-8C57-C78E85E60FCE}"/>
                    </a:ext>
                  </a:extLst>
                </p:cNvPr>
                <p:cNvSpPr/>
                <p:nvPr/>
              </p:nvSpPr>
              <p:spPr>
                <a:xfrm>
                  <a:off x="5088505" y="48820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7" name="pt2086">
                  <a:extLst>
                    <a:ext uri="{FF2B5EF4-FFF2-40B4-BE49-F238E27FC236}">
                      <a16:creationId xmlns:a16="http://schemas.microsoft.com/office/drawing/2014/main" id="{0FC36542-B4BD-46D2-83B6-E20A5DF26E55}"/>
                    </a:ext>
                  </a:extLst>
                </p:cNvPr>
                <p:cNvSpPr/>
                <p:nvPr/>
              </p:nvSpPr>
              <p:spPr>
                <a:xfrm>
                  <a:off x="5075442" y="48820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8" name="pt2087">
                  <a:extLst>
                    <a:ext uri="{FF2B5EF4-FFF2-40B4-BE49-F238E27FC236}">
                      <a16:creationId xmlns:a16="http://schemas.microsoft.com/office/drawing/2014/main" id="{48489B85-3EBD-4392-A74C-D93ACEFB5668}"/>
                    </a:ext>
                  </a:extLst>
                </p:cNvPr>
                <p:cNvSpPr/>
                <p:nvPr/>
              </p:nvSpPr>
              <p:spPr>
                <a:xfrm>
                  <a:off x="6205935" y="48820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9" name="pt2088">
                  <a:extLst>
                    <a:ext uri="{FF2B5EF4-FFF2-40B4-BE49-F238E27FC236}">
                      <a16:creationId xmlns:a16="http://schemas.microsoft.com/office/drawing/2014/main" id="{738D7164-434A-46BC-A33A-4E1CBEEA331E}"/>
                    </a:ext>
                  </a:extLst>
                </p:cNvPr>
                <p:cNvSpPr/>
                <p:nvPr/>
              </p:nvSpPr>
              <p:spPr>
                <a:xfrm>
                  <a:off x="5257096" y="48820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0" name="pt2089">
                  <a:extLst>
                    <a:ext uri="{FF2B5EF4-FFF2-40B4-BE49-F238E27FC236}">
                      <a16:creationId xmlns:a16="http://schemas.microsoft.com/office/drawing/2014/main" id="{665690B6-812E-418B-B5C2-53CB68DA8B4C}"/>
                    </a:ext>
                  </a:extLst>
                </p:cNvPr>
                <p:cNvSpPr/>
                <p:nvPr/>
              </p:nvSpPr>
              <p:spPr>
                <a:xfrm>
                  <a:off x="6168211" y="48820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1" name="pt2090">
                  <a:extLst>
                    <a:ext uri="{FF2B5EF4-FFF2-40B4-BE49-F238E27FC236}">
                      <a16:creationId xmlns:a16="http://schemas.microsoft.com/office/drawing/2014/main" id="{096346BB-2399-4951-B4C4-783DEDB1FBFF}"/>
                    </a:ext>
                  </a:extLst>
                </p:cNvPr>
                <p:cNvSpPr/>
                <p:nvPr/>
              </p:nvSpPr>
              <p:spPr>
                <a:xfrm>
                  <a:off x="6131087" y="48821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2" name="pt2091">
                  <a:extLst>
                    <a:ext uri="{FF2B5EF4-FFF2-40B4-BE49-F238E27FC236}">
                      <a16:creationId xmlns:a16="http://schemas.microsoft.com/office/drawing/2014/main" id="{0B90A136-137C-4BD2-831B-9334D6BF428B}"/>
                    </a:ext>
                  </a:extLst>
                </p:cNvPr>
                <p:cNvSpPr/>
                <p:nvPr/>
              </p:nvSpPr>
              <p:spPr>
                <a:xfrm>
                  <a:off x="4964537" y="48825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3" name="pt2092">
                  <a:extLst>
                    <a:ext uri="{FF2B5EF4-FFF2-40B4-BE49-F238E27FC236}">
                      <a16:creationId xmlns:a16="http://schemas.microsoft.com/office/drawing/2014/main" id="{AC360D0E-4B2D-4BA7-9095-2C1CF73102BB}"/>
                    </a:ext>
                  </a:extLst>
                </p:cNvPr>
                <p:cNvSpPr/>
                <p:nvPr/>
              </p:nvSpPr>
              <p:spPr>
                <a:xfrm>
                  <a:off x="6147764" y="48826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4" name="pt2093">
                  <a:extLst>
                    <a:ext uri="{FF2B5EF4-FFF2-40B4-BE49-F238E27FC236}">
                      <a16:creationId xmlns:a16="http://schemas.microsoft.com/office/drawing/2014/main" id="{8756DCFC-DB59-4713-93A1-395849650DE2}"/>
                    </a:ext>
                  </a:extLst>
                </p:cNvPr>
                <p:cNvSpPr/>
                <p:nvPr/>
              </p:nvSpPr>
              <p:spPr>
                <a:xfrm>
                  <a:off x="6113596" y="48827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5" name="pt2094">
                  <a:extLst>
                    <a:ext uri="{FF2B5EF4-FFF2-40B4-BE49-F238E27FC236}">
                      <a16:creationId xmlns:a16="http://schemas.microsoft.com/office/drawing/2014/main" id="{355B2F36-C523-4669-82E0-ED1CF44FB419}"/>
                    </a:ext>
                  </a:extLst>
                </p:cNvPr>
                <p:cNvSpPr/>
                <p:nvPr/>
              </p:nvSpPr>
              <p:spPr>
                <a:xfrm>
                  <a:off x="5047269" y="48830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6" name="pt2095">
                  <a:extLst>
                    <a:ext uri="{FF2B5EF4-FFF2-40B4-BE49-F238E27FC236}">
                      <a16:creationId xmlns:a16="http://schemas.microsoft.com/office/drawing/2014/main" id="{8BE7AE83-F416-4B9B-8D9D-8D00759814FE}"/>
                    </a:ext>
                  </a:extLst>
                </p:cNvPr>
                <p:cNvSpPr/>
                <p:nvPr/>
              </p:nvSpPr>
              <p:spPr>
                <a:xfrm>
                  <a:off x="5407363" y="48830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7" name="pt2096">
                  <a:extLst>
                    <a:ext uri="{FF2B5EF4-FFF2-40B4-BE49-F238E27FC236}">
                      <a16:creationId xmlns:a16="http://schemas.microsoft.com/office/drawing/2014/main" id="{410AABE1-982C-44F1-90C2-1DD245EE7C68}"/>
                    </a:ext>
                  </a:extLst>
                </p:cNvPr>
                <p:cNvSpPr/>
                <p:nvPr/>
              </p:nvSpPr>
              <p:spPr>
                <a:xfrm>
                  <a:off x="6201323" y="48830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8" name="pt2097">
                  <a:extLst>
                    <a:ext uri="{FF2B5EF4-FFF2-40B4-BE49-F238E27FC236}">
                      <a16:creationId xmlns:a16="http://schemas.microsoft.com/office/drawing/2014/main" id="{D45FD335-36F8-4569-9A8F-5E961C41BB09}"/>
                    </a:ext>
                  </a:extLst>
                </p:cNvPr>
                <p:cNvSpPr/>
                <p:nvPr/>
              </p:nvSpPr>
              <p:spPr>
                <a:xfrm>
                  <a:off x="5846094" y="48831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9" name="pt2098">
                  <a:extLst>
                    <a:ext uri="{FF2B5EF4-FFF2-40B4-BE49-F238E27FC236}">
                      <a16:creationId xmlns:a16="http://schemas.microsoft.com/office/drawing/2014/main" id="{F7253AD1-F496-46BD-A3BF-FD8533DE8988}"/>
                    </a:ext>
                  </a:extLst>
                </p:cNvPr>
                <p:cNvSpPr/>
                <p:nvPr/>
              </p:nvSpPr>
              <p:spPr>
                <a:xfrm>
                  <a:off x="5461943" y="48835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0" name="pt2099">
                  <a:extLst>
                    <a:ext uri="{FF2B5EF4-FFF2-40B4-BE49-F238E27FC236}">
                      <a16:creationId xmlns:a16="http://schemas.microsoft.com/office/drawing/2014/main" id="{D606FFFB-B713-43AB-839A-A22BEA7FC1BA}"/>
                    </a:ext>
                  </a:extLst>
                </p:cNvPr>
                <p:cNvSpPr/>
                <p:nvPr/>
              </p:nvSpPr>
              <p:spPr>
                <a:xfrm>
                  <a:off x="5321925" y="48842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1" name="pt2100">
                  <a:extLst>
                    <a:ext uri="{FF2B5EF4-FFF2-40B4-BE49-F238E27FC236}">
                      <a16:creationId xmlns:a16="http://schemas.microsoft.com/office/drawing/2014/main" id="{428A84D0-8109-44CA-AA80-4C7660141737}"/>
                    </a:ext>
                  </a:extLst>
                </p:cNvPr>
                <p:cNvSpPr/>
                <p:nvPr/>
              </p:nvSpPr>
              <p:spPr>
                <a:xfrm>
                  <a:off x="5050033" y="48842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2" name="pt2101">
                  <a:extLst>
                    <a:ext uri="{FF2B5EF4-FFF2-40B4-BE49-F238E27FC236}">
                      <a16:creationId xmlns:a16="http://schemas.microsoft.com/office/drawing/2014/main" id="{1AB3FF52-093C-47A3-A1F0-1CB087BFA7A8}"/>
                    </a:ext>
                  </a:extLst>
                </p:cNvPr>
                <p:cNvSpPr/>
                <p:nvPr/>
              </p:nvSpPr>
              <p:spPr>
                <a:xfrm>
                  <a:off x="5936111" y="48844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3" name="pt2102">
                  <a:extLst>
                    <a:ext uri="{FF2B5EF4-FFF2-40B4-BE49-F238E27FC236}">
                      <a16:creationId xmlns:a16="http://schemas.microsoft.com/office/drawing/2014/main" id="{2872FFE4-B127-45C7-A2A3-ED6BFF597532}"/>
                    </a:ext>
                  </a:extLst>
                </p:cNvPr>
                <p:cNvSpPr/>
                <p:nvPr/>
              </p:nvSpPr>
              <p:spPr>
                <a:xfrm>
                  <a:off x="5119753" y="48844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4" name="pt2103">
                  <a:extLst>
                    <a:ext uri="{FF2B5EF4-FFF2-40B4-BE49-F238E27FC236}">
                      <a16:creationId xmlns:a16="http://schemas.microsoft.com/office/drawing/2014/main" id="{B3C10028-DB2C-4DA1-91BF-4CAF64AD228B}"/>
                    </a:ext>
                  </a:extLst>
                </p:cNvPr>
                <p:cNvSpPr/>
                <p:nvPr/>
              </p:nvSpPr>
              <p:spPr>
                <a:xfrm>
                  <a:off x="5980269" y="48846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5" name="pt2104">
                  <a:extLst>
                    <a:ext uri="{FF2B5EF4-FFF2-40B4-BE49-F238E27FC236}">
                      <a16:creationId xmlns:a16="http://schemas.microsoft.com/office/drawing/2014/main" id="{6076DFCD-59B4-405C-84CC-CE614E741828}"/>
                    </a:ext>
                  </a:extLst>
                </p:cNvPr>
                <p:cNvSpPr/>
                <p:nvPr/>
              </p:nvSpPr>
              <p:spPr>
                <a:xfrm>
                  <a:off x="6231977" y="48846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6" name="pt2105">
                  <a:extLst>
                    <a:ext uri="{FF2B5EF4-FFF2-40B4-BE49-F238E27FC236}">
                      <a16:creationId xmlns:a16="http://schemas.microsoft.com/office/drawing/2014/main" id="{CBF96F9A-C0B7-4A1A-9248-03B8A385B2C9}"/>
                    </a:ext>
                  </a:extLst>
                </p:cNvPr>
                <p:cNvSpPr/>
                <p:nvPr/>
              </p:nvSpPr>
              <p:spPr>
                <a:xfrm>
                  <a:off x="5995760" y="48847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7" name="pt2106">
                  <a:extLst>
                    <a:ext uri="{FF2B5EF4-FFF2-40B4-BE49-F238E27FC236}">
                      <a16:creationId xmlns:a16="http://schemas.microsoft.com/office/drawing/2014/main" id="{2BF2FF68-090B-49C8-AF13-C20E65C134E0}"/>
                    </a:ext>
                  </a:extLst>
                </p:cNvPr>
                <p:cNvSpPr/>
                <p:nvPr/>
              </p:nvSpPr>
              <p:spPr>
                <a:xfrm>
                  <a:off x="5014696" y="48847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8" name="pt2107">
                  <a:extLst>
                    <a:ext uri="{FF2B5EF4-FFF2-40B4-BE49-F238E27FC236}">
                      <a16:creationId xmlns:a16="http://schemas.microsoft.com/office/drawing/2014/main" id="{0AFD9E71-BB6C-4D50-A822-59CB79CDFBA6}"/>
                    </a:ext>
                  </a:extLst>
                </p:cNvPr>
                <p:cNvSpPr/>
                <p:nvPr/>
              </p:nvSpPr>
              <p:spPr>
                <a:xfrm>
                  <a:off x="6216898" y="48849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9" name="pt2108">
                  <a:extLst>
                    <a:ext uri="{FF2B5EF4-FFF2-40B4-BE49-F238E27FC236}">
                      <a16:creationId xmlns:a16="http://schemas.microsoft.com/office/drawing/2014/main" id="{6C1F0261-F9F6-4326-B5ED-341B3B7A660E}"/>
                    </a:ext>
                  </a:extLst>
                </p:cNvPr>
                <p:cNvSpPr/>
                <p:nvPr/>
              </p:nvSpPr>
              <p:spPr>
                <a:xfrm>
                  <a:off x="5365597" y="48851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0" name="pt2109">
                  <a:extLst>
                    <a:ext uri="{FF2B5EF4-FFF2-40B4-BE49-F238E27FC236}">
                      <a16:creationId xmlns:a16="http://schemas.microsoft.com/office/drawing/2014/main" id="{35D0EF4B-C607-45F9-B1DC-50002FD7BD4F}"/>
                    </a:ext>
                  </a:extLst>
                </p:cNvPr>
                <p:cNvSpPr/>
                <p:nvPr/>
              </p:nvSpPr>
              <p:spPr>
                <a:xfrm>
                  <a:off x="5912894" y="48853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1" name="pt2110">
                  <a:extLst>
                    <a:ext uri="{FF2B5EF4-FFF2-40B4-BE49-F238E27FC236}">
                      <a16:creationId xmlns:a16="http://schemas.microsoft.com/office/drawing/2014/main" id="{13E3184F-1720-4280-86AC-4F30CAA54F07}"/>
                    </a:ext>
                  </a:extLst>
                </p:cNvPr>
                <p:cNvSpPr/>
                <p:nvPr/>
              </p:nvSpPr>
              <p:spPr>
                <a:xfrm>
                  <a:off x="6139497" y="48859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2" name="pt2111">
                  <a:extLst>
                    <a:ext uri="{FF2B5EF4-FFF2-40B4-BE49-F238E27FC236}">
                      <a16:creationId xmlns:a16="http://schemas.microsoft.com/office/drawing/2014/main" id="{C4BF5221-61AC-4ED8-84EB-45CDCB17FD80}"/>
                    </a:ext>
                  </a:extLst>
                </p:cNvPr>
                <p:cNvSpPr/>
                <p:nvPr/>
              </p:nvSpPr>
              <p:spPr>
                <a:xfrm>
                  <a:off x="6041479" y="48862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3" name="pt2112">
                  <a:extLst>
                    <a:ext uri="{FF2B5EF4-FFF2-40B4-BE49-F238E27FC236}">
                      <a16:creationId xmlns:a16="http://schemas.microsoft.com/office/drawing/2014/main" id="{D691EC07-371E-4100-9F8B-20CDD4BE9D96}"/>
                    </a:ext>
                  </a:extLst>
                </p:cNvPr>
                <p:cNvSpPr/>
                <p:nvPr/>
              </p:nvSpPr>
              <p:spPr>
                <a:xfrm>
                  <a:off x="5923784" y="48863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4" name="pt2113">
                  <a:extLst>
                    <a:ext uri="{FF2B5EF4-FFF2-40B4-BE49-F238E27FC236}">
                      <a16:creationId xmlns:a16="http://schemas.microsoft.com/office/drawing/2014/main" id="{6DF119E1-BE15-4500-8AD4-F8F047213FDA}"/>
                    </a:ext>
                  </a:extLst>
                </p:cNvPr>
                <p:cNvSpPr/>
                <p:nvPr/>
              </p:nvSpPr>
              <p:spPr>
                <a:xfrm>
                  <a:off x="5316650" y="48870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5" name="pt2114">
                  <a:extLst>
                    <a:ext uri="{FF2B5EF4-FFF2-40B4-BE49-F238E27FC236}">
                      <a16:creationId xmlns:a16="http://schemas.microsoft.com/office/drawing/2014/main" id="{6A3DBECA-DF70-429A-BE30-1833698EF5FE}"/>
                    </a:ext>
                  </a:extLst>
                </p:cNvPr>
                <p:cNvSpPr/>
                <p:nvPr/>
              </p:nvSpPr>
              <p:spPr>
                <a:xfrm>
                  <a:off x="5214467" y="48870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6" name="pt2115">
                  <a:extLst>
                    <a:ext uri="{FF2B5EF4-FFF2-40B4-BE49-F238E27FC236}">
                      <a16:creationId xmlns:a16="http://schemas.microsoft.com/office/drawing/2014/main" id="{DD3A6420-A38A-43CE-9F29-69AFF2DBAE73}"/>
                    </a:ext>
                  </a:extLst>
                </p:cNvPr>
                <p:cNvSpPr/>
                <p:nvPr/>
              </p:nvSpPr>
              <p:spPr>
                <a:xfrm>
                  <a:off x="6060912" y="48870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7" name="pt2116">
                  <a:extLst>
                    <a:ext uri="{FF2B5EF4-FFF2-40B4-BE49-F238E27FC236}">
                      <a16:creationId xmlns:a16="http://schemas.microsoft.com/office/drawing/2014/main" id="{0476DEB2-9553-4B62-8C94-C62127543BAF}"/>
                    </a:ext>
                  </a:extLst>
                </p:cNvPr>
                <p:cNvSpPr/>
                <p:nvPr/>
              </p:nvSpPr>
              <p:spPr>
                <a:xfrm>
                  <a:off x="5209048" y="48873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8" name="pt2117">
                  <a:extLst>
                    <a:ext uri="{FF2B5EF4-FFF2-40B4-BE49-F238E27FC236}">
                      <a16:creationId xmlns:a16="http://schemas.microsoft.com/office/drawing/2014/main" id="{6E75BBF5-8CAE-4928-B632-B3E8BB13F76B}"/>
                    </a:ext>
                  </a:extLst>
                </p:cNvPr>
                <p:cNvSpPr/>
                <p:nvPr/>
              </p:nvSpPr>
              <p:spPr>
                <a:xfrm>
                  <a:off x="5259824" y="48875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9" name="pt2118">
                  <a:extLst>
                    <a:ext uri="{FF2B5EF4-FFF2-40B4-BE49-F238E27FC236}">
                      <a16:creationId xmlns:a16="http://schemas.microsoft.com/office/drawing/2014/main" id="{8AC24DBF-B6A7-4294-BEEF-D7ABBDA7E85C}"/>
                    </a:ext>
                  </a:extLst>
                </p:cNvPr>
                <p:cNvSpPr/>
                <p:nvPr/>
              </p:nvSpPr>
              <p:spPr>
                <a:xfrm>
                  <a:off x="5133569" y="48875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0" name="pt2119">
                  <a:extLst>
                    <a:ext uri="{FF2B5EF4-FFF2-40B4-BE49-F238E27FC236}">
                      <a16:creationId xmlns:a16="http://schemas.microsoft.com/office/drawing/2014/main" id="{C754E8CB-D1FD-4511-AA58-D8F8CE9403A6}"/>
                    </a:ext>
                  </a:extLst>
                </p:cNvPr>
                <p:cNvSpPr/>
                <p:nvPr/>
              </p:nvSpPr>
              <p:spPr>
                <a:xfrm>
                  <a:off x="5001969" y="48879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1" name="pt2120">
                  <a:extLst>
                    <a:ext uri="{FF2B5EF4-FFF2-40B4-BE49-F238E27FC236}">
                      <a16:creationId xmlns:a16="http://schemas.microsoft.com/office/drawing/2014/main" id="{F1E00E19-E16B-49CE-BA9B-079514B333CB}"/>
                    </a:ext>
                  </a:extLst>
                </p:cNvPr>
                <p:cNvSpPr/>
                <p:nvPr/>
              </p:nvSpPr>
              <p:spPr>
                <a:xfrm>
                  <a:off x="5351270" y="48883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2" name="pt2121">
                  <a:extLst>
                    <a:ext uri="{FF2B5EF4-FFF2-40B4-BE49-F238E27FC236}">
                      <a16:creationId xmlns:a16="http://schemas.microsoft.com/office/drawing/2014/main" id="{9B71E8E3-A05F-4116-B4DE-419DB8CB1DE6}"/>
                    </a:ext>
                  </a:extLst>
                </p:cNvPr>
                <p:cNvSpPr/>
                <p:nvPr/>
              </p:nvSpPr>
              <p:spPr>
                <a:xfrm>
                  <a:off x="6139658" y="48884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3" name="pt2122">
                  <a:extLst>
                    <a:ext uri="{FF2B5EF4-FFF2-40B4-BE49-F238E27FC236}">
                      <a16:creationId xmlns:a16="http://schemas.microsoft.com/office/drawing/2014/main" id="{9277A199-123C-45B3-8136-BEBFD8385E06}"/>
                    </a:ext>
                  </a:extLst>
                </p:cNvPr>
                <p:cNvSpPr/>
                <p:nvPr/>
              </p:nvSpPr>
              <p:spPr>
                <a:xfrm>
                  <a:off x="5042358" y="48884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4" name="pt2123">
                  <a:extLst>
                    <a:ext uri="{FF2B5EF4-FFF2-40B4-BE49-F238E27FC236}">
                      <a16:creationId xmlns:a16="http://schemas.microsoft.com/office/drawing/2014/main" id="{11764216-0301-4AAB-8A89-F195F8955615}"/>
                    </a:ext>
                  </a:extLst>
                </p:cNvPr>
                <p:cNvSpPr/>
                <p:nvPr/>
              </p:nvSpPr>
              <p:spPr>
                <a:xfrm>
                  <a:off x="6299616" y="48884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5" name="pt2124">
                  <a:extLst>
                    <a:ext uri="{FF2B5EF4-FFF2-40B4-BE49-F238E27FC236}">
                      <a16:creationId xmlns:a16="http://schemas.microsoft.com/office/drawing/2014/main" id="{207CED87-6218-4E39-B6BF-E02671ED667D}"/>
                    </a:ext>
                  </a:extLst>
                </p:cNvPr>
                <p:cNvSpPr/>
                <p:nvPr/>
              </p:nvSpPr>
              <p:spPr>
                <a:xfrm>
                  <a:off x="5197725" y="48885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6" name="pt2125">
                  <a:extLst>
                    <a:ext uri="{FF2B5EF4-FFF2-40B4-BE49-F238E27FC236}">
                      <a16:creationId xmlns:a16="http://schemas.microsoft.com/office/drawing/2014/main" id="{B7C65F43-8844-4B13-BBDB-1D3225752E72}"/>
                    </a:ext>
                  </a:extLst>
                </p:cNvPr>
                <p:cNvSpPr/>
                <p:nvPr/>
              </p:nvSpPr>
              <p:spPr>
                <a:xfrm>
                  <a:off x="6174707" y="48887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7" name="pt2126">
                  <a:extLst>
                    <a:ext uri="{FF2B5EF4-FFF2-40B4-BE49-F238E27FC236}">
                      <a16:creationId xmlns:a16="http://schemas.microsoft.com/office/drawing/2014/main" id="{71451F79-3720-4ED0-9FCB-D50098DDE581}"/>
                    </a:ext>
                  </a:extLst>
                </p:cNvPr>
                <p:cNvSpPr/>
                <p:nvPr/>
              </p:nvSpPr>
              <p:spPr>
                <a:xfrm>
                  <a:off x="4953531" y="48889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8" name="pt2127">
                  <a:extLst>
                    <a:ext uri="{FF2B5EF4-FFF2-40B4-BE49-F238E27FC236}">
                      <a16:creationId xmlns:a16="http://schemas.microsoft.com/office/drawing/2014/main" id="{709A1B31-2044-47A4-98DB-5265E6EEF2B4}"/>
                    </a:ext>
                  </a:extLst>
                </p:cNvPr>
                <p:cNvSpPr/>
                <p:nvPr/>
              </p:nvSpPr>
              <p:spPr>
                <a:xfrm>
                  <a:off x="5033131" y="48889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9" name="pt2128">
                  <a:extLst>
                    <a:ext uri="{FF2B5EF4-FFF2-40B4-BE49-F238E27FC236}">
                      <a16:creationId xmlns:a16="http://schemas.microsoft.com/office/drawing/2014/main" id="{D395E86D-D2D7-4B19-8CA2-A9C94A4E351F}"/>
                    </a:ext>
                  </a:extLst>
                </p:cNvPr>
                <p:cNvSpPr/>
                <p:nvPr/>
              </p:nvSpPr>
              <p:spPr>
                <a:xfrm>
                  <a:off x="5325858" y="48894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0" name="pt2129">
                  <a:extLst>
                    <a:ext uri="{FF2B5EF4-FFF2-40B4-BE49-F238E27FC236}">
                      <a16:creationId xmlns:a16="http://schemas.microsoft.com/office/drawing/2014/main" id="{F4F8C83B-7DC4-473F-8981-1C91C0342B78}"/>
                    </a:ext>
                  </a:extLst>
                </p:cNvPr>
                <p:cNvSpPr/>
                <p:nvPr/>
              </p:nvSpPr>
              <p:spPr>
                <a:xfrm>
                  <a:off x="5061023" y="48894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1" name="pt2130">
                  <a:extLst>
                    <a:ext uri="{FF2B5EF4-FFF2-40B4-BE49-F238E27FC236}">
                      <a16:creationId xmlns:a16="http://schemas.microsoft.com/office/drawing/2014/main" id="{48C9688E-8037-4680-BBAD-887E7996848B}"/>
                    </a:ext>
                  </a:extLst>
                </p:cNvPr>
                <p:cNvSpPr/>
                <p:nvPr/>
              </p:nvSpPr>
              <p:spPr>
                <a:xfrm>
                  <a:off x="5247330" y="48895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2" name="pt2131">
                  <a:extLst>
                    <a:ext uri="{FF2B5EF4-FFF2-40B4-BE49-F238E27FC236}">
                      <a16:creationId xmlns:a16="http://schemas.microsoft.com/office/drawing/2014/main" id="{159E2F60-4C1B-46B8-A14E-6F84371B3876}"/>
                    </a:ext>
                  </a:extLst>
                </p:cNvPr>
                <p:cNvSpPr/>
                <p:nvPr/>
              </p:nvSpPr>
              <p:spPr>
                <a:xfrm>
                  <a:off x="6040809" y="48897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3" name="pt2132">
                  <a:extLst>
                    <a:ext uri="{FF2B5EF4-FFF2-40B4-BE49-F238E27FC236}">
                      <a16:creationId xmlns:a16="http://schemas.microsoft.com/office/drawing/2014/main" id="{62592D26-F855-495E-847D-40B9514D50BA}"/>
                    </a:ext>
                  </a:extLst>
                </p:cNvPr>
                <p:cNvSpPr/>
                <p:nvPr/>
              </p:nvSpPr>
              <p:spPr>
                <a:xfrm>
                  <a:off x="5453993" y="48898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4" name="pt2133">
                  <a:extLst>
                    <a:ext uri="{FF2B5EF4-FFF2-40B4-BE49-F238E27FC236}">
                      <a16:creationId xmlns:a16="http://schemas.microsoft.com/office/drawing/2014/main" id="{8A65C9C4-37AA-40D8-B8ED-5287B3AC8099}"/>
                    </a:ext>
                  </a:extLst>
                </p:cNvPr>
                <p:cNvSpPr/>
                <p:nvPr/>
              </p:nvSpPr>
              <p:spPr>
                <a:xfrm>
                  <a:off x="5025986" y="48900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5" name="pt2134">
                  <a:extLst>
                    <a:ext uri="{FF2B5EF4-FFF2-40B4-BE49-F238E27FC236}">
                      <a16:creationId xmlns:a16="http://schemas.microsoft.com/office/drawing/2014/main" id="{C4C4BAC3-489C-409F-9552-B35355B78180}"/>
                    </a:ext>
                  </a:extLst>
                </p:cNvPr>
                <p:cNvSpPr/>
                <p:nvPr/>
              </p:nvSpPr>
              <p:spPr>
                <a:xfrm>
                  <a:off x="6142030" y="48902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6" name="pt2135">
                  <a:extLst>
                    <a:ext uri="{FF2B5EF4-FFF2-40B4-BE49-F238E27FC236}">
                      <a16:creationId xmlns:a16="http://schemas.microsoft.com/office/drawing/2014/main" id="{8B8E207C-C80A-4CF0-946F-0F33695A6245}"/>
                    </a:ext>
                  </a:extLst>
                </p:cNvPr>
                <p:cNvSpPr/>
                <p:nvPr/>
              </p:nvSpPr>
              <p:spPr>
                <a:xfrm>
                  <a:off x="6177818" y="48902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7" name="pt2136">
                  <a:extLst>
                    <a:ext uri="{FF2B5EF4-FFF2-40B4-BE49-F238E27FC236}">
                      <a16:creationId xmlns:a16="http://schemas.microsoft.com/office/drawing/2014/main" id="{49D10D28-8E8A-49C5-8DD4-E0283084FFE7}"/>
                    </a:ext>
                  </a:extLst>
                </p:cNvPr>
                <p:cNvSpPr/>
                <p:nvPr/>
              </p:nvSpPr>
              <p:spPr>
                <a:xfrm>
                  <a:off x="5077878" y="48903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8" name="pt2137">
                  <a:extLst>
                    <a:ext uri="{FF2B5EF4-FFF2-40B4-BE49-F238E27FC236}">
                      <a16:creationId xmlns:a16="http://schemas.microsoft.com/office/drawing/2014/main" id="{BA79069E-440D-4BC4-B690-C9F86F46AC1D}"/>
                    </a:ext>
                  </a:extLst>
                </p:cNvPr>
                <p:cNvSpPr/>
                <p:nvPr/>
              </p:nvSpPr>
              <p:spPr>
                <a:xfrm>
                  <a:off x="5238591" y="48904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9" name="pt2138">
                  <a:extLst>
                    <a:ext uri="{FF2B5EF4-FFF2-40B4-BE49-F238E27FC236}">
                      <a16:creationId xmlns:a16="http://schemas.microsoft.com/office/drawing/2014/main" id="{FB96636B-4682-433E-8440-A8D9B72130B4}"/>
                    </a:ext>
                  </a:extLst>
                </p:cNvPr>
                <p:cNvSpPr/>
                <p:nvPr/>
              </p:nvSpPr>
              <p:spPr>
                <a:xfrm>
                  <a:off x="5268315" y="48907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0" name="pt2139">
                  <a:extLst>
                    <a:ext uri="{FF2B5EF4-FFF2-40B4-BE49-F238E27FC236}">
                      <a16:creationId xmlns:a16="http://schemas.microsoft.com/office/drawing/2014/main" id="{DED7D747-24EA-4978-A148-FA5ECF31737E}"/>
                    </a:ext>
                  </a:extLst>
                </p:cNvPr>
                <p:cNvSpPr/>
                <p:nvPr/>
              </p:nvSpPr>
              <p:spPr>
                <a:xfrm>
                  <a:off x="4954829" y="48907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1" name="pt2140">
                  <a:extLst>
                    <a:ext uri="{FF2B5EF4-FFF2-40B4-BE49-F238E27FC236}">
                      <a16:creationId xmlns:a16="http://schemas.microsoft.com/office/drawing/2014/main" id="{F48D866E-924E-4BB9-8AA9-6D743A2D4CDF}"/>
                    </a:ext>
                  </a:extLst>
                </p:cNvPr>
                <p:cNvSpPr/>
                <p:nvPr/>
              </p:nvSpPr>
              <p:spPr>
                <a:xfrm>
                  <a:off x="4954307" y="48907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2" name="pt2141">
                  <a:extLst>
                    <a:ext uri="{FF2B5EF4-FFF2-40B4-BE49-F238E27FC236}">
                      <a16:creationId xmlns:a16="http://schemas.microsoft.com/office/drawing/2014/main" id="{4CE26E35-FFF2-46A7-AFEC-2343EB3A15D9}"/>
                    </a:ext>
                  </a:extLst>
                </p:cNvPr>
                <p:cNvSpPr/>
                <p:nvPr/>
              </p:nvSpPr>
              <p:spPr>
                <a:xfrm>
                  <a:off x="5832897" y="48907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3" name="pt2142">
                  <a:extLst>
                    <a:ext uri="{FF2B5EF4-FFF2-40B4-BE49-F238E27FC236}">
                      <a16:creationId xmlns:a16="http://schemas.microsoft.com/office/drawing/2014/main" id="{ECB09932-F023-4DCB-AD41-CBF23945FEF8}"/>
                    </a:ext>
                  </a:extLst>
                </p:cNvPr>
                <p:cNvSpPr/>
                <p:nvPr/>
              </p:nvSpPr>
              <p:spPr>
                <a:xfrm>
                  <a:off x="5964510" y="48907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4" name="pt2143">
                  <a:extLst>
                    <a:ext uri="{FF2B5EF4-FFF2-40B4-BE49-F238E27FC236}">
                      <a16:creationId xmlns:a16="http://schemas.microsoft.com/office/drawing/2014/main" id="{2AA2B82F-45E4-4657-A45D-A076E5E1CDB9}"/>
                    </a:ext>
                  </a:extLst>
                </p:cNvPr>
                <p:cNvSpPr/>
                <p:nvPr/>
              </p:nvSpPr>
              <p:spPr>
                <a:xfrm>
                  <a:off x="5002146" y="48907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5" name="pt2144">
                  <a:extLst>
                    <a:ext uri="{FF2B5EF4-FFF2-40B4-BE49-F238E27FC236}">
                      <a16:creationId xmlns:a16="http://schemas.microsoft.com/office/drawing/2014/main" id="{A1C3A27A-F5F0-46FF-A304-EBA2A0624648}"/>
                    </a:ext>
                  </a:extLst>
                </p:cNvPr>
                <p:cNvSpPr/>
                <p:nvPr/>
              </p:nvSpPr>
              <p:spPr>
                <a:xfrm>
                  <a:off x="5365188" y="48907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6" name="pt2145">
                  <a:extLst>
                    <a:ext uri="{FF2B5EF4-FFF2-40B4-BE49-F238E27FC236}">
                      <a16:creationId xmlns:a16="http://schemas.microsoft.com/office/drawing/2014/main" id="{6E4326BD-E2B8-47D7-A94C-1C84D07E827E}"/>
                    </a:ext>
                  </a:extLst>
                </p:cNvPr>
                <p:cNvSpPr/>
                <p:nvPr/>
              </p:nvSpPr>
              <p:spPr>
                <a:xfrm>
                  <a:off x="6158826" y="48907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7" name="pt2146">
                  <a:extLst>
                    <a:ext uri="{FF2B5EF4-FFF2-40B4-BE49-F238E27FC236}">
                      <a16:creationId xmlns:a16="http://schemas.microsoft.com/office/drawing/2014/main" id="{71F28B49-BF00-4326-8EF1-A85D00A9D7CF}"/>
                    </a:ext>
                  </a:extLst>
                </p:cNvPr>
                <p:cNvSpPr/>
                <p:nvPr/>
              </p:nvSpPr>
              <p:spPr>
                <a:xfrm>
                  <a:off x="6115690" y="48907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8" name="pt2147">
                  <a:extLst>
                    <a:ext uri="{FF2B5EF4-FFF2-40B4-BE49-F238E27FC236}">
                      <a16:creationId xmlns:a16="http://schemas.microsoft.com/office/drawing/2014/main" id="{B324B14F-5451-43D1-B8A5-981EC6A7BAA4}"/>
                    </a:ext>
                  </a:extLst>
                </p:cNvPr>
                <p:cNvSpPr/>
                <p:nvPr/>
              </p:nvSpPr>
              <p:spPr>
                <a:xfrm>
                  <a:off x="6142634" y="48909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9" name="pt2148">
                  <a:extLst>
                    <a:ext uri="{FF2B5EF4-FFF2-40B4-BE49-F238E27FC236}">
                      <a16:creationId xmlns:a16="http://schemas.microsoft.com/office/drawing/2014/main" id="{41C40CD2-08DB-4506-99B9-7AA6638BB1AC}"/>
                    </a:ext>
                  </a:extLst>
                </p:cNvPr>
                <p:cNvSpPr/>
                <p:nvPr/>
              </p:nvSpPr>
              <p:spPr>
                <a:xfrm>
                  <a:off x="6100928" y="48911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0" name="pt2149">
                  <a:extLst>
                    <a:ext uri="{FF2B5EF4-FFF2-40B4-BE49-F238E27FC236}">
                      <a16:creationId xmlns:a16="http://schemas.microsoft.com/office/drawing/2014/main" id="{CC5069EA-95D3-4462-A3E4-CA4D6CBA3F8E}"/>
                    </a:ext>
                  </a:extLst>
                </p:cNvPr>
                <p:cNvSpPr/>
                <p:nvPr/>
              </p:nvSpPr>
              <p:spPr>
                <a:xfrm>
                  <a:off x="5215274" y="48913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1" name="pt2150">
                  <a:extLst>
                    <a:ext uri="{FF2B5EF4-FFF2-40B4-BE49-F238E27FC236}">
                      <a16:creationId xmlns:a16="http://schemas.microsoft.com/office/drawing/2014/main" id="{E19E53F6-20C7-4B63-8658-60CBAE72F840}"/>
                    </a:ext>
                  </a:extLst>
                </p:cNvPr>
                <p:cNvSpPr/>
                <p:nvPr/>
              </p:nvSpPr>
              <p:spPr>
                <a:xfrm>
                  <a:off x="5215000" y="48913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2" name="pt2151">
                  <a:extLst>
                    <a:ext uri="{FF2B5EF4-FFF2-40B4-BE49-F238E27FC236}">
                      <a16:creationId xmlns:a16="http://schemas.microsoft.com/office/drawing/2014/main" id="{62A21B85-C72B-48DC-9B32-94E0C2A39920}"/>
                    </a:ext>
                  </a:extLst>
                </p:cNvPr>
                <p:cNvSpPr/>
                <p:nvPr/>
              </p:nvSpPr>
              <p:spPr>
                <a:xfrm>
                  <a:off x="5132989" y="48916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3" name="pt2152">
                  <a:extLst>
                    <a:ext uri="{FF2B5EF4-FFF2-40B4-BE49-F238E27FC236}">
                      <a16:creationId xmlns:a16="http://schemas.microsoft.com/office/drawing/2014/main" id="{81ADC43D-2AFC-45E5-A48D-2660FEA7EBFE}"/>
                    </a:ext>
                  </a:extLst>
                </p:cNvPr>
                <p:cNvSpPr/>
                <p:nvPr/>
              </p:nvSpPr>
              <p:spPr>
                <a:xfrm>
                  <a:off x="6155724" y="48916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4" name="pt2153">
                  <a:extLst>
                    <a:ext uri="{FF2B5EF4-FFF2-40B4-BE49-F238E27FC236}">
                      <a16:creationId xmlns:a16="http://schemas.microsoft.com/office/drawing/2014/main" id="{1A52F03F-2E58-4EFC-84F1-45A0892EE882}"/>
                    </a:ext>
                  </a:extLst>
                </p:cNvPr>
                <p:cNvSpPr/>
                <p:nvPr/>
              </p:nvSpPr>
              <p:spPr>
                <a:xfrm>
                  <a:off x="6011084" y="48916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5" name="pt2154">
                  <a:extLst>
                    <a:ext uri="{FF2B5EF4-FFF2-40B4-BE49-F238E27FC236}">
                      <a16:creationId xmlns:a16="http://schemas.microsoft.com/office/drawing/2014/main" id="{CD286080-8615-434F-B4AD-5A94EB415697}"/>
                    </a:ext>
                  </a:extLst>
                </p:cNvPr>
                <p:cNvSpPr/>
                <p:nvPr/>
              </p:nvSpPr>
              <p:spPr>
                <a:xfrm>
                  <a:off x="6001918" y="48918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6" name="pt2155">
                  <a:extLst>
                    <a:ext uri="{FF2B5EF4-FFF2-40B4-BE49-F238E27FC236}">
                      <a16:creationId xmlns:a16="http://schemas.microsoft.com/office/drawing/2014/main" id="{92A27335-5073-4B68-B776-BF6A1178DE11}"/>
                    </a:ext>
                  </a:extLst>
                </p:cNvPr>
                <p:cNvSpPr/>
                <p:nvPr/>
              </p:nvSpPr>
              <p:spPr>
                <a:xfrm>
                  <a:off x="5271035" y="48920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7" name="pt2156">
                  <a:extLst>
                    <a:ext uri="{FF2B5EF4-FFF2-40B4-BE49-F238E27FC236}">
                      <a16:creationId xmlns:a16="http://schemas.microsoft.com/office/drawing/2014/main" id="{65E7F56C-7908-4E54-A931-11B9EE54023D}"/>
                    </a:ext>
                  </a:extLst>
                </p:cNvPr>
                <p:cNvSpPr/>
                <p:nvPr/>
              </p:nvSpPr>
              <p:spPr>
                <a:xfrm>
                  <a:off x="6171021" y="48920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8" name="pt2157">
                  <a:extLst>
                    <a:ext uri="{FF2B5EF4-FFF2-40B4-BE49-F238E27FC236}">
                      <a16:creationId xmlns:a16="http://schemas.microsoft.com/office/drawing/2014/main" id="{BD4AB0D0-6E7C-406B-97B0-EA22594842B9}"/>
                    </a:ext>
                  </a:extLst>
                </p:cNvPr>
                <p:cNvSpPr/>
                <p:nvPr/>
              </p:nvSpPr>
              <p:spPr>
                <a:xfrm>
                  <a:off x="6052082" y="48921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9" name="pt2158">
                  <a:extLst>
                    <a:ext uri="{FF2B5EF4-FFF2-40B4-BE49-F238E27FC236}">
                      <a16:creationId xmlns:a16="http://schemas.microsoft.com/office/drawing/2014/main" id="{89970046-C67C-44E5-B06C-87C8774636CC}"/>
                    </a:ext>
                  </a:extLst>
                </p:cNvPr>
                <p:cNvSpPr/>
                <p:nvPr/>
              </p:nvSpPr>
              <p:spPr>
                <a:xfrm>
                  <a:off x="5083237" y="48921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0" name="pt2159">
                  <a:extLst>
                    <a:ext uri="{FF2B5EF4-FFF2-40B4-BE49-F238E27FC236}">
                      <a16:creationId xmlns:a16="http://schemas.microsoft.com/office/drawing/2014/main" id="{C8DBE587-4A11-47AD-A5C7-110A87986DF0}"/>
                    </a:ext>
                  </a:extLst>
                </p:cNvPr>
                <p:cNvSpPr/>
                <p:nvPr/>
              </p:nvSpPr>
              <p:spPr>
                <a:xfrm>
                  <a:off x="6144155" y="48921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1" name="pt2160">
                  <a:extLst>
                    <a:ext uri="{FF2B5EF4-FFF2-40B4-BE49-F238E27FC236}">
                      <a16:creationId xmlns:a16="http://schemas.microsoft.com/office/drawing/2014/main" id="{BCEF994A-12B9-4FF4-9922-22F8283734B2}"/>
                    </a:ext>
                  </a:extLst>
                </p:cNvPr>
                <p:cNvSpPr/>
                <p:nvPr/>
              </p:nvSpPr>
              <p:spPr>
                <a:xfrm>
                  <a:off x="5815497" y="48921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2" name="pt2161">
                  <a:extLst>
                    <a:ext uri="{FF2B5EF4-FFF2-40B4-BE49-F238E27FC236}">
                      <a16:creationId xmlns:a16="http://schemas.microsoft.com/office/drawing/2014/main" id="{EFA8255D-9F2C-45C8-B707-1DC948E3D02B}"/>
                    </a:ext>
                  </a:extLst>
                </p:cNvPr>
                <p:cNvSpPr/>
                <p:nvPr/>
              </p:nvSpPr>
              <p:spPr>
                <a:xfrm>
                  <a:off x="5912763" y="48921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3" name="pt2162">
                  <a:extLst>
                    <a:ext uri="{FF2B5EF4-FFF2-40B4-BE49-F238E27FC236}">
                      <a16:creationId xmlns:a16="http://schemas.microsoft.com/office/drawing/2014/main" id="{34483C01-BFC5-47FD-9225-8BB9901ACBAB}"/>
                    </a:ext>
                  </a:extLst>
                </p:cNvPr>
                <p:cNvSpPr/>
                <p:nvPr/>
              </p:nvSpPr>
              <p:spPr>
                <a:xfrm>
                  <a:off x="5053510" y="48924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4" name="pt2163">
                  <a:extLst>
                    <a:ext uri="{FF2B5EF4-FFF2-40B4-BE49-F238E27FC236}">
                      <a16:creationId xmlns:a16="http://schemas.microsoft.com/office/drawing/2014/main" id="{F130F58A-5863-4627-B8BD-8BE6EB63C63B}"/>
                    </a:ext>
                  </a:extLst>
                </p:cNvPr>
                <p:cNvSpPr/>
                <p:nvPr/>
              </p:nvSpPr>
              <p:spPr>
                <a:xfrm>
                  <a:off x="5091785" y="48927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5" name="pt2164">
                  <a:extLst>
                    <a:ext uri="{FF2B5EF4-FFF2-40B4-BE49-F238E27FC236}">
                      <a16:creationId xmlns:a16="http://schemas.microsoft.com/office/drawing/2014/main" id="{CCA1E79A-4FF5-499B-BF0D-74A4D981FBBB}"/>
                    </a:ext>
                  </a:extLst>
                </p:cNvPr>
                <p:cNvSpPr/>
                <p:nvPr/>
              </p:nvSpPr>
              <p:spPr>
                <a:xfrm>
                  <a:off x="5033916" y="48927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6" name="pt2165">
                  <a:extLst>
                    <a:ext uri="{FF2B5EF4-FFF2-40B4-BE49-F238E27FC236}">
                      <a16:creationId xmlns:a16="http://schemas.microsoft.com/office/drawing/2014/main" id="{C4C62FA3-C8F9-4716-B4EE-D4DB7D7A39D0}"/>
                    </a:ext>
                  </a:extLst>
                </p:cNvPr>
                <p:cNvSpPr/>
                <p:nvPr/>
              </p:nvSpPr>
              <p:spPr>
                <a:xfrm>
                  <a:off x="5188596" y="48928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7" name="pt2166">
                  <a:extLst>
                    <a:ext uri="{FF2B5EF4-FFF2-40B4-BE49-F238E27FC236}">
                      <a16:creationId xmlns:a16="http://schemas.microsoft.com/office/drawing/2014/main" id="{DE315105-A34C-43D7-9BC5-FA3660A64ECA}"/>
                    </a:ext>
                  </a:extLst>
                </p:cNvPr>
                <p:cNvSpPr/>
                <p:nvPr/>
              </p:nvSpPr>
              <p:spPr>
                <a:xfrm>
                  <a:off x="5069268" y="48932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8" name="pt2167">
                  <a:extLst>
                    <a:ext uri="{FF2B5EF4-FFF2-40B4-BE49-F238E27FC236}">
                      <a16:creationId xmlns:a16="http://schemas.microsoft.com/office/drawing/2014/main" id="{13436687-1D98-47E7-88E5-3EFBF20F9B45}"/>
                    </a:ext>
                  </a:extLst>
                </p:cNvPr>
                <p:cNvSpPr/>
                <p:nvPr/>
              </p:nvSpPr>
              <p:spPr>
                <a:xfrm>
                  <a:off x="6102335" y="48936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9" name="pt2168">
                  <a:extLst>
                    <a:ext uri="{FF2B5EF4-FFF2-40B4-BE49-F238E27FC236}">
                      <a16:creationId xmlns:a16="http://schemas.microsoft.com/office/drawing/2014/main" id="{9AE3B4FC-3930-40EA-B8DA-3E11E20269FA}"/>
                    </a:ext>
                  </a:extLst>
                </p:cNvPr>
                <p:cNvSpPr/>
                <p:nvPr/>
              </p:nvSpPr>
              <p:spPr>
                <a:xfrm>
                  <a:off x="4962114" y="48937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60" name="pt2169">
                  <a:extLst>
                    <a:ext uri="{FF2B5EF4-FFF2-40B4-BE49-F238E27FC236}">
                      <a16:creationId xmlns:a16="http://schemas.microsoft.com/office/drawing/2014/main" id="{22F1780D-8017-4A60-93BC-EB022FA49BF7}"/>
                    </a:ext>
                  </a:extLst>
                </p:cNvPr>
                <p:cNvSpPr/>
                <p:nvPr/>
              </p:nvSpPr>
              <p:spPr>
                <a:xfrm>
                  <a:off x="5308038" y="48937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61" name="pt2170">
                  <a:extLst>
                    <a:ext uri="{FF2B5EF4-FFF2-40B4-BE49-F238E27FC236}">
                      <a16:creationId xmlns:a16="http://schemas.microsoft.com/office/drawing/2014/main" id="{8DED38EE-27F7-44B9-A319-7C362F5396E2}"/>
                    </a:ext>
                  </a:extLst>
                </p:cNvPr>
                <p:cNvSpPr/>
                <p:nvPr/>
              </p:nvSpPr>
              <p:spPr>
                <a:xfrm>
                  <a:off x="5183127" y="48939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62" name="pt2171">
                  <a:extLst>
                    <a:ext uri="{FF2B5EF4-FFF2-40B4-BE49-F238E27FC236}">
                      <a16:creationId xmlns:a16="http://schemas.microsoft.com/office/drawing/2014/main" id="{0D1DF09D-DB95-4A66-AA55-1F71C396A1C8}"/>
                    </a:ext>
                  </a:extLst>
                </p:cNvPr>
                <p:cNvSpPr/>
                <p:nvPr/>
              </p:nvSpPr>
              <p:spPr>
                <a:xfrm>
                  <a:off x="5087287" y="48939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63" name="pt2172">
                  <a:extLst>
                    <a:ext uri="{FF2B5EF4-FFF2-40B4-BE49-F238E27FC236}">
                      <a16:creationId xmlns:a16="http://schemas.microsoft.com/office/drawing/2014/main" id="{7FF8DDF9-2B17-4F1B-8F85-84FB881550BA}"/>
                    </a:ext>
                  </a:extLst>
                </p:cNvPr>
                <p:cNvSpPr/>
                <p:nvPr/>
              </p:nvSpPr>
              <p:spPr>
                <a:xfrm>
                  <a:off x="5114873" y="48939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64" name="pt2173">
                  <a:extLst>
                    <a:ext uri="{FF2B5EF4-FFF2-40B4-BE49-F238E27FC236}">
                      <a16:creationId xmlns:a16="http://schemas.microsoft.com/office/drawing/2014/main" id="{F90A2BAD-4430-421A-804A-16BA66985A91}"/>
                    </a:ext>
                  </a:extLst>
                </p:cNvPr>
                <p:cNvSpPr/>
                <p:nvPr/>
              </p:nvSpPr>
              <p:spPr>
                <a:xfrm>
                  <a:off x="6060376" y="48940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65" name="pt2174">
                  <a:extLst>
                    <a:ext uri="{FF2B5EF4-FFF2-40B4-BE49-F238E27FC236}">
                      <a16:creationId xmlns:a16="http://schemas.microsoft.com/office/drawing/2014/main" id="{E52704A9-B547-4DB6-94B5-41C842F884E1}"/>
                    </a:ext>
                  </a:extLst>
                </p:cNvPr>
                <p:cNvSpPr/>
                <p:nvPr/>
              </p:nvSpPr>
              <p:spPr>
                <a:xfrm>
                  <a:off x="6070078" y="48943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66" name="pt2175">
                  <a:extLst>
                    <a:ext uri="{FF2B5EF4-FFF2-40B4-BE49-F238E27FC236}">
                      <a16:creationId xmlns:a16="http://schemas.microsoft.com/office/drawing/2014/main" id="{A587FEFF-4C4B-4F59-BE6C-396E02CE9461}"/>
                    </a:ext>
                  </a:extLst>
                </p:cNvPr>
                <p:cNvSpPr/>
                <p:nvPr/>
              </p:nvSpPr>
              <p:spPr>
                <a:xfrm>
                  <a:off x="5128776" y="48943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67" name="pt2176">
                  <a:extLst>
                    <a:ext uri="{FF2B5EF4-FFF2-40B4-BE49-F238E27FC236}">
                      <a16:creationId xmlns:a16="http://schemas.microsoft.com/office/drawing/2014/main" id="{A3836C47-BE07-4490-B32A-27C85165BF5D}"/>
                    </a:ext>
                  </a:extLst>
                </p:cNvPr>
                <p:cNvSpPr/>
                <p:nvPr/>
              </p:nvSpPr>
              <p:spPr>
                <a:xfrm>
                  <a:off x="6187757" y="48943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68" name="pt2177">
                  <a:extLst>
                    <a:ext uri="{FF2B5EF4-FFF2-40B4-BE49-F238E27FC236}">
                      <a16:creationId xmlns:a16="http://schemas.microsoft.com/office/drawing/2014/main" id="{8181F99C-3ADC-42A2-A273-9B2DA523B48E}"/>
                    </a:ext>
                  </a:extLst>
                </p:cNvPr>
                <p:cNvSpPr/>
                <p:nvPr/>
              </p:nvSpPr>
              <p:spPr>
                <a:xfrm>
                  <a:off x="6153905" y="48944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69" name="pt2178">
                  <a:extLst>
                    <a:ext uri="{FF2B5EF4-FFF2-40B4-BE49-F238E27FC236}">
                      <a16:creationId xmlns:a16="http://schemas.microsoft.com/office/drawing/2014/main" id="{A8557EA6-6DDD-456E-BA7A-9B04A5F00BCB}"/>
                    </a:ext>
                  </a:extLst>
                </p:cNvPr>
                <p:cNvSpPr/>
                <p:nvPr/>
              </p:nvSpPr>
              <p:spPr>
                <a:xfrm>
                  <a:off x="5182734" y="48944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0" name="pt2179">
                  <a:extLst>
                    <a:ext uri="{FF2B5EF4-FFF2-40B4-BE49-F238E27FC236}">
                      <a16:creationId xmlns:a16="http://schemas.microsoft.com/office/drawing/2014/main" id="{93687633-C01F-4A9B-95B2-8232925DB973}"/>
                    </a:ext>
                  </a:extLst>
                </p:cNvPr>
                <p:cNvSpPr/>
                <p:nvPr/>
              </p:nvSpPr>
              <p:spPr>
                <a:xfrm>
                  <a:off x="6005242" y="48945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1" name="pt2180">
                  <a:extLst>
                    <a:ext uri="{FF2B5EF4-FFF2-40B4-BE49-F238E27FC236}">
                      <a16:creationId xmlns:a16="http://schemas.microsoft.com/office/drawing/2014/main" id="{0230D4DC-5E23-4512-90D3-E5A4E86E47E1}"/>
                    </a:ext>
                  </a:extLst>
                </p:cNvPr>
                <p:cNvSpPr/>
                <p:nvPr/>
              </p:nvSpPr>
              <p:spPr>
                <a:xfrm>
                  <a:off x="5954296" y="48951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2" name="pt2181">
                  <a:extLst>
                    <a:ext uri="{FF2B5EF4-FFF2-40B4-BE49-F238E27FC236}">
                      <a16:creationId xmlns:a16="http://schemas.microsoft.com/office/drawing/2014/main" id="{A979F30C-28BF-4D71-BC47-8B0A165DF572}"/>
                    </a:ext>
                  </a:extLst>
                </p:cNvPr>
                <p:cNvSpPr/>
                <p:nvPr/>
              </p:nvSpPr>
              <p:spPr>
                <a:xfrm>
                  <a:off x="4998891" y="48951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3" name="pt2182">
                  <a:extLst>
                    <a:ext uri="{FF2B5EF4-FFF2-40B4-BE49-F238E27FC236}">
                      <a16:creationId xmlns:a16="http://schemas.microsoft.com/office/drawing/2014/main" id="{7E4813A5-DFFD-4042-A49E-FBDE9C852361}"/>
                    </a:ext>
                  </a:extLst>
                </p:cNvPr>
                <p:cNvSpPr/>
                <p:nvPr/>
              </p:nvSpPr>
              <p:spPr>
                <a:xfrm>
                  <a:off x="6128425" y="48951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4" name="pt2183">
                  <a:extLst>
                    <a:ext uri="{FF2B5EF4-FFF2-40B4-BE49-F238E27FC236}">
                      <a16:creationId xmlns:a16="http://schemas.microsoft.com/office/drawing/2014/main" id="{97F7A82B-18C5-44E8-B45E-0D788C195B97}"/>
                    </a:ext>
                  </a:extLst>
                </p:cNvPr>
                <p:cNvSpPr/>
                <p:nvPr/>
              </p:nvSpPr>
              <p:spPr>
                <a:xfrm>
                  <a:off x="5195879" y="48951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5" name="pt2184">
                  <a:extLst>
                    <a:ext uri="{FF2B5EF4-FFF2-40B4-BE49-F238E27FC236}">
                      <a16:creationId xmlns:a16="http://schemas.microsoft.com/office/drawing/2014/main" id="{5A340BE1-CA4F-4E9B-A33B-B8D6DC47B56E}"/>
                    </a:ext>
                  </a:extLst>
                </p:cNvPr>
                <p:cNvSpPr/>
                <p:nvPr/>
              </p:nvSpPr>
              <p:spPr>
                <a:xfrm>
                  <a:off x="5091962" y="48953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6" name="pt2185">
                  <a:extLst>
                    <a:ext uri="{FF2B5EF4-FFF2-40B4-BE49-F238E27FC236}">
                      <a16:creationId xmlns:a16="http://schemas.microsoft.com/office/drawing/2014/main" id="{72FB8EB2-3504-49E2-8EC8-09F996CA3854}"/>
                    </a:ext>
                  </a:extLst>
                </p:cNvPr>
                <p:cNvSpPr/>
                <p:nvPr/>
              </p:nvSpPr>
              <p:spPr>
                <a:xfrm>
                  <a:off x="6064629" y="48954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7" name="pt2186">
                  <a:extLst>
                    <a:ext uri="{FF2B5EF4-FFF2-40B4-BE49-F238E27FC236}">
                      <a16:creationId xmlns:a16="http://schemas.microsoft.com/office/drawing/2014/main" id="{B7C15DB5-E6F8-4C4C-913A-6AB3B2EF7757}"/>
                    </a:ext>
                  </a:extLst>
                </p:cNvPr>
                <p:cNvSpPr/>
                <p:nvPr/>
              </p:nvSpPr>
              <p:spPr>
                <a:xfrm>
                  <a:off x="4972571" y="48956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8" name="pt2187">
                  <a:extLst>
                    <a:ext uri="{FF2B5EF4-FFF2-40B4-BE49-F238E27FC236}">
                      <a16:creationId xmlns:a16="http://schemas.microsoft.com/office/drawing/2014/main" id="{6F5A4A26-C30D-485D-8082-C194FA5B081A}"/>
                    </a:ext>
                  </a:extLst>
                </p:cNvPr>
                <p:cNvSpPr/>
                <p:nvPr/>
              </p:nvSpPr>
              <p:spPr>
                <a:xfrm>
                  <a:off x="4861507" y="48957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9" name="pt2188">
                  <a:extLst>
                    <a:ext uri="{FF2B5EF4-FFF2-40B4-BE49-F238E27FC236}">
                      <a16:creationId xmlns:a16="http://schemas.microsoft.com/office/drawing/2014/main" id="{4BE2D6B2-CDA2-4E94-B37C-E5026EFDB04B}"/>
                    </a:ext>
                  </a:extLst>
                </p:cNvPr>
                <p:cNvSpPr/>
                <p:nvPr/>
              </p:nvSpPr>
              <p:spPr>
                <a:xfrm>
                  <a:off x="5162305" y="48958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0" name="pt2189">
                  <a:extLst>
                    <a:ext uri="{FF2B5EF4-FFF2-40B4-BE49-F238E27FC236}">
                      <a16:creationId xmlns:a16="http://schemas.microsoft.com/office/drawing/2014/main" id="{5ECB1E0E-B09B-4B07-8DCC-781A62F09C26}"/>
                    </a:ext>
                  </a:extLst>
                </p:cNvPr>
                <p:cNvSpPr/>
                <p:nvPr/>
              </p:nvSpPr>
              <p:spPr>
                <a:xfrm>
                  <a:off x="5945094" y="48959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1" name="pt2190">
                  <a:extLst>
                    <a:ext uri="{FF2B5EF4-FFF2-40B4-BE49-F238E27FC236}">
                      <a16:creationId xmlns:a16="http://schemas.microsoft.com/office/drawing/2014/main" id="{C191C47F-1DCC-4931-A12F-B0A7CBD5220E}"/>
                    </a:ext>
                  </a:extLst>
                </p:cNvPr>
                <p:cNvSpPr/>
                <p:nvPr/>
              </p:nvSpPr>
              <p:spPr>
                <a:xfrm>
                  <a:off x="5218375" y="48960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2" name="pt2191">
                  <a:extLst>
                    <a:ext uri="{FF2B5EF4-FFF2-40B4-BE49-F238E27FC236}">
                      <a16:creationId xmlns:a16="http://schemas.microsoft.com/office/drawing/2014/main" id="{E33533A3-22EA-4A2C-9F3D-B8AD3343D8F4}"/>
                    </a:ext>
                  </a:extLst>
                </p:cNvPr>
                <p:cNvSpPr/>
                <p:nvPr/>
              </p:nvSpPr>
              <p:spPr>
                <a:xfrm>
                  <a:off x="4989457" y="48962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3" name="pt2192">
                  <a:extLst>
                    <a:ext uri="{FF2B5EF4-FFF2-40B4-BE49-F238E27FC236}">
                      <a16:creationId xmlns:a16="http://schemas.microsoft.com/office/drawing/2014/main" id="{CFF0EEFD-D4E9-467E-A87E-15E92913F54D}"/>
                    </a:ext>
                  </a:extLst>
                </p:cNvPr>
                <p:cNvSpPr/>
                <p:nvPr/>
              </p:nvSpPr>
              <p:spPr>
                <a:xfrm>
                  <a:off x="5025536" y="48963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4" name="pt2193">
                  <a:extLst>
                    <a:ext uri="{FF2B5EF4-FFF2-40B4-BE49-F238E27FC236}">
                      <a16:creationId xmlns:a16="http://schemas.microsoft.com/office/drawing/2014/main" id="{94593097-0A89-431D-9A05-1EB997765305}"/>
                    </a:ext>
                  </a:extLst>
                </p:cNvPr>
                <p:cNvSpPr/>
                <p:nvPr/>
              </p:nvSpPr>
              <p:spPr>
                <a:xfrm>
                  <a:off x="5064092" y="48965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5" name="pt2194">
                  <a:extLst>
                    <a:ext uri="{FF2B5EF4-FFF2-40B4-BE49-F238E27FC236}">
                      <a16:creationId xmlns:a16="http://schemas.microsoft.com/office/drawing/2014/main" id="{31C723B1-30E5-41CC-8CD0-157623889927}"/>
                    </a:ext>
                  </a:extLst>
                </p:cNvPr>
                <p:cNvSpPr/>
                <p:nvPr/>
              </p:nvSpPr>
              <p:spPr>
                <a:xfrm>
                  <a:off x="5963381" y="48967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6" name="pt2195">
                  <a:extLst>
                    <a:ext uri="{FF2B5EF4-FFF2-40B4-BE49-F238E27FC236}">
                      <a16:creationId xmlns:a16="http://schemas.microsoft.com/office/drawing/2014/main" id="{90B951CE-1B69-4395-8135-AF8F2D4FB920}"/>
                    </a:ext>
                  </a:extLst>
                </p:cNvPr>
                <p:cNvSpPr/>
                <p:nvPr/>
              </p:nvSpPr>
              <p:spPr>
                <a:xfrm>
                  <a:off x="5439737" y="48968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7" name="pt2196">
                  <a:extLst>
                    <a:ext uri="{FF2B5EF4-FFF2-40B4-BE49-F238E27FC236}">
                      <a16:creationId xmlns:a16="http://schemas.microsoft.com/office/drawing/2014/main" id="{16D5D420-037B-4F68-AA6F-07FF2DD2C371}"/>
                    </a:ext>
                  </a:extLst>
                </p:cNvPr>
                <p:cNvSpPr/>
                <p:nvPr/>
              </p:nvSpPr>
              <p:spPr>
                <a:xfrm>
                  <a:off x="5928311" y="48971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8" name="pt2197">
                  <a:extLst>
                    <a:ext uri="{FF2B5EF4-FFF2-40B4-BE49-F238E27FC236}">
                      <a16:creationId xmlns:a16="http://schemas.microsoft.com/office/drawing/2014/main" id="{FA24F1CB-E4B7-4640-B09E-794F3D0DA968}"/>
                    </a:ext>
                  </a:extLst>
                </p:cNvPr>
                <p:cNvSpPr/>
                <p:nvPr/>
              </p:nvSpPr>
              <p:spPr>
                <a:xfrm>
                  <a:off x="5146447" y="48973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9" name="pt2198">
                  <a:extLst>
                    <a:ext uri="{FF2B5EF4-FFF2-40B4-BE49-F238E27FC236}">
                      <a16:creationId xmlns:a16="http://schemas.microsoft.com/office/drawing/2014/main" id="{2A6C7B2A-0CFC-4A48-8CC7-E06BACAD8ED6}"/>
                    </a:ext>
                  </a:extLst>
                </p:cNvPr>
                <p:cNvSpPr/>
                <p:nvPr/>
              </p:nvSpPr>
              <p:spPr>
                <a:xfrm>
                  <a:off x="5045929" y="48974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0" name="pt2199">
                  <a:extLst>
                    <a:ext uri="{FF2B5EF4-FFF2-40B4-BE49-F238E27FC236}">
                      <a16:creationId xmlns:a16="http://schemas.microsoft.com/office/drawing/2014/main" id="{92A46605-552C-46A9-9C41-F83DCF2244AF}"/>
                    </a:ext>
                  </a:extLst>
                </p:cNvPr>
                <p:cNvSpPr/>
                <p:nvPr/>
              </p:nvSpPr>
              <p:spPr>
                <a:xfrm>
                  <a:off x="6041532" y="48975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1" name="pt2200">
                  <a:extLst>
                    <a:ext uri="{FF2B5EF4-FFF2-40B4-BE49-F238E27FC236}">
                      <a16:creationId xmlns:a16="http://schemas.microsoft.com/office/drawing/2014/main" id="{146B67C4-2BCA-4434-A63D-8C8C64A4BB33}"/>
                    </a:ext>
                  </a:extLst>
                </p:cNvPr>
                <p:cNvSpPr/>
                <p:nvPr/>
              </p:nvSpPr>
              <p:spPr>
                <a:xfrm>
                  <a:off x="4980203" y="48976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2" name="pt2201">
                  <a:extLst>
                    <a:ext uri="{FF2B5EF4-FFF2-40B4-BE49-F238E27FC236}">
                      <a16:creationId xmlns:a16="http://schemas.microsoft.com/office/drawing/2014/main" id="{22036DB5-D7F4-49F6-A6CD-6938F53C9500}"/>
                    </a:ext>
                  </a:extLst>
                </p:cNvPr>
                <p:cNvSpPr/>
                <p:nvPr/>
              </p:nvSpPr>
              <p:spPr>
                <a:xfrm>
                  <a:off x="5215362" y="48977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3" name="pt2202">
                  <a:extLst>
                    <a:ext uri="{FF2B5EF4-FFF2-40B4-BE49-F238E27FC236}">
                      <a16:creationId xmlns:a16="http://schemas.microsoft.com/office/drawing/2014/main" id="{BDDF57C6-787F-4844-BB20-F292D290641C}"/>
                    </a:ext>
                  </a:extLst>
                </p:cNvPr>
                <p:cNvSpPr/>
                <p:nvPr/>
              </p:nvSpPr>
              <p:spPr>
                <a:xfrm>
                  <a:off x="5257811" y="48980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4" name="pt2203">
                  <a:extLst>
                    <a:ext uri="{FF2B5EF4-FFF2-40B4-BE49-F238E27FC236}">
                      <a16:creationId xmlns:a16="http://schemas.microsoft.com/office/drawing/2014/main" id="{43B00B62-23B0-4226-9811-40F9FE3A4CEF}"/>
                    </a:ext>
                  </a:extLst>
                </p:cNvPr>
                <p:cNvSpPr/>
                <p:nvPr/>
              </p:nvSpPr>
              <p:spPr>
                <a:xfrm>
                  <a:off x="5006914" y="48981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5" name="pt2204">
                  <a:extLst>
                    <a:ext uri="{FF2B5EF4-FFF2-40B4-BE49-F238E27FC236}">
                      <a16:creationId xmlns:a16="http://schemas.microsoft.com/office/drawing/2014/main" id="{7F4C421D-C7FE-4D93-AD1E-8F439A30F9E0}"/>
                    </a:ext>
                  </a:extLst>
                </p:cNvPr>
                <p:cNvSpPr/>
                <p:nvPr/>
              </p:nvSpPr>
              <p:spPr>
                <a:xfrm>
                  <a:off x="5167047" y="48981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6" name="pt2205">
                  <a:extLst>
                    <a:ext uri="{FF2B5EF4-FFF2-40B4-BE49-F238E27FC236}">
                      <a16:creationId xmlns:a16="http://schemas.microsoft.com/office/drawing/2014/main" id="{AC932796-EE8A-4DC8-9815-839F788F0AE1}"/>
                    </a:ext>
                  </a:extLst>
                </p:cNvPr>
                <p:cNvSpPr/>
                <p:nvPr/>
              </p:nvSpPr>
              <p:spPr>
                <a:xfrm>
                  <a:off x="5897527" y="48982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7" name="pt2206">
                  <a:extLst>
                    <a:ext uri="{FF2B5EF4-FFF2-40B4-BE49-F238E27FC236}">
                      <a16:creationId xmlns:a16="http://schemas.microsoft.com/office/drawing/2014/main" id="{29546EC2-3C03-41D8-AE4F-77390E15017A}"/>
                    </a:ext>
                  </a:extLst>
                </p:cNvPr>
                <p:cNvSpPr/>
                <p:nvPr/>
              </p:nvSpPr>
              <p:spPr>
                <a:xfrm>
                  <a:off x="5212202" y="48982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8" name="pt2207">
                  <a:extLst>
                    <a:ext uri="{FF2B5EF4-FFF2-40B4-BE49-F238E27FC236}">
                      <a16:creationId xmlns:a16="http://schemas.microsoft.com/office/drawing/2014/main" id="{7480ACE2-1717-46C9-B8C5-966D06D7EE25}"/>
                    </a:ext>
                  </a:extLst>
                </p:cNvPr>
                <p:cNvSpPr/>
                <p:nvPr/>
              </p:nvSpPr>
              <p:spPr>
                <a:xfrm>
                  <a:off x="5245633" y="48982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9" name="pt2208">
                  <a:extLst>
                    <a:ext uri="{FF2B5EF4-FFF2-40B4-BE49-F238E27FC236}">
                      <a16:creationId xmlns:a16="http://schemas.microsoft.com/office/drawing/2014/main" id="{0A5EEDDC-C91A-4B7D-AD31-C3D85404D866}"/>
                    </a:ext>
                  </a:extLst>
                </p:cNvPr>
                <p:cNvSpPr/>
                <p:nvPr/>
              </p:nvSpPr>
              <p:spPr>
                <a:xfrm>
                  <a:off x="6170940" y="48984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0" name="pt2209">
                  <a:extLst>
                    <a:ext uri="{FF2B5EF4-FFF2-40B4-BE49-F238E27FC236}">
                      <a16:creationId xmlns:a16="http://schemas.microsoft.com/office/drawing/2014/main" id="{0021B522-E3D6-48FD-B787-1D2476BF42AB}"/>
                    </a:ext>
                  </a:extLst>
                </p:cNvPr>
                <p:cNvSpPr/>
                <p:nvPr/>
              </p:nvSpPr>
              <p:spPr>
                <a:xfrm>
                  <a:off x="5979904" y="48985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1" name="pt2210">
                  <a:extLst>
                    <a:ext uri="{FF2B5EF4-FFF2-40B4-BE49-F238E27FC236}">
                      <a16:creationId xmlns:a16="http://schemas.microsoft.com/office/drawing/2014/main" id="{460861A3-69A8-4E8C-86A8-220F0FB2AB8B}"/>
                    </a:ext>
                  </a:extLst>
                </p:cNvPr>
                <p:cNvSpPr/>
                <p:nvPr/>
              </p:nvSpPr>
              <p:spPr>
                <a:xfrm>
                  <a:off x="5831335" y="48986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2" name="pt2211">
                  <a:extLst>
                    <a:ext uri="{FF2B5EF4-FFF2-40B4-BE49-F238E27FC236}">
                      <a16:creationId xmlns:a16="http://schemas.microsoft.com/office/drawing/2014/main" id="{8237BA72-4130-476E-888E-B261619A8BB5}"/>
                    </a:ext>
                  </a:extLst>
                </p:cNvPr>
                <p:cNvSpPr/>
                <p:nvPr/>
              </p:nvSpPr>
              <p:spPr>
                <a:xfrm>
                  <a:off x="6178284" y="48986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3" name="pt2212">
                  <a:extLst>
                    <a:ext uri="{FF2B5EF4-FFF2-40B4-BE49-F238E27FC236}">
                      <a16:creationId xmlns:a16="http://schemas.microsoft.com/office/drawing/2014/main" id="{F4DE598C-3747-466A-AF66-68908D2DF74C}"/>
                    </a:ext>
                  </a:extLst>
                </p:cNvPr>
                <p:cNvSpPr/>
                <p:nvPr/>
              </p:nvSpPr>
              <p:spPr>
                <a:xfrm>
                  <a:off x="5029081" y="48991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4" name="pt2213">
                  <a:extLst>
                    <a:ext uri="{FF2B5EF4-FFF2-40B4-BE49-F238E27FC236}">
                      <a16:creationId xmlns:a16="http://schemas.microsoft.com/office/drawing/2014/main" id="{084E023E-8D73-4DEF-840D-0646550CC9D3}"/>
                    </a:ext>
                  </a:extLst>
                </p:cNvPr>
                <p:cNvSpPr/>
                <p:nvPr/>
              </p:nvSpPr>
              <p:spPr>
                <a:xfrm>
                  <a:off x="5217563" y="48992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5" name="pt2214">
                  <a:extLst>
                    <a:ext uri="{FF2B5EF4-FFF2-40B4-BE49-F238E27FC236}">
                      <a16:creationId xmlns:a16="http://schemas.microsoft.com/office/drawing/2014/main" id="{BC366640-AE97-4F9F-B97F-31B45514BA94}"/>
                    </a:ext>
                  </a:extLst>
                </p:cNvPr>
                <p:cNvSpPr/>
                <p:nvPr/>
              </p:nvSpPr>
              <p:spPr>
                <a:xfrm>
                  <a:off x="4983238" y="48993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6" name="pt2215">
                  <a:extLst>
                    <a:ext uri="{FF2B5EF4-FFF2-40B4-BE49-F238E27FC236}">
                      <a16:creationId xmlns:a16="http://schemas.microsoft.com/office/drawing/2014/main" id="{4CC79A23-9B7D-4ADF-B999-3F9B052BF588}"/>
                    </a:ext>
                  </a:extLst>
                </p:cNvPr>
                <p:cNvSpPr/>
                <p:nvPr/>
              </p:nvSpPr>
              <p:spPr>
                <a:xfrm>
                  <a:off x="5102228" y="48993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7" name="pt2216">
                  <a:extLst>
                    <a:ext uri="{FF2B5EF4-FFF2-40B4-BE49-F238E27FC236}">
                      <a16:creationId xmlns:a16="http://schemas.microsoft.com/office/drawing/2014/main" id="{A07F7B53-A3C0-46FB-A9A7-D88BF519D52E}"/>
                    </a:ext>
                  </a:extLst>
                </p:cNvPr>
                <p:cNvSpPr/>
                <p:nvPr/>
              </p:nvSpPr>
              <p:spPr>
                <a:xfrm>
                  <a:off x="5087320" y="48994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8" name="pt2217">
                  <a:extLst>
                    <a:ext uri="{FF2B5EF4-FFF2-40B4-BE49-F238E27FC236}">
                      <a16:creationId xmlns:a16="http://schemas.microsoft.com/office/drawing/2014/main" id="{994771C5-FF7E-4C02-87C9-C174575A22C8}"/>
                    </a:ext>
                  </a:extLst>
                </p:cNvPr>
                <p:cNvSpPr/>
                <p:nvPr/>
              </p:nvSpPr>
              <p:spPr>
                <a:xfrm>
                  <a:off x="5280725" y="48998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9" name="pt2218">
                  <a:extLst>
                    <a:ext uri="{FF2B5EF4-FFF2-40B4-BE49-F238E27FC236}">
                      <a16:creationId xmlns:a16="http://schemas.microsoft.com/office/drawing/2014/main" id="{5DBD3FB2-1E93-45B3-BB64-1E487EE1D049}"/>
                    </a:ext>
                  </a:extLst>
                </p:cNvPr>
                <p:cNvSpPr/>
                <p:nvPr/>
              </p:nvSpPr>
              <p:spPr>
                <a:xfrm>
                  <a:off x="5271511" y="48998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0" name="pt2219">
                  <a:extLst>
                    <a:ext uri="{FF2B5EF4-FFF2-40B4-BE49-F238E27FC236}">
                      <a16:creationId xmlns:a16="http://schemas.microsoft.com/office/drawing/2014/main" id="{2B0F9BBE-EEE1-439B-A68C-45A70A9FD916}"/>
                    </a:ext>
                  </a:extLst>
                </p:cNvPr>
                <p:cNvSpPr/>
                <p:nvPr/>
              </p:nvSpPr>
              <p:spPr>
                <a:xfrm>
                  <a:off x="6053806" y="48998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1" name="pt2220">
                  <a:extLst>
                    <a:ext uri="{FF2B5EF4-FFF2-40B4-BE49-F238E27FC236}">
                      <a16:creationId xmlns:a16="http://schemas.microsoft.com/office/drawing/2014/main" id="{FD6DD81D-566E-47A2-B452-F15AEF1A8378}"/>
                    </a:ext>
                  </a:extLst>
                </p:cNvPr>
                <p:cNvSpPr/>
                <p:nvPr/>
              </p:nvSpPr>
              <p:spPr>
                <a:xfrm>
                  <a:off x="5013002" y="48998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2" name="pt2221">
                  <a:extLst>
                    <a:ext uri="{FF2B5EF4-FFF2-40B4-BE49-F238E27FC236}">
                      <a16:creationId xmlns:a16="http://schemas.microsoft.com/office/drawing/2014/main" id="{9E1B864E-AD50-4177-97E3-F9694D5C3B92}"/>
                    </a:ext>
                  </a:extLst>
                </p:cNvPr>
                <p:cNvSpPr/>
                <p:nvPr/>
              </p:nvSpPr>
              <p:spPr>
                <a:xfrm>
                  <a:off x="6012936" y="48998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3" name="pt2222">
                  <a:extLst>
                    <a:ext uri="{FF2B5EF4-FFF2-40B4-BE49-F238E27FC236}">
                      <a16:creationId xmlns:a16="http://schemas.microsoft.com/office/drawing/2014/main" id="{0C9E74CF-F7E3-40AB-9878-2DDC432DC84B}"/>
                    </a:ext>
                  </a:extLst>
                </p:cNvPr>
                <p:cNvSpPr/>
                <p:nvPr/>
              </p:nvSpPr>
              <p:spPr>
                <a:xfrm>
                  <a:off x="6099673" y="48998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4" name="pt2223">
                  <a:extLst>
                    <a:ext uri="{FF2B5EF4-FFF2-40B4-BE49-F238E27FC236}">
                      <a16:creationId xmlns:a16="http://schemas.microsoft.com/office/drawing/2014/main" id="{331C37D9-AAE6-4ABD-BEB8-16222BA7B0CA}"/>
                    </a:ext>
                  </a:extLst>
                </p:cNvPr>
                <p:cNvSpPr/>
                <p:nvPr/>
              </p:nvSpPr>
              <p:spPr>
                <a:xfrm>
                  <a:off x="5141986" y="48998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5" name="pt2224">
                  <a:extLst>
                    <a:ext uri="{FF2B5EF4-FFF2-40B4-BE49-F238E27FC236}">
                      <a16:creationId xmlns:a16="http://schemas.microsoft.com/office/drawing/2014/main" id="{8E22EE1C-0729-43A7-B752-35772CD5E51D}"/>
                    </a:ext>
                  </a:extLst>
                </p:cNvPr>
                <p:cNvSpPr/>
                <p:nvPr/>
              </p:nvSpPr>
              <p:spPr>
                <a:xfrm>
                  <a:off x="5441581" y="48998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6" name="pt2225">
                  <a:extLst>
                    <a:ext uri="{FF2B5EF4-FFF2-40B4-BE49-F238E27FC236}">
                      <a16:creationId xmlns:a16="http://schemas.microsoft.com/office/drawing/2014/main" id="{763AEB51-F5C0-44AF-A572-A97CBC162305}"/>
                    </a:ext>
                  </a:extLst>
                </p:cNvPr>
                <p:cNvSpPr/>
                <p:nvPr/>
              </p:nvSpPr>
              <p:spPr>
                <a:xfrm>
                  <a:off x="5074350" y="49000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7" name="pt2226">
                  <a:extLst>
                    <a:ext uri="{FF2B5EF4-FFF2-40B4-BE49-F238E27FC236}">
                      <a16:creationId xmlns:a16="http://schemas.microsoft.com/office/drawing/2014/main" id="{0EA358F0-9AE3-47DD-9CBC-D92BCAC7ED3E}"/>
                    </a:ext>
                  </a:extLst>
                </p:cNvPr>
                <p:cNvSpPr/>
                <p:nvPr/>
              </p:nvSpPr>
              <p:spPr>
                <a:xfrm>
                  <a:off x="5056090" y="49000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8" name="pt2227">
                  <a:extLst>
                    <a:ext uri="{FF2B5EF4-FFF2-40B4-BE49-F238E27FC236}">
                      <a16:creationId xmlns:a16="http://schemas.microsoft.com/office/drawing/2014/main" id="{97D587A3-F27D-40D9-930B-A718D0552088}"/>
                    </a:ext>
                  </a:extLst>
                </p:cNvPr>
                <p:cNvSpPr/>
                <p:nvPr/>
              </p:nvSpPr>
              <p:spPr>
                <a:xfrm>
                  <a:off x="6091408" y="49000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9" name="pt2228">
                  <a:extLst>
                    <a:ext uri="{FF2B5EF4-FFF2-40B4-BE49-F238E27FC236}">
                      <a16:creationId xmlns:a16="http://schemas.microsoft.com/office/drawing/2014/main" id="{7C35A8E9-5072-488E-9BC1-5097B69F0EB4}"/>
                    </a:ext>
                  </a:extLst>
                </p:cNvPr>
                <p:cNvSpPr/>
                <p:nvPr/>
              </p:nvSpPr>
              <p:spPr>
                <a:xfrm>
                  <a:off x="5285219" y="49004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0" name="pt2229">
                  <a:extLst>
                    <a:ext uri="{FF2B5EF4-FFF2-40B4-BE49-F238E27FC236}">
                      <a16:creationId xmlns:a16="http://schemas.microsoft.com/office/drawing/2014/main" id="{ADEA5A37-E545-427F-9212-D48E4A56C3EB}"/>
                    </a:ext>
                  </a:extLst>
                </p:cNvPr>
                <p:cNvSpPr/>
                <p:nvPr/>
              </p:nvSpPr>
              <p:spPr>
                <a:xfrm>
                  <a:off x="6069883" y="49005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1" name="pt2230">
                  <a:extLst>
                    <a:ext uri="{FF2B5EF4-FFF2-40B4-BE49-F238E27FC236}">
                      <a16:creationId xmlns:a16="http://schemas.microsoft.com/office/drawing/2014/main" id="{3D4D688E-FBCE-4F2B-9FFC-4427E79BD1A9}"/>
                    </a:ext>
                  </a:extLst>
                </p:cNvPr>
                <p:cNvSpPr/>
                <p:nvPr/>
              </p:nvSpPr>
              <p:spPr>
                <a:xfrm>
                  <a:off x="6095963" y="49005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2" name="pt2231">
                  <a:extLst>
                    <a:ext uri="{FF2B5EF4-FFF2-40B4-BE49-F238E27FC236}">
                      <a16:creationId xmlns:a16="http://schemas.microsoft.com/office/drawing/2014/main" id="{C6619405-D6A2-4E22-B583-37D0045258B7}"/>
                    </a:ext>
                  </a:extLst>
                </p:cNvPr>
                <p:cNvSpPr/>
                <p:nvPr/>
              </p:nvSpPr>
              <p:spPr>
                <a:xfrm>
                  <a:off x="5235246" y="49005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3" name="pt2232">
                  <a:extLst>
                    <a:ext uri="{FF2B5EF4-FFF2-40B4-BE49-F238E27FC236}">
                      <a16:creationId xmlns:a16="http://schemas.microsoft.com/office/drawing/2014/main" id="{110C11B1-6B76-4175-A4E4-EE235DAC104B}"/>
                    </a:ext>
                  </a:extLst>
                </p:cNvPr>
                <p:cNvSpPr/>
                <p:nvPr/>
              </p:nvSpPr>
              <p:spPr>
                <a:xfrm>
                  <a:off x="5192514" y="49005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4" name="pt2233">
                  <a:extLst>
                    <a:ext uri="{FF2B5EF4-FFF2-40B4-BE49-F238E27FC236}">
                      <a16:creationId xmlns:a16="http://schemas.microsoft.com/office/drawing/2014/main" id="{718F9CDF-81FB-4CA5-9180-47FF22B2F341}"/>
                    </a:ext>
                  </a:extLst>
                </p:cNvPr>
                <p:cNvSpPr/>
                <p:nvPr/>
              </p:nvSpPr>
              <p:spPr>
                <a:xfrm>
                  <a:off x="5271754" y="49005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5" name="pt2234">
                  <a:extLst>
                    <a:ext uri="{FF2B5EF4-FFF2-40B4-BE49-F238E27FC236}">
                      <a16:creationId xmlns:a16="http://schemas.microsoft.com/office/drawing/2014/main" id="{765DD870-3EB2-4EF6-A223-068BCB0CA2AB}"/>
                    </a:ext>
                  </a:extLst>
                </p:cNvPr>
                <p:cNvSpPr/>
                <p:nvPr/>
              </p:nvSpPr>
              <p:spPr>
                <a:xfrm>
                  <a:off x="5950630" y="49006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6" name="pt2235">
                  <a:extLst>
                    <a:ext uri="{FF2B5EF4-FFF2-40B4-BE49-F238E27FC236}">
                      <a16:creationId xmlns:a16="http://schemas.microsoft.com/office/drawing/2014/main" id="{4BB34DBC-F931-4301-91AC-5A194A87F5E8}"/>
                    </a:ext>
                  </a:extLst>
                </p:cNvPr>
                <p:cNvSpPr/>
                <p:nvPr/>
              </p:nvSpPr>
              <p:spPr>
                <a:xfrm>
                  <a:off x="5771753" y="49007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7" name="pt2236">
                  <a:extLst>
                    <a:ext uri="{FF2B5EF4-FFF2-40B4-BE49-F238E27FC236}">
                      <a16:creationId xmlns:a16="http://schemas.microsoft.com/office/drawing/2014/main" id="{E1B5B15C-4D35-4ED0-BE0F-A3198253462C}"/>
                    </a:ext>
                  </a:extLst>
                </p:cNvPr>
                <p:cNvSpPr/>
                <p:nvPr/>
              </p:nvSpPr>
              <p:spPr>
                <a:xfrm>
                  <a:off x="6059363" y="49007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8" name="pt2237">
                  <a:extLst>
                    <a:ext uri="{FF2B5EF4-FFF2-40B4-BE49-F238E27FC236}">
                      <a16:creationId xmlns:a16="http://schemas.microsoft.com/office/drawing/2014/main" id="{77D15B5C-63F3-452A-B3D1-70098237FFD1}"/>
                    </a:ext>
                  </a:extLst>
                </p:cNvPr>
                <p:cNvSpPr/>
                <p:nvPr/>
              </p:nvSpPr>
              <p:spPr>
                <a:xfrm>
                  <a:off x="6012621" y="49007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9" name="pt2238">
                  <a:extLst>
                    <a:ext uri="{FF2B5EF4-FFF2-40B4-BE49-F238E27FC236}">
                      <a16:creationId xmlns:a16="http://schemas.microsoft.com/office/drawing/2014/main" id="{F4361B6F-5F32-431E-A10C-0849E4557637}"/>
                    </a:ext>
                  </a:extLst>
                </p:cNvPr>
                <p:cNvSpPr/>
                <p:nvPr/>
              </p:nvSpPr>
              <p:spPr>
                <a:xfrm>
                  <a:off x="5986981" y="4901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30" name="pt2239">
                  <a:extLst>
                    <a:ext uri="{FF2B5EF4-FFF2-40B4-BE49-F238E27FC236}">
                      <a16:creationId xmlns:a16="http://schemas.microsoft.com/office/drawing/2014/main" id="{E505B090-771A-45E2-A6C9-7FA27CD0B7C8}"/>
                    </a:ext>
                  </a:extLst>
                </p:cNvPr>
                <p:cNvSpPr/>
                <p:nvPr/>
              </p:nvSpPr>
              <p:spPr>
                <a:xfrm>
                  <a:off x="5937558" y="4901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31" name="pt2240">
                  <a:extLst>
                    <a:ext uri="{FF2B5EF4-FFF2-40B4-BE49-F238E27FC236}">
                      <a16:creationId xmlns:a16="http://schemas.microsoft.com/office/drawing/2014/main" id="{6513539D-2AA8-42D1-938B-1F6139FD99FE}"/>
                    </a:ext>
                  </a:extLst>
                </p:cNvPr>
                <p:cNvSpPr/>
                <p:nvPr/>
              </p:nvSpPr>
              <p:spPr>
                <a:xfrm>
                  <a:off x="5156289" y="49011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32" name="pt2241">
                  <a:extLst>
                    <a:ext uri="{FF2B5EF4-FFF2-40B4-BE49-F238E27FC236}">
                      <a16:creationId xmlns:a16="http://schemas.microsoft.com/office/drawing/2014/main" id="{B65D4FA3-AD95-482F-B8D2-7C4B9D47E8F5}"/>
                    </a:ext>
                  </a:extLst>
                </p:cNvPr>
                <p:cNvSpPr/>
                <p:nvPr/>
              </p:nvSpPr>
              <p:spPr>
                <a:xfrm>
                  <a:off x="5197954" y="49012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33" name="pt2242">
                  <a:extLst>
                    <a:ext uri="{FF2B5EF4-FFF2-40B4-BE49-F238E27FC236}">
                      <a16:creationId xmlns:a16="http://schemas.microsoft.com/office/drawing/2014/main" id="{EA1BCE1D-55BC-4F2A-A7AA-08C646A1A193}"/>
                    </a:ext>
                  </a:extLst>
                </p:cNvPr>
                <p:cNvSpPr/>
                <p:nvPr/>
              </p:nvSpPr>
              <p:spPr>
                <a:xfrm>
                  <a:off x="5407647" y="49015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34" name="pt2243">
                  <a:extLst>
                    <a:ext uri="{FF2B5EF4-FFF2-40B4-BE49-F238E27FC236}">
                      <a16:creationId xmlns:a16="http://schemas.microsoft.com/office/drawing/2014/main" id="{7CBA0B9D-CD95-4CE7-AF80-75B08239611D}"/>
                    </a:ext>
                  </a:extLst>
                </p:cNvPr>
                <p:cNvSpPr/>
                <p:nvPr/>
              </p:nvSpPr>
              <p:spPr>
                <a:xfrm>
                  <a:off x="5175754" y="49015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35" name="pt2244">
                  <a:extLst>
                    <a:ext uri="{FF2B5EF4-FFF2-40B4-BE49-F238E27FC236}">
                      <a16:creationId xmlns:a16="http://schemas.microsoft.com/office/drawing/2014/main" id="{7365D528-5568-4679-B98A-3EF196A18C09}"/>
                    </a:ext>
                  </a:extLst>
                </p:cNvPr>
                <p:cNvSpPr/>
                <p:nvPr/>
              </p:nvSpPr>
              <p:spPr>
                <a:xfrm>
                  <a:off x="5333641" y="49015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36" name="pt2245">
                  <a:extLst>
                    <a:ext uri="{FF2B5EF4-FFF2-40B4-BE49-F238E27FC236}">
                      <a16:creationId xmlns:a16="http://schemas.microsoft.com/office/drawing/2014/main" id="{5AB1390A-9814-4C20-975C-214AEA98C4A8}"/>
                    </a:ext>
                  </a:extLst>
                </p:cNvPr>
                <p:cNvSpPr/>
                <p:nvPr/>
              </p:nvSpPr>
              <p:spPr>
                <a:xfrm>
                  <a:off x="6104441" y="49015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37" name="pt2246">
                  <a:extLst>
                    <a:ext uri="{FF2B5EF4-FFF2-40B4-BE49-F238E27FC236}">
                      <a16:creationId xmlns:a16="http://schemas.microsoft.com/office/drawing/2014/main" id="{1F53E18B-9277-4B10-9829-CEF1AF9A5AF6}"/>
                    </a:ext>
                  </a:extLst>
                </p:cNvPr>
                <p:cNvSpPr/>
                <p:nvPr/>
              </p:nvSpPr>
              <p:spPr>
                <a:xfrm>
                  <a:off x="5318345" y="49015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38" name="pt2247">
                  <a:extLst>
                    <a:ext uri="{FF2B5EF4-FFF2-40B4-BE49-F238E27FC236}">
                      <a16:creationId xmlns:a16="http://schemas.microsoft.com/office/drawing/2014/main" id="{EBA22396-15B1-47E0-B660-96C1E2A890D2}"/>
                    </a:ext>
                  </a:extLst>
                </p:cNvPr>
                <p:cNvSpPr/>
                <p:nvPr/>
              </p:nvSpPr>
              <p:spPr>
                <a:xfrm>
                  <a:off x="6629400" y="49015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39" name="pt2248">
                  <a:extLst>
                    <a:ext uri="{FF2B5EF4-FFF2-40B4-BE49-F238E27FC236}">
                      <a16:creationId xmlns:a16="http://schemas.microsoft.com/office/drawing/2014/main" id="{6254B180-1DF8-4CEC-9644-27EDD329559A}"/>
                    </a:ext>
                  </a:extLst>
                </p:cNvPr>
                <p:cNvSpPr/>
                <p:nvPr/>
              </p:nvSpPr>
              <p:spPr>
                <a:xfrm>
                  <a:off x="5197648" y="49015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0" name="pt2249">
                  <a:extLst>
                    <a:ext uri="{FF2B5EF4-FFF2-40B4-BE49-F238E27FC236}">
                      <a16:creationId xmlns:a16="http://schemas.microsoft.com/office/drawing/2014/main" id="{12DEFE38-09EC-4372-8106-355CFC7D65A8}"/>
                    </a:ext>
                  </a:extLst>
                </p:cNvPr>
                <p:cNvSpPr/>
                <p:nvPr/>
              </p:nvSpPr>
              <p:spPr>
                <a:xfrm>
                  <a:off x="4993336" y="49016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1" name="pt2250">
                  <a:extLst>
                    <a:ext uri="{FF2B5EF4-FFF2-40B4-BE49-F238E27FC236}">
                      <a16:creationId xmlns:a16="http://schemas.microsoft.com/office/drawing/2014/main" id="{734BCFCE-BEBA-4345-BE36-884ECD646EC6}"/>
                    </a:ext>
                  </a:extLst>
                </p:cNvPr>
                <p:cNvSpPr/>
                <p:nvPr/>
              </p:nvSpPr>
              <p:spPr>
                <a:xfrm>
                  <a:off x="6146749" y="49016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2" name="pt2251">
                  <a:extLst>
                    <a:ext uri="{FF2B5EF4-FFF2-40B4-BE49-F238E27FC236}">
                      <a16:creationId xmlns:a16="http://schemas.microsoft.com/office/drawing/2014/main" id="{1492EC07-D51B-4B18-978F-E304D6630794}"/>
                    </a:ext>
                  </a:extLst>
                </p:cNvPr>
                <p:cNvSpPr/>
                <p:nvPr/>
              </p:nvSpPr>
              <p:spPr>
                <a:xfrm>
                  <a:off x="5284708" y="49018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3" name="pt2252">
                  <a:extLst>
                    <a:ext uri="{FF2B5EF4-FFF2-40B4-BE49-F238E27FC236}">
                      <a16:creationId xmlns:a16="http://schemas.microsoft.com/office/drawing/2014/main" id="{FE314AA8-2AAE-4ED4-8CD3-81330C1093D0}"/>
                    </a:ext>
                  </a:extLst>
                </p:cNvPr>
                <p:cNvSpPr/>
                <p:nvPr/>
              </p:nvSpPr>
              <p:spPr>
                <a:xfrm>
                  <a:off x="6174768" y="49018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4" name="pt2253">
                  <a:extLst>
                    <a:ext uri="{FF2B5EF4-FFF2-40B4-BE49-F238E27FC236}">
                      <a16:creationId xmlns:a16="http://schemas.microsoft.com/office/drawing/2014/main" id="{F44B41D4-ACFC-4B7A-8A26-24E0A3000366}"/>
                    </a:ext>
                  </a:extLst>
                </p:cNvPr>
                <p:cNvSpPr/>
                <p:nvPr/>
              </p:nvSpPr>
              <p:spPr>
                <a:xfrm>
                  <a:off x="5463434" y="49019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5" name="pt2254">
                  <a:extLst>
                    <a:ext uri="{FF2B5EF4-FFF2-40B4-BE49-F238E27FC236}">
                      <a16:creationId xmlns:a16="http://schemas.microsoft.com/office/drawing/2014/main" id="{6A122560-6921-42CF-9F5F-5C24E055487A}"/>
                    </a:ext>
                  </a:extLst>
                </p:cNvPr>
                <p:cNvSpPr/>
                <p:nvPr/>
              </p:nvSpPr>
              <p:spPr>
                <a:xfrm>
                  <a:off x="5289084" y="49020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6" name="pt2255">
                  <a:extLst>
                    <a:ext uri="{FF2B5EF4-FFF2-40B4-BE49-F238E27FC236}">
                      <a16:creationId xmlns:a16="http://schemas.microsoft.com/office/drawing/2014/main" id="{E5088113-B58F-442E-BBFA-C526747B6978}"/>
                    </a:ext>
                  </a:extLst>
                </p:cNvPr>
                <p:cNvSpPr/>
                <p:nvPr/>
              </p:nvSpPr>
              <p:spPr>
                <a:xfrm>
                  <a:off x="5190282" y="49021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7" name="pt2256">
                  <a:extLst>
                    <a:ext uri="{FF2B5EF4-FFF2-40B4-BE49-F238E27FC236}">
                      <a16:creationId xmlns:a16="http://schemas.microsoft.com/office/drawing/2014/main" id="{4538EF91-0CB7-44BD-860E-846C6C77D951}"/>
                    </a:ext>
                  </a:extLst>
                </p:cNvPr>
                <p:cNvSpPr/>
                <p:nvPr/>
              </p:nvSpPr>
              <p:spPr>
                <a:xfrm>
                  <a:off x="5292228" y="49021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8" name="pt2257">
                  <a:extLst>
                    <a:ext uri="{FF2B5EF4-FFF2-40B4-BE49-F238E27FC236}">
                      <a16:creationId xmlns:a16="http://schemas.microsoft.com/office/drawing/2014/main" id="{FBA834B1-6728-4C4E-865A-ED96E009CDA7}"/>
                    </a:ext>
                  </a:extLst>
                </p:cNvPr>
                <p:cNvSpPr/>
                <p:nvPr/>
              </p:nvSpPr>
              <p:spPr>
                <a:xfrm>
                  <a:off x="5019121" y="49021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9" name="pt2258">
                  <a:extLst>
                    <a:ext uri="{FF2B5EF4-FFF2-40B4-BE49-F238E27FC236}">
                      <a16:creationId xmlns:a16="http://schemas.microsoft.com/office/drawing/2014/main" id="{242A6D29-8805-4266-969D-C12D93E59655}"/>
                    </a:ext>
                  </a:extLst>
                </p:cNvPr>
                <p:cNvSpPr/>
                <p:nvPr/>
              </p:nvSpPr>
              <p:spPr>
                <a:xfrm>
                  <a:off x="4995210" y="49024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0" name="pt2259">
                  <a:extLst>
                    <a:ext uri="{FF2B5EF4-FFF2-40B4-BE49-F238E27FC236}">
                      <a16:creationId xmlns:a16="http://schemas.microsoft.com/office/drawing/2014/main" id="{6D4CF370-1EA0-40E8-AC84-9650C9687B0A}"/>
                    </a:ext>
                  </a:extLst>
                </p:cNvPr>
                <p:cNvSpPr/>
                <p:nvPr/>
              </p:nvSpPr>
              <p:spPr>
                <a:xfrm>
                  <a:off x="6013695" y="49024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1" name="pt2260">
                  <a:extLst>
                    <a:ext uri="{FF2B5EF4-FFF2-40B4-BE49-F238E27FC236}">
                      <a16:creationId xmlns:a16="http://schemas.microsoft.com/office/drawing/2014/main" id="{A9F87FC0-1923-4C36-8ABD-2CFF9F746671}"/>
                    </a:ext>
                  </a:extLst>
                </p:cNvPr>
                <p:cNvSpPr/>
                <p:nvPr/>
              </p:nvSpPr>
              <p:spPr>
                <a:xfrm>
                  <a:off x="5173387" y="49024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2" name="pt2261">
                  <a:extLst>
                    <a:ext uri="{FF2B5EF4-FFF2-40B4-BE49-F238E27FC236}">
                      <a16:creationId xmlns:a16="http://schemas.microsoft.com/office/drawing/2014/main" id="{8BCCD140-4C36-4A24-A193-A611C303B9FD}"/>
                    </a:ext>
                  </a:extLst>
                </p:cNvPr>
                <p:cNvSpPr/>
                <p:nvPr/>
              </p:nvSpPr>
              <p:spPr>
                <a:xfrm>
                  <a:off x="5020822" y="49024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3" name="pt2262">
                  <a:extLst>
                    <a:ext uri="{FF2B5EF4-FFF2-40B4-BE49-F238E27FC236}">
                      <a16:creationId xmlns:a16="http://schemas.microsoft.com/office/drawing/2014/main" id="{409DCAC3-9611-475E-8C86-4E14ADDF9773}"/>
                    </a:ext>
                  </a:extLst>
                </p:cNvPr>
                <p:cNvSpPr/>
                <p:nvPr/>
              </p:nvSpPr>
              <p:spPr>
                <a:xfrm>
                  <a:off x="5976138" y="49024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4" name="pt2263">
                  <a:extLst>
                    <a:ext uri="{FF2B5EF4-FFF2-40B4-BE49-F238E27FC236}">
                      <a16:creationId xmlns:a16="http://schemas.microsoft.com/office/drawing/2014/main" id="{074CE55D-1CB2-437C-B96B-15341DBD2CA7}"/>
                    </a:ext>
                  </a:extLst>
                </p:cNvPr>
                <p:cNvSpPr/>
                <p:nvPr/>
              </p:nvSpPr>
              <p:spPr>
                <a:xfrm>
                  <a:off x="5147973" y="49026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5" name="pt2264">
                  <a:extLst>
                    <a:ext uri="{FF2B5EF4-FFF2-40B4-BE49-F238E27FC236}">
                      <a16:creationId xmlns:a16="http://schemas.microsoft.com/office/drawing/2014/main" id="{700AF131-29ED-4F14-8118-1D5DD47CA5FE}"/>
                    </a:ext>
                  </a:extLst>
                </p:cNvPr>
                <p:cNvSpPr/>
                <p:nvPr/>
              </p:nvSpPr>
              <p:spPr>
                <a:xfrm>
                  <a:off x="5272261" y="49027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6" name="pt2265">
                  <a:extLst>
                    <a:ext uri="{FF2B5EF4-FFF2-40B4-BE49-F238E27FC236}">
                      <a16:creationId xmlns:a16="http://schemas.microsoft.com/office/drawing/2014/main" id="{F88C343D-D35B-4DA9-AFC0-70779A7A5DEA}"/>
                    </a:ext>
                  </a:extLst>
                </p:cNvPr>
                <p:cNvSpPr/>
                <p:nvPr/>
              </p:nvSpPr>
              <p:spPr>
                <a:xfrm>
                  <a:off x="5272261" y="49027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7" name="pt2266">
                  <a:extLst>
                    <a:ext uri="{FF2B5EF4-FFF2-40B4-BE49-F238E27FC236}">
                      <a16:creationId xmlns:a16="http://schemas.microsoft.com/office/drawing/2014/main" id="{D8B46997-676D-477A-BE23-91BD19F1596B}"/>
                    </a:ext>
                  </a:extLst>
                </p:cNvPr>
                <p:cNvSpPr/>
                <p:nvPr/>
              </p:nvSpPr>
              <p:spPr>
                <a:xfrm>
                  <a:off x="5178756" y="49031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8" name="pt2267">
                  <a:extLst>
                    <a:ext uri="{FF2B5EF4-FFF2-40B4-BE49-F238E27FC236}">
                      <a16:creationId xmlns:a16="http://schemas.microsoft.com/office/drawing/2014/main" id="{2ED9A8A6-12D5-4E6A-878D-B01837D4B237}"/>
                    </a:ext>
                  </a:extLst>
                </p:cNvPr>
                <p:cNvSpPr/>
                <p:nvPr/>
              </p:nvSpPr>
              <p:spPr>
                <a:xfrm>
                  <a:off x="5859771" y="49031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9" name="pt2268">
                  <a:extLst>
                    <a:ext uri="{FF2B5EF4-FFF2-40B4-BE49-F238E27FC236}">
                      <a16:creationId xmlns:a16="http://schemas.microsoft.com/office/drawing/2014/main" id="{C6619F89-87BE-4AF5-933B-CA399FAB059B}"/>
                    </a:ext>
                  </a:extLst>
                </p:cNvPr>
                <p:cNvSpPr/>
                <p:nvPr/>
              </p:nvSpPr>
              <p:spPr>
                <a:xfrm>
                  <a:off x="6001383" y="49035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60" name="pt2269">
                  <a:extLst>
                    <a:ext uri="{FF2B5EF4-FFF2-40B4-BE49-F238E27FC236}">
                      <a16:creationId xmlns:a16="http://schemas.microsoft.com/office/drawing/2014/main" id="{60D9F4C6-2FA9-4B8C-9CA8-5A2BFF755361}"/>
                    </a:ext>
                  </a:extLst>
                </p:cNvPr>
                <p:cNvSpPr/>
                <p:nvPr/>
              </p:nvSpPr>
              <p:spPr>
                <a:xfrm>
                  <a:off x="4999370" y="49035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61" name="pt2270">
                  <a:extLst>
                    <a:ext uri="{FF2B5EF4-FFF2-40B4-BE49-F238E27FC236}">
                      <a16:creationId xmlns:a16="http://schemas.microsoft.com/office/drawing/2014/main" id="{2C449C80-F3AE-49B6-AE71-B110E22CFAEC}"/>
                    </a:ext>
                  </a:extLst>
                </p:cNvPr>
                <p:cNvSpPr/>
                <p:nvPr/>
              </p:nvSpPr>
              <p:spPr>
                <a:xfrm>
                  <a:off x="5879641" y="49037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62" name="pt2271">
                  <a:extLst>
                    <a:ext uri="{FF2B5EF4-FFF2-40B4-BE49-F238E27FC236}">
                      <a16:creationId xmlns:a16="http://schemas.microsoft.com/office/drawing/2014/main" id="{CA64FE05-3F0A-4E1D-B09A-529F80496B07}"/>
                    </a:ext>
                  </a:extLst>
                </p:cNvPr>
                <p:cNvSpPr/>
                <p:nvPr/>
              </p:nvSpPr>
              <p:spPr>
                <a:xfrm>
                  <a:off x="5251614" y="49037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63" name="pt2272">
                  <a:extLst>
                    <a:ext uri="{FF2B5EF4-FFF2-40B4-BE49-F238E27FC236}">
                      <a16:creationId xmlns:a16="http://schemas.microsoft.com/office/drawing/2014/main" id="{D6D0B6A0-271C-484E-A8D4-63878697075D}"/>
                    </a:ext>
                  </a:extLst>
                </p:cNvPr>
                <p:cNvSpPr/>
                <p:nvPr/>
              </p:nvSpPr>
              <p:spPr>
                <a:xfrm>
                  <a:off x="6113306" y="49038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64" name="pt2273">
                  <a:extLst>
                    <a:ext uri="{FF2B5EF4-FFF2-40B4-BE49-F238E27FC236}">
                      <a16:creationId xmlns:a16="http://schemas.microsoft.com/office/drawing/2014/main" id="{466776BE-1B25-4290-A8B7-9021C749DEBB}"/>
                    </a:ext>
                  </a:extLst>
                </p:cNvPr>
                <p:cNvSpPr/>
                <p:nvPr/>
              </p:nvSpPr>
              <p:spPr>
                <a:xfrm>
                  <a:off x="6053689" y="49038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65" name="pt2274">
                  <a:extLst>
                    <a:ext uri="{FF2B5EF4-FFF2-40B4-BE49-F238E27FC236}">
                      <a16:creationId xmlns:a16="http://schemas.microsoft.com/office/drawing/2014/main" id="{27E0818D-C1D3-4048-A146-2D7A4735EF4B}"/>
                    </a:ext>
                  </a:extLst>
                </p:cNvPr>
                <p:cNvSpPr/>
                <p:nvPr/>
              </p:nvSpPr>
              <p:spPr>
                <a:xfrm>
                  <a:off x="5172008" y="49042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66" name="pt2275">
                  <a:extLst>
                    <a:ext uri="{FF2B5EF4-FFF2-40B4-BE49-F238E27FC236}">
                      <a16:creationId xmlns:a16="http://schemas.microsoft.com/office/drawing/2014/main" id="{48F92E90-DC47-4DFF-815D-B1A76ACEF649}"/>
                    </a:ext>
                  </a:extLst>
                </p:cNvPr>
                <p:cNvSpPr/>
                <p:nvPr/>
              </p:nvSpPr>
              <p:spPr>
                <a:xfrm>
                  <a:off x="6135940" y="49042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67" name="pt2276">
                  <a:extLst>
                    <a:ext uri="{FF2B5EF4-FFF2-40B4-BE49-F238E27FC236}">
                      <a16:creationId xmlns:a16="http://schemas.microsoft.com/office/drawing/2014/main" id="{12CD9E04-B681-4D74-A275-FC5842E8D79D}"/>
                    </a:ext>
                  </a:extLst>
                </p:cNvPr>
                <p:cNvSpPr/>
                <p:nvPr/>
              </p:nvSpPr>
              <p:spPr>
                <a:xfrm>
                  <a:off x="5316067" y="49043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68" name="pt2277">
                  <a:extLst>
                    <a:ext uri="{FF2B5EF4-FFF2-40B4-BE49-F238E27FC236}">
                      <a16:creationId xmlns:a16="http://schemas.microsoft.com/office/drawing/2014/main" id="{7169009A-A56B-4305-942C-A6844ACB35F1}"/>
                    </a:ext>
                  </a:extLst>
                </p:cNvPr>
                <p:cNvSpPr/>
                <p:nvPr/>
              </p:nvSpPr>
              <p:spPr>
                <a:xfrm>
                  <a:off x="6047397" y="49043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69" name="pt2278">
                  <a:extLst>
                    <a:ext uri="{FF2B5EF4-FFF2-40B4-BE49-F238E27FC236}">
                      <a16:creationId xmlns:a16="http://schemas.microsoft.com/office/drawing/2014/main" id="{97588D2C-52ED-4BB4-AB90-A9531E1D4C79}"/>
                    </a:ext>
                  </a:extLst>
                </p:cNvPr>
                <p:cNvSpPr/>
                <p:nvPr/>
              </p:nvSpPr>
              <p:spPr>
                <a:xfrm>
                  <a:off x="5022425" y="49044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70" name="pt2279">
                  <a:extLst>
                    <a:ext uri="{FF2B5EF4-FFF2-40B4-BE49-F238E27FC236}">
                      <a16:creationId xmlns:a16="http://schemas.microsoft.com/office/drawing/2014/main" id="{0BDF539A-34E2-4E19-9B15-AD4FFAF6191C}"/>
                    </a:ext>
                  </a:extLst>
                </p:cNvPr>
                <p:cNvSpPr/>
                <p:nvPr/>
              </p:nvSpPr>
              <p:spPr>
                <a:xfrm>
                  <a:off x="5103422" y="49045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71" name="pt2280">
                  <a:extLst>
                    <a:ext uri="{FF2B5EF4-FFF2-40B4-BE49-F238E27FC236}">
                      <a16:creationId xmlns:a16="http://schemas.microsoft.com/office/drawing/2014/main" id="{5C20AA8E-00C5-40DE-8D6E-74566FBBA616}"/>
                    </a:ext>
                  </a:extLst>
                </p:cNvPr>
                <p:cNvSpPr/>
                <p:nvPr/>
              </p:nvSpPr>
              <p:spPr>
                <a:xfrm>
                  <a:off x="5002171" y="49045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72" name="pt2281">
                  <a:extLst>
                    <a:ext uri="{FF2B5EF4-FFF2-40B4-BE49-F238E27FC236}">
                      <a16:creationId xmlns:a16="http://schemas.microsoft.com/office/drawing/2014/main" id="{5D8E8D8C-833A-45A0-BC06-E324B2FFB8B6}"/>
                    </a:ext>
                  </a:extLst>
                </p:cNvPr>
                <p:cNvSpPr/>
                <p:nvPr/>
              </p:nvSpPr>
              <p:spPr>
                <a:xfrm>
                  <a:off x="5354801" y="49047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73" name="pt2282">
                  <a:extLst>
                    <a:ext uri="{FF2B5EF4-FFF2-40B4-BE49-F238E27FC236}">
                      <a16:creationId xmlns:a16="http://schemas.microsoft.com/office/drawing/2014/main" id="{7490B464-2B8B-4E14-89FE-9DF533F5027C}"/>
                    </a:ext>
                  </a:extLst>
                </p:cNvPr>
                <p:cNvSpPr/>
                <p:nvPr/>
              </p:nvSpPr>
              <p:spPr>
                <a:xfrm>
                  <a:off x="5976583" y="49048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74" name="pt2283">
                  <a:extLst>
                    <a:ext uri="{FF2B5EF4-FFF2-40B4-BE49-F238E27FC236}">
                      <a16:creationId xmlns:a16="http://schemas.microsoft.com/office/drawing/2014/main" id="{2EF44145-3B05-432A-9A13-3D6A5E20EE7A}"/>
                    </a:ext>
                  </a:extLst>
                </p:cNvPr>
                <p:cNvSpPr/>
                <p:nvPr/>
              </p:nvSpPr>
              <p:spPr>
                <a:xfrm>
                  <a:off x="5026720" y="49048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75" name="pt2284">
                  <a:extLst>
                    <a:ext uri="{FF2B5EF4-FFF2-40B4-BE49-F238E27FC236}">
                      <a16:creationId xmlns:a16="http://schemas.microsoft.com/office/drawing/2014/main" id="{CB40E1D5-9C32-45DF-B03C-A7A04C7BAE94}"/>
                    </a:ext>
                  </a:extLst>
                </p:cNvPr>
                <p:cNvSpPr/>
                <p:nvPr/>
              </p:nvSpPr>
              <p:spPr>
                <a:xfrm>
                  <a:off x="5175411" y="49048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76" name="pt2285">
                  <a:extLst>
                    <a:ext uri="{FF2B5EF4-FFF2-40B4-BE49-F238E27FC236}">
                      <a16:creationId xmlns:a16="http://schemas.microsoft.com/office/drawing/2014/main" id="{504B6AB3-34BF-4FFF-A268-E32AA95169B9}"/>
                    </a:ext>
                  </a:extLst>
                </p:cNvPr>
                <p:cNvSpPr/>
                <p:nvPr/>
              </p:nvSpPr>
              <p:spPr>
                <a:xfrm>
                  <a:off x="5165675" y="49048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77" name="pt2286">
                  <a:extLst>
                    <a:ext uri="{FF2B5EF4-FFF2-40B4-BE49-F238E27FC236}">
                      <a16:creationId xmlns:a16="http://schemas.microsoft.com/office/drawing/2014/main" id="{E52EAB51-D481-479F-90C6-46416F13DE8B}"/>
                    </a:ext>
                  </a:extLst>
                </p:cNvPr>
                <p:cNvSpPr/>
                <p:nvPr/>
              </p:nvSpPr>
              <p:spPr>
                <a:xfrm>
                  <a:off x="5166012" y="49048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78" name="pt2287">
                  <a:extLst>
                    <a:ext uri="{FF2B5EF4-FFF2-40B4-BE49-F238E27FC236}">
                      <a16:creationId xmlns:a16="http://schemas.microsoft.com/office/drawing/2014/main" id="{45B0E667-4A8B-4567-8EBF-C8BA46D2FF2A}"/>
                    </a:ext>
                  </a:extLst>
                </p:cNvPr>
                <p:cNvSpPr/>
                <p:nvPr/>
              </p:nvSpPr>
              <p:spPr>
                <a:xfrm>
                  <a:off x="6172144" y="49048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79" name="pt2288">
                  <a:extLst>
                    <a:ext uri="{FF2B5EF4-FFF2-40B4-BE49-F238E27FC236}">
                      <a16:creationId xmlns:a16="http://schemas.microsoft.com/office/drawing/2014/main" id="{462F3BAE-FDB0-4284-815D-33B16BE6BE19}"/>
                    </a:ext>
                  </a:extLst>
                </p:cNvPr>
                <p:cNvSpPr/>
                <p:nvPr/>
              </p:nvSpPr>
              <p:spPr>
                <a:xfrm>
                  <a:off x="5119245" y="49048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0" name="pt2289">
                  <a:extLst>
                    <a:ext uri="{FF2B5EF4-FFF2-40B4-BE49-F238E27FC236}">
                      <a16:creationId xmlns:a16="http://schemas.microsoft.com/office/drawing/2014/main" id="{38EB094F-AB26-4FBD-9A4F-1914BC193FD0}"/>
                    </a:ext>
                  </a:extLst>
                </p:cNvPr>
                <p:cNvSpPr/>
                <p:nvPr/>
              </p:nvSpPr>
              <p:spPr>
                <a:xfrm>
                  <a:off x="5305327" y="49049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1" name="pt2290">
                  <a:extLst>
                    <a:ext uri="{FF2B5EF4-FFF2-40B4-BE49-F238E27FC236}">
                      <a16:creationId xmlns:a16="http://schemas.microsoft.com/office/drawing/2014/main" id="{F9FA0663-61F3-4CEA-AFEA-032030C2A5C6}"/>
                    </a:ext>
                  </a:extLst>
                </p:cNvPr>
                <p:cNvSpPr/>
                <p:nvPr/>
              </p:nvSpPr>
              <p:spPr>
                <a:xfrm>
                  <a:off x="5858541" y="49049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2" name="pt2291">
                  <a:extLst>
                    <a:ext uri="{FF2B5EF4-FFF2-40B4-BE49-F238E27FC236}">
                      <a16:creationId xmlns:a16="http://schemas.microsoft.com/office/drawing/2014/main" id="{0C208D89-49C8-4E1F-A75F-E0817941F103}"/>
                    </a:ext>
                  </a:extLst>
                </p:cNvPr>
                <p:cNvSpPr/>
                <p:nvPr/>
              </p:nvSpPr>
              <p:spPr>
                <a:xfrm>
                  <a:off x="6132751" y="49052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3" name="pt2292">
                  <a:extLst>
                    <a:ext uri="{FF2B5EF4-FFF2-40B4-BE49-F238E27FC236}">
                      <a16:creationId xmlns:a16="http://schemas.microsoft.com/office/drawing/2014/main" id="{01AD12DF-C680-42D0-A0DE-2A2F98D607CF}"/>
                    </a:ext>
                  </a:extLst>
                </p:cNvPr>
                <p:cNvSpPr/>
                <p:nvPr/>
              </p:nvSpPr>
              <p:spPr>
                <a:xfrm>
                  <a:off x="5256318" y="49053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4" name="pt2293">
                  <a:extLst>
                    <a:ext uri="{FF2B5EF4-FFF2-40B4-BE49-F238E27FC236}">
                      <a16:creationId xmlns:a16="http://schemas.microsoft.com/office/drawing/2014/main" id="{F7561B25-0FE2-43E3-917A-FC30C8187844}"/>
                    </a:ext>
                  </a:extLst>
                </p:cNvPr>
                <p:cNvSpPr/>
                <p:nvPr/>
              </p:nvSpPr>
              <p:spPr>
                <a:xfrm>
                  <a:off x="5175455" y="49053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5" name="pt2294">
                  <a:extLst>
                    <a:ext uri="{FF2B5EF4-FFF2-40B4-BE49-F238E27FC236}">
                      <a16:creationId xmlns:a16="http://schemas.microsoft.com/office/drawing/2014/main" id="{011C356E-C5FD-4A70-9B17-320E4718E92D}"/>
                    </a:ext>
                  </a:extLst>
                </p:cNvPr>
                <p:cNvSpPr/>
                <p:nvPr/>
              </p:nvSpPr>
              <p:spPr>
                <a:xfrm>
                  <a:off x="5054212" y="49056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6" name="pt2295">
                  <a:extLst>
                    <a:ext uri="{FF2B5EF4-FFF2-40B4-BE49-F238E27FC236}">
                      <a16:creationId xmlns:a16="http://schemas.microsoft.com/office/drawing/2014/main" id="{25A3EBC4-B2FB-4B15-826F-B6E382431C57}"/>
                    </a:ext>
                  </a:extLst>
                </p:cNvPr>
                <p:cNvSpPr/>
                <p:nvPr/>
              </p:nvSpPr>
              <p:spPr>
                <a:xfrm>
                  <a:off x="5157816" y="49057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7" name="pt2296">
                  <a:extLst>
                    <a:ext uri="{FF2B5EF4-FFF2-40B4-BE49-F238E27FC236}">
                      <a16:creationId xmlns:a16="http://schemas.microsoft.com/office/drawing/2014/main" id="{8CBBFD01-E0F1-45D0-A4A7-ACD54EE519BD}"/>
                    </a:ext>
                  </a:extLst>
                </p:cNvPr>
                <p:cNvSpPr/>
                <p:nvPr/>
              </p:nvSpPr>
              <p:spPr>
                <a:xfrm>
                  <a:off x="5299019" y="49063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8" name="pt2297">
                  <a:extLst>
                    <a:ext uri="{FF2B5EF4-FFF2-40B4-BE49-F238E27FC236}">
                      <a16:creationId xmlns:a16="http://schemas.microsoft.com/office/drawing/2014/main" id="{05B39AE6-6851-4883-B236-CB76A02373E7}"/>
                    </a:ext>
                  </a:extLst>
                </p:cNvPr>
                <p:cNvSpPr/>
                <p:nvPr/>
              </p:nvSpPr>
              <p:spPr>
                <a:xfrm>
                  <a:off x="5290041" y="49063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9" name="pt2298">
                  <a:extLst>
                    <a:ext uri="{FF2B5EF4-FFF2-40B4-BE49-F238E27FC236}">
                      <a16:creationId xmlns:a16="http://schemas.microsoft.com/office/drawing/2014/main" id="{C06AAD12-6758-4317-B39D-A2F04201814B}"/>
                    </a:ext>
                  </a:extLst>
                </p:cNvPr>
                <p:cNvSpPr/>
                <p:nvPr/>
              </p:nvSpPr>
              <p:spPr>
                <a:xfrm>
                  <a:off x="5849015" y="49063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90" name="pt2299">
                  <a:extLst>
                    <a:ext uri="{FF2B5EF4-FFF2-40B4-BE49-F238E27FC236}">
                      <a16:creationId xmlns:a16="http://schemas.microsoft.com/office/drawing/2014/main" id="{9029A261-9254-46A4-B84E-7D263FB95230}"/>
                    </a:ext>
                  </a:extLst>
                </p:cNvPr>
                <p:cNvSpPr/>
                <p:nvPr/>
              </p:nvSpPr>
              <p:spPr>
                <a:xfrm>
                  <a:off x="5167214" y="49063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91" name="pt2300">
                  <a:extLst>
                    <a:ext uri="{FF2B5EF4-FFF2-40B4-BE49-F238E27FC236}">
                      <a16:creationId xmlns:a16="http://schemas.microsoft.com/office/drawing/2014/main" id="{638A83F0-E106-4D69-B702-81D6F032F116}"/>
                    </a:ext>
                  </a:extLst>
                </p:cNvPr>
                <p:cNvSpPr/>
                <p:nvPr/>
              </p:nvSpPr>
              <p:spPr>
                <a:xfrm>
                  <a:off x="5009467" y="49065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92" name="pt2301">
                  <a:extLst>
                    <a:ext uri="{FF2B5EF4-FFF2-40B4-BE49-F238E27FC236}">
                      <a16:creationId xmlns:a16="http://schemas.microsoft.com/office/drawing/2014/main" id="{BAE8750C-BCF1-437A-BEFC-204CDE90F763}"/>
                    </a:ext>
                  </a:extLst>
                </p:cNvPr>
                <p:cNvSpPr/>
                <p:nvPr/>
              </p:nvSpPr>
              <p:spPr>
                <a:xfrm>
                  <a:off x="6065538" y="49066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93" name="pt2302">
                  <a:extLst>
                    <a:ext uri="{FF2B5EF4-FFF2-40B4-BE49-F238E27FC236}">
                      <a16:creationId xmlns:a16="http://schemas.microsoft.com/office/drawing/2014/main" id="{6520CF6F-8D81-43BD-84DC-94731E32ACE4}"/>
                    </a:ext>
                  </a:extLst>
                </p:cNvPr>
                <p:cNvSpPr/>
                <p:nvPr/>
              </p:nvSpPr>
              <p:spPr>
                <a:xfrm>
                  <a:off x="6138808" y="49067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94" name="pt2303">
                  <a:extLst>
                    <a:ext uri="{FF2B5EF4-FFF2-40B4-BE49-F238E27FC236}">
                      <a16:creationId xmlns:a16="http://schemas.microsoft.com/office/drawing/2014/main" id="{BBF45F8A-F1AF-4F87-97C5-C38EA4AFD85C}"/>
                    </a:ext>
                  </a:extLst>
                </p:cNvPr>
                <p:cNvSpPr/>
                <p:nvPr/>
              </p:nvSpPr>
              <p:spPr>
                <a:xfrm>
                  <a:off x="5036176" y="49069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95" name="pt2304">
                  <a:extLst>
                    <a:ext uri="{FF2B5EF4-FFF2-40B4-BE49-F238E27FC236}">
                      <a16:creationId xmlns:a16="http://schemas.microsoft.com/office/drawing/2014/main" id="{1C6A58DD-6C0D-4C0F-8CDA-EB1C707904D5}"/>
                    </a:ext>
                  </a:extLst>
                </p:cNvPr>
                <p:cNvSpPr/>
                <p:nvPr/>
              </p:nvSpPr>
              <p:spPr>
                <a:xfrm>
                  <a:off x="5271887" y="49069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96" name="pt2305">
                  <a:extLst>
                    <a:ext uri="{FF2B5EF4-FFF2-40B4-BE49-F238E27FC236}">
                      <a16:creationId xmlns:a16="http://schemas.microsoft.com/office/drawing/2014/main" id="{576FDA55-E3B4-40B5-8BC3-4813E9D2AA2F}"/>
                    </a:ext>
                  </a:extLst>
                </p:cNvPr>
                <p:cNvSpPr/>
                <p:nvPr/>
              </p:nvSpPr>
              <p:spPr>
                <a:xfrm>
                  <a:off x="5109456" y="49071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97" name="pt2306">
                  <a:extLst>
                    <a:ext uri="{FF2B5EF4-FFF2-40B4-BE49-F238E27FC236}">
                      <a16:creationId xmlns:a16="http://schemas.microsoft.com/office/drawing/2014/main" id="{50E9B1E1-6B5A-4BBB-AAC4-B36FD2D014AF}"/>
                    </a:ext>
                  </a:extLst>
                </p:cNvPr>
                <p:cNvSpPr/>
                <p:nvPr/>
              </p:nvSpPr>
              <p:spPr>
                <a:xfrm>
                  <a:off x="5980329" y="49071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98" name="pt2307">
                  <a:extLst>
                    <a:ext uri="{FF2B5EF4-FFF2-40B4-BE49-F238E27FC236}">
                      <a16:creationId xmlns:a16="http://schemas.microsoft.com/office/drawing/2014/main" id="{D3077790-BC59-4C49-AD00-E26F4451E72D}"/>
                    </a:ext>
                  </a:extLst>
                </p:cNvPr>
                <p:cNvSpPr/>
                <p:nvPr/>
              </p:nvSpPr>
              <p:spPr>
                <a:xfrm>
                  <a:off x="5995732" y="49073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99" name="pt2308">
                  <a:extLst>
                    <a:ext uri="{FF2B5EF4-FFF2-40B4-BE49-F238E27FC236}">
                      <a16:creationId xmlns:a16="http://schemas.microsoft.com/office/drawing/2014/main" id="{8DDCB5AE-EFB4-41E8-8272-786C84666590}"/>
                    </a:ext>
                  </a:extLst>
                </p:cNvPr>
                <p:cNvSpPr/>
                <p:nvPr/>
              </p:nvSpPr>
              <p:spPr>
                <a:xfrm>
                  <a:off x="5158693" y="49077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00" name="pt2309">
                  <a:extLst>
                    <a:ext uri="{FF2B5EF4-FFF2-40B4-BE49-F238E27FC236}">
                      <a16:creationId xmlns:a16="http://schemas.microsoft.com/office/drawing/2014/main" id="{EDEE2646-74ED-4AF2-B752-0F62E0391B8A}"/>
                    </a:ext>
                  </a:extLst>
                </p:cNvPr>
                <p:cNvSpPr/>
                <p:nvPr/>
              </p:nvSpPr>
              <p:spPr>
                <a:xfrm>
                  <a:off x="5034857" y="49082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01" name="pt2310">
                  <a:extLst>
                    <a:ext uri="{FF2B5EF4-FFF2-40B4-BE49-F238E27FC236}">
                      <a16:creationId xmlns:a16="http://schemas.microsoft.com/office/drawing/2014/main" id="{787FD5B9-3D54-4FEB-81F8-F8834EFD17E3}"/>
                    </a:ext>
                  </a:extLst>
                </p:cNvPr>
                <p:cNvSpPr/>
                <p:nvPr/>
              </p:nvSpPr>
              <p:spPr>
                <a:xfrm>
                  <a:off x="5139423" y="49082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02" name="pt2311">
                  <a:extLst>
                    <a:ext uri="{FF2B5EF4-FFF2-40B4-BE49-F238E27FC236}">
                      <a16:creationId xmlns:a16="http://schemas.microsoft.com/office/drawing/2014/main" id="{2087E915-F360-4B23-AE2E-1E9777B06F66}"/>
                    </a:ext>
                  </a:extLst>
                </p:cNvPr>
                <p:cNvSpPr/>
                <p:nvPr/>
              </p:nvSpPr>
              <p:spPr>
                <a:xfrm>
                  <a:off x="5079277" y="49082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03" name="pt2312">
                  <a:extLst>
                    <a:ext uri="{FF2B5EF4-FFF2-40B4-BE49-F238E27FC236}">
                      <a16:creationId xmlns:a16="http://schemas.microsoft.com/office/drawing/2014/main" id="{9060FB9D-180F-4A8A-9EA7-57E245AEED1F}"/>
                    </a:ext>
                  </a:extLst>
                </p:cNvPr>
                <p:cNvSpPr/>
                <p:nvPr/>
              </p:nvSpPr>
              <p:spPr>
                <a:xfrm>
                  <a:off x="6041986" y="49084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04" name="pt2313">
                  <a:extLst>
                    <a:ext uri="{FF2B5EF4-FFF2-40B4-BE49-F238E27FC236}">
                      <a16:creationId xmlns:a16="http://schemas.microsoft.com/office/drawing/2014/main" id="{933652E8-D709-402C-9C80-B2EA8BF46E3F}"/>
                    </a:ext>
                  </a:extLst>
                </p:cNvPr>
                <p:cNvSpPr/>
                <p:nvPr/>
              </p:nvSpPr>
              <p:spPr>
                <a:xfrm>
                  <a:off x="5060880" y="49085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05" name="pt2314">
                  <a:extLst>
                    <a:ext uri="{FF2B5EF4-FFF2-40B4-BE49-F238E27FC236}">
                      <a16:creationId xmlns:a16="http://schemas.microsoft.com/office/drawing/2014/main" id="{055D9C2F-E59E-4407-B777-361D76374421}"/>
                    </a:ext>
                  </a:extLst>
                </p:cNvPr>
                <p:cNvSpPr/>
                <p:nvPr/>
              </p:nvSpPr>
              <p:spPr>
                <a:xfrm>
                  <a:off x="5153315" y="49086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06" name="pt2315">
                  <a:extLst>
                    <a:ext uri="{FF2B5EF4-FFF2-40B4-BE49-F238E27FC236}">
                      <a16:creationId xmlns:a16="http://schemas.microsoft.com/office/drawing/2014/main" id="{23857957-7F55-4501-BFE1-217B644572B3}"/>
                    </a:ext>
                  </a:extLst>
                </p:cNvPr>
                <p:cNvSpPr/>
                <p:nvPr/>
              </p:nvSpPr>
              <p:spPr>
                <a:xfrm>
                  <a:off x="5099436" y="49087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07" name="pt2316">
                  <a:extLst>
                    <a:ext uri="{FF2B5EF4-FFF2-40B4-BE49-F238E27FC236}">
                      <a16:creationId xmlns:a16="http://schemas.microsoft.com/office/drawing/2014/main" id="{0364180F-44E9-4B52-9182-19B9F41DA9EE}"/>
                    </a:ext>
                  </a:extLst>
                </p:cNvPr>
                <p:cNvSpPr/>
                <p:nvPr/>
              </p:nvSpPr>
              <p:spPr>
                <a:xfrm>
                  <a:off x="5334433" y="49087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08" name="pt2317">
                  <a:extLst>
                    <a:ext uri="{FF2B5EF4-FFF2-40B4-BE49-F238E27FC236}">
                      <a16:creationId xmlns:a16="http://schemas.microsoft.com/office/drawing/2014/main" id="{C0B56774-D334-4B79-B5AD-BEA69DBC44A7}"/>
                    </a:ext>
                  </a:extLst>
                </p:cNvPr>
                <p:cNvSpPr/>
                <p:nvPr/>
              </p:nvSpPr>
              <p:spPr>
                <a:xfrm>
                  <a:off x="5130243" y="49088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09" name="pt2318">
                  <a:extLst>
                    <a:ext uri="{FF2B5EF4-FFF2-40B4-BE49-F238E27FC236}">
                      <a16:creationId xmlns:a16="http://schemas.microsoft.com/office/drawing/2014/main" id="{742090CB-A7E9-4F00-99A5-05E26D67CDA3}"/>
                    </a:ext>
                  </a:extLst>
                </p:cNvPr>
                <p:cNvSpPr/>
                <p:nvPr/>
              </p:nvSpPr>
              <p:spPr>
                <a:xfrm>
                  <a:off x="5115836" y="49091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10" name="pt2319">
                  <a:extLst>
                    <a:ext uri="{FF2B5EF4-FFF2-40B4-BE49-F238E27FC236}">
                      <a16:creationId xmlns:a16="http://schemas.microsoft.com/office/drawing/2014/main" id="{BB3ACCF5-89BB-49BB-9D58-1099B44A7E13}"/>
                    </a:ext>
                  </a:extLst>
                </p:cNvPr>
                <p:cNvSpPr/>
                <p:nvPr/>
              </p:nvSpPr>
              <p:spPr>
                <a:xfrm>
                  <a:off x="5018048" y="49091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11" name="pt2320">
                  <a:extLst>
                    <a:ext uri="{FF2B5EF4-FFF2-40B4-BE49-F238E27FC236}">
                      <a16:creationId xmlns:a16="http://schemas.microsoft.com/office/drawing/2014/main" id="{C85B1D35-9525-4AEA-948E-F6D1B5B0BB52}"/>
                    </a:ext>
                  </a:extLst>
                </p:cNvPr>
                <p:cNvSpPr/>
                <p:nvPr/>
              </p:nvSpPr>
              <p:spPr>
                <a:xfrm>
                  <a:off x="6121930" y="49091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12" name="pt2321">
                  <a:extLst>
                    <a:ext uri="{FF2B5EF4-FFF2-40B4-BE49-F238E27FC236}">
                      <a16:creationId xmlns:a16="http://schemas.microsoft.com/office/drawing/2014/main" id="{A992C70D-BFE5-4B22-960C-F81BC431790D}"/>
                    </a:ext>
                  </a:extLst>
                </p:cNvPr>
                <p:cNvSpPr/>
                <p:nvPr/>
              </p:nvSpPr>
              <p:spPr>
                <a:xfrm>
                  <a:off x="6042814" y="49093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13" name="pt2322">
                  <a:extLst>
                    <a:ext uri="{FF2B5EF4-FFF2-40B4-BE49-F238E27FC236}">
                      <a16:creationId xmlns:a16="http://schemas.microsoft.com/office/drawing/2014/main" id="{6EB64F2E-A24B-4C90-AB59-689788CB8AA7}"/>
                    </a:ext>
                  </a:extLst>
                </p:cNvPr>
                <p:cNvSpPr/>
                <p:nvPr/>
              </p:nvSpPr>
              <p:spPr>
                <a:xfrm>
                  <a:off x="5043370" y="49093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14" name="pt2323">
                  <a:extLst>
                    <a:ext uri="{FF2B5EF4-FFF2-40B4-BE49-F238E27FC236}">
                      <a16:creationId xmlns:a16="http://schemas.microsoft.com/office/drawing/2014/main" id="{7DD5F16C-A33F-49B1-92AC-F047953EC860}"/>
                    </a:ext>
                  </a:extLst>
                </p:cNvPr>
                <p:cNvSpPr/>
                <p:nvPr/>
              </p:nvSpPr>
              <p:spPr>
                <a:xfrm>
                  <a:off x="5014756" y="49093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15" name="pt2324">
                  <a:extLst>
                    <a:ext uri="{FF2B5EF4-FFF2-40B4-BE49-F238E27FC236}">
                      <a16:creationId xmlns:a16="http://schemas.microsoft.com/office/drawing/2014/main" id="{C70AA501-1688-4EE2-8E70-40C87AF9AB55}"/>
                    </a:ext>
                  </a:extLst>
                </p:cNvPr>
                <p:cNvSpPr/>
                <p:nvPr/>
              </p:nvSpPr>
              <p:spPr>
                <a:xfrm>
                  <a:off x="6165742" y="49093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16" name="pt2325">
                  <a:extLst>
                    <a:ext uri="{FF2B5EF4-FFF2-40B4-BE49-F238E27FC236}">
                      <a16:creationId xmlns:a16="http://schemas.microsoft.com/office/drawing/2014/main" id="{3B2A9464-6504-47D8-B609-70504CC0D3CC}"/>
                    </a:ext>
                  </a:extLst>
                </p:cNvPr>
                <p:cNvSpPr/>
                <p:nvPr/>
              </p:nvSpPr>
              <p:spPr>
                <a:xfrm>
                  <a:off x="5917642" y="49093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17" name="pt2326">
                  <a:extLst>
                    <a:ext uri="{FF2B5EF4-FFF2-40B4-BE49-F238E27FC236}">
                      <a16:creationId xmlns:a16="http://schemas.microsoft.com/office/drawing/2014/main" id="{440A3CDC-178A-4BB8-A4D9-67FE5876DB59}"/>
                    </a:ext>
                  </a:extLst>
                </p:cNvPr>
                <p:cNvSpPr/>
                <p:nvPr/>
              </p:nvSpPr>
              <p:spPr>
                <a:xfrm>
                  <a:off x="5956539" y="49097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18" name="pt2327">
                  <a:extLst>
                    <a:ext uri="{FF2B5EF4-FFF2-40B4-BE49-F238E27FC236}">
                      <a16:creationId xmlns:a16="http://schemas.microsoft.com/office/drawing/2014/main" id="{7308CCD0-84C4-492A-AA0D-35750E0633A7}"/>
                    </a:ext>
                  </a:extLst>
                </p:cNvPr>
                <p:cNvSpPr/>
                <p:nvPr/>
              </p:nvSpPr>
              <p:spPr>
                <a:xfrm>
                  <a:off x="5110230" y="49097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19" name="pt2328">
                  <a:extLst>
                    <a:ext uri="{FF2B5EF4-FFF2-40B4-BE49-F238E27FC236}">
                      <a16:creationId xmlns:a16="http://schemas.microsoft.com/office/drawing/2014/main" id="{A974B52D-4032-49BC-B73C-5F49446185C4}"/>
                    </a:ext>
                  </a:extLst>
                </p:cNvPr>
                <p:cNvSpPr/>
                <p:nvPr/>
              </p:nvSpPr>
              <p:spPr>
                <a:xfrm>
                  <a:off x="5119057" y="49103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0" name="pt2329">
                  <a:extLst>
                    <a:ext uri="{FF2B5EF4-FFF2-40B4-BE49-F238E27FC236}">
                      <a16:creationId xmlns:a16="http://schemas.microsoft.com/office/drawing/2014/main" id="{ED0AA00C-3F37-4D8D-A934-89D3CAE94D4C}"/>
                    </a:ext>
                  </a:extLst>
                </p:cNvPr>
                <p:cNvSpPr/>
                <p:nvPr/>
              </p:nvSpPr>
              <p:spPr>
                <a:xfrm>
                  <a:off x="5114371" y="49103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1" name="pt2330">
                  <a:extLst>
                    <a:ext uri="{FF2B5EF4-FFF2-40B4-BE49-F238E27FC236}">
                      <a16:creationId xmlns:a16="http://schemas.microsoft.com/office/drawing/2014/main" id="{BDD4C2D7-CDA6-481A-B3D7-7EC54970DF05}"/>
                    </a:ext>
                  </a:extLst>
                </p:cNvPr>
                <p:cNvSpPr/>
                <p:nvPr/>
              </p:nvSpPr>
              <p:spPr>
                <a:xfrm>
                  <a:off x="5188275" y="49103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2" name="pt2331">
                  <a:extLst>
                    <a:ext uri="{FF2B5EF4-FFF2-40B4-BE49-F238E27FC236}">
                      <a16:creationId xmlns:a16="http://schemas.microsoft.com/office/drawing/2014/main" id="{F2FD9345-8B32-469F-8B56-72000D0CD0BF}"/>
                    </a:ext>
                  </a:extLst>
                </p:cNvPr>
                <p:cNvSpPr/>
                <p:nvPr/>
              </p:nvSpPr>
              <p:spPr>
                <a:xfrm>
                  <a:off x="6084089" y="49103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3" name="pt2332">
                  <a:extLst>
                    <a:ext uri="{FF2B5EF4-FFF2-40B4-BE49-F238E27FC236}">
                      <a16:creationId xmlns:a16="http://schemas.microsoft.com/office/drawing/2014/main" id="{740CE042-6E8B-4DD2-8AF9-47A3B91E0145}"/>
                    </a:ext>
                  </a:extLst>
                </p:cNvPr>
                <p:cNvSpPr/>
                <p:nvPr/>
              </p:nvSpPr>
              <p:spPr>
                <a:xfrm>
                  <a:off x="5290644" y="49104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4" name="pt2333">
                  <a:extLst>
                    <a:ext uri="{FF2B5EF4-FFF2-40B4-BE49-F238E27FC236}">
                      <a16:creationId xmlns:a16="http://schemas.microsoft.com/office/drawing/2014/main" id="{852945D6-E95B-40BB-92A6-C4FBD3F77F35}"/>
                    </a:ext>
                  </a:extLst>
                </p:cNvPr>
                <p:cNvSpPr/>
                <p:nvPr/>
              </p:nvSpPr>
              <p:spPr>
                <a:xfrm>
                  <a:off x="6082285" y="49106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5" name="pt2334">
                  <a:extLst>
                    <a:ext uri="{FF2B5EF4-FFF2-40B4-BE49-F238E27FC236}">
                      <a16:creationId xmlns:a16="http://schemas.microsoft.com/office/drawing/2014/main" id="{6A761729-1D3E-4A29-9D57-EF406A3EF3FF}"/>
                    </a:ext>
                  </a:extLst>
                </p:cNvPr>
                <p:cNvSpPr/>
                <p:nvPr/>
              </p:nvSpPr>
              <p:spPr>
                <a:xfrm>
                  <a:off x="6063584" y="49108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6" name="pt2335">
                  <a:extLst>
                    <a:ext uri="{FF2B5EF4-FFF2-40B4-BE49-F238E27FC236}">
                      <a16:creationId xmlns:a16="http://schemas.microsoft.com/office/drawing/2014/main" id="{D0DC08CA-21CD-42CB-B498-C867200DDDAD}"/>
                    </a:ext>
                  </a:extLst>
                </p:cNvPr>
                <p:cNvSpPr/>
                <p:nvPr/>
              </p:nvSpPr>
              <p:spPr>
                <a:xfrm>
                  <a:off x="5265545" y="49108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7" name="pt2336">
                  <a:extLst>
                    <a:ext uri="{FF2B5EF4-FFF2-40B4-BE49-F238E27FC236}">
                      <a16:creationId xmlns:a16="http://schemas.microsoft.com/office/drawing/2014/main" id="{BBB4EF01-3C5C-4DC1-A330-7099640C0473}"/>
                    </a:ext>
                  </a:extLst>
                </p:cNvPr>
                <p:cNvSpPr/>
                <p:nvPr/>
              </p:nvSpPr>
              <p:spPr>
                <a:xfrm>
                  <a:off x="6055463" y="49108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8" name="pt2337">
                  <a:extLst>
                    <a:ext uri="{FF2B5EF4-FFF2-40B4-BE49-F238E27FC236}">
                      <a16:creationId xmlns:a16="http://schemas.microsoft.com/office/drawing/2014/main" id="{6047E352-351B-4006-B1BB-D4FD2CDCA116}"/>
                    </a:ext>
                  </a:extLst>
                </p:cNvPr>
                <p:cNvSpPr/>
                <p:nvPr/>
              </p:nvSpPr>
              <p:spPr>
                <a:xfrm>
                  <a:off x="5220680" y="49110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9" name="pt2338">
                  <a:extLst>
                    <a:ext uri="{FF2B5EF4-FFF2-40B4-BE49-F238E27FC236}">
                      <a16:creationId xmlns:a16="http://schemas.microsoft.com/office/drawing/2014/main" id="{3B76A87F-A531-46C0-B697-DD37B4EBF159}"/>
                    </a:ext>
                  </a:extLst>
                </p:cNvPr>
                <p:cNvSpPr/>
                <p:nvPr/>
              </p:nvSpPr>
              <p:spPr>
                <a:xfrm>
                  <a:off x="6005847" y="49110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30" name="pt2339">
                  <a:extLst>
                    <a:ext uri="{FF2B5EF4-FFF2-40B4-BE49-F238E27FC236}">
                      <a16:creationId xmlns:a16="http://schemas.microsoft.com/office/drawing/2014/main" id="{183505C0-F1CC-4AB9-8E2D-91B01E49BB31}"/>
                    </a:ext>
                  </a:extLst>
                </p:cNvPr>
                <p:cNvSpPr/>
                <p:nvPr/>
              </p:nvSpPr>
              <p:spPr>
                <a:xfrm>
                  <a:off x="5881946" y="49110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31" name="pt2340">
                  <a:extLst>
                    <a:ext uri="{FF2B5EF4-FFF2-40B4-BE49-F238E27FC236}">
                      <a16:creationId xmlns:a16="http://schemas.microsoft.com/office/drawing/2014/main" id="{A3197451-D9F9-40E0-AD50-C798C9F0AE62}"/>
                    </a:ext>
                  </a:extLst>
                </p:cNvPr>
                <p:cNvSpPr/>
                <p:nvPr/>
              </p:nvSpPr>
              <p:spPr>
                <a:xfrm>
                  <a:off x="5995898" y="49110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32" name="pt2341">
                  <a:extLst>
                    <a:ext uri="{FF2B5EF4-FFF2-40B4-BE49-F238E27FC236}">
                      <a16:creationId xmlns:a16="http://schemas.microsoft.com/office/drawing/2014/main" id="{129904F1-F062-4B2D-9D12-44F128B9FBFC}"/>
                    </a:ext>
                  </a:extLst>
                </p:cNvPr>
                <p:cNvSpPr/>
                <p:nvPr/>
              </p:nvSpPr>
              <p:spPr>
                <a:xfrm>
                  <a:off x="5253362" y="49111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33" name="pt2342">
                  <a:extLst>
                    <a:ext uri="{FF2B5EF4-FFF2-40B4-BE49-F238E27FC236}">
                      <a16:creationId xmlns:a16="http://schemas.microsoft.com/office/drawing/2014/main" id="{71D3C676-1E4E-48AC-97A8-CF70C59134DF}"/>
                    </a:ext>
                  </a:extLst>
                </p:cNvPr>
                <p:cNvSpPr/>
                <p:nvPr/>
              </p:nvSpPr>
              <p:spPr>
                <a:xfrm>
                  <a:off x="5196672" y="49112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34" name="pt2343">
                  <a:extLst>
                    <a:ext uri="{FF2B5EF4-FFF2-40B4-BE49-F238E27FC236}">
                      <a16:creationId xmlns:a16="http://schemas.microsoft.com/office/drawing/2014/main" id="{35470538-5328-4B5F-8DB6-F1473BA17A8F}"/>
                    </a:ext>
                  </a:extLst>
                </p:cNvPr>
                <p:cNvSpPr/>
                <p:nvPr/>
              </p:nvSpPr>
              <p:spPr>
                <a:xfrm>
                  <a:off x="6031263" y="49116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35" name="pt2344">
                  <a:extLst>
                    <a:ext uri="{FF2B5EF4-FFF2-40B4-BE49-F238E27FC236}">
                      <a16:creationId xmlns:a16="http://schemas.microsoft.com/office/drawing/2014/main" id="{E845BBFB-CD9A-49DF-BCF6-C8D3EE628CE5}"/>
                    </a:ext>
                  </a:extLst>
                </p:cNvPr>
                <p:cNvSpPr/>
                <p:nvPr/>
              </p:nvSpPr>
              <p:spPr>
                <a:xfrm>
                  <a:off x="6043468" y="49116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36" name="pt2345">
                  <a:extLst>
                    <a:ext uri="{FF2B5EF4-FFF2-40B4-BE49-F238E27FC236}">
                      <a16:creationId xmlns:a16="http://schemas.microsoft.com/office/drawing/2014/main" id="{6359F56A-EEA3-4ED3-A42F-B1DB2C44F347}"/>
                    </a:ext>
                  </a:extLst>
                </p:cNvPr>
                <p:cNvSpPr/>
                <p:nvPr/>
              </p:nvSpPr>
              <p:spPr>
                <a:xfrm>
                  <a:off x="5419438" y="49118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37" name="pt2346">
                  <a:extLst>
                    <a:ext uri="{FF2B5EF4-FFF2-40B4-BE49-F238E27FC236}">
                      <a16:creationId xmlns:a16="http://schemas.microsoft.com/office/drawing/2014/main" id="{CE54CB1B-7BC1-44FB-BD1A-C25034465E33}"/>
                    </a:ext>
                  </a:extLst>
                </p:cNvPr>
                <p:cNvSpPr/>
                <p:nvPr/>
              </p:nvSpPr>
              <p:spPr>
                <a:xfrm>
                  <a:off x="5391940" y="49118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38" name="pt2347">
                  <a:extLst>
                    <a:ext uri="{FF2B5EF4-FFF2-40B4-BE49-F238E27FC236}">
                      <a16:creationId xmlns:a16="http://schemas.microsoft.com/office/drawing/2014/main" id="{BE8E32C9-DAC9-4C47-98AC-ED12B3D6F9B7}"/>
                    </a:ext>
                  </a:extLst>
                </p:cNvPr>
                <p:cNvSpPr/>
                <p:nvPr/>
              </p:nvSpPr>
              <p:spPr>
                <a:xfrm>
                  <a:off x="6044056" y="49118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39" name="pt2348">
                  <a:extLst>
                    <a:ext uri="{FF2B5EF4-FFF2-40B4-BE49-F238E27FC236}">
                      <a16:creationId xmlns:a16="http://schemas.microsoft.com/office/drawing/2014/main" id="{FA549F76-068C-459B-BF48-7F7E35E94597}"/>
                    </a:ext>
                  </a:extLst>
                </p:cNvPr>
                <p:cNvSpPr/>
                <p:nvPr/>
              </p:nvSpPr>
              <p:spPr>
                <a:xfrm>
                  <a:off x="5123202" y="49120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40" name="pt2349">
                  <a:extLst>
                    <a:ext uri="{FF2B5EF4-FFF2-40B4-BE49-F238E27FC236}">
                      <a16:creationId xmlns:a16="http://schemas.microsoft.com/office/drawing/2014/main" id="{8343BBAB-CBB6-4A75-8F70-D8DC4B266291}"/>
                    </a:ext>
                  </a:extLst>
                </p:cNvPr>
                <p:cNvSpPr/>
                <p:nvPr/>
              </p:nvSpPr>
              <p:spPr>
                <a:xfrm>
                  <a:off x="6051549" y="49122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41" name="pt2350">
                  <a:extLst>
                    <a:ext uri="{FF2B5EF4-FFF2-40B4-BE49-F238E27FC236}">
                      <a16:creationId xmlns:a16="http://schemas.microsoft.com/office/drawing/2014/main" id="{C99FBC3F-98D3-440F-98D4-FBB4FF7F1F87}"/>
                    </a:ext>
                  </a:extLst>
                </p:cNvPr>
                <p:cNvSpPr/>
                <p:nvPr/>
              </p:nvSpPr>
              <p:spPr>
                <a:xfrm>
                  <a:off x="5103652" y="49122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42" name="pt2351">
                  <a:extLst>
                    <a:ext uri="{FF2B5EF4-FFF2-40B4-BE49-F238E27FC236}">
                      <a16:creationId xmlns:a16="http://schemas.microsoft.com/office/drawing/2014/main" id="{91F15094-BB6B-49DF-90D9-A01228F00531}"/>
                    </a:ext>
                  </a:extLst>
                </p:cNvPr>
                <p:cNvSpPr/>
                <p:nvPr/>
              </p:nvSpPr>
              <p:spPr>
                <a:xfrm>
                  <a:off x="6073515" y="49122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43" name="pt2352">
                  <a:extLst>
                    <a:ext uri="{FF2B5EF4-FFF2-40B4-BE49-F238E27FC236}">
                      <a16:creationId xmlns:a16="http://schemas.microsoft.com/office/drawing/2014/main" id="{F82D0799-F6A3-42EF-8094-CEA6A1E29FA8}"/>
                    </a:ext>
                  </a:extLst>
                </p:cNvPr>
                <p:cNvSpPr/>
                <p:nvPr/>
              </p:nvSpPr>
              <p:spPr>
                <a:xfrm>
                  <a:off x="5125237" y="49122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44" name="pt2353">
                  <a:extLst>
                    <a:ext uri="{FF2B5EF4-FFF2-40B4-BE49-F238E27FC236}">
                      <a16:creationId xmlns:a16="http://schemas.microsoft.com/office/drawing/2014/main" id="{D774C1AD-9F33-4ABC-B67E-51DF9256E083}"/>
                    </a:ext>
                  </a:extLst>
                </p:cNvPr>
                <p:cNvSpPr/>
                <p:nvPr/>
              </p:nvSpPr>
              <p:spPr>
                <a:xfrm>
                  <a:off x="5052922" y="49123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45" name="pt2354">
                  <a:extLst>
                    <a:ext uri="{FF2B5EF4-FFF2-40B4-BE49-F238E27FC236}">
                      <a16:creationId xmlns:a16="http://schemas.microsoft.com/office/drawing/2014/main" id="{9DC24990-8E73-4C36-84AB-01C91642F55D}"/>
                    </a:ext>
                  </a:extLst>
                </p:cNvPr>
                <p:cNvSpPr/>
                <p:nvPr/>
              </p:nvSpPr>
              <p:spPr>
                <a:xfrm>
                  <a:off x="5161553" y="49124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46" name="pt2355">
                  <a:extLst>
                    <a:ext uri="{FF2B5EF4-FFF2-40B4-BE49-F238E27FC236}">
                      <a16:creationId xmlns:a16="http://schemas.microsoft.com/office/drawing/2014/main" id="{A6CCFA97-5D82-476E-B824-E2E73F150BB7}"/>
                    </a:ext>
                  </a:extLst>
                </p:cNvPr>
                <p:cNvSpPr/>
                <p:nvPr/>
              </p:nvSpPr>
              <p:spPr>
                <a:xfrm>
                  <a:off x="6030617" y="49124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47" name="pt2356">
                  <a:extLst>
                    <a:ext uri="{FF2B5EF4-FFF2-40B4-BE49-F238E27FC236}">
                      <a16:creationId xmlns:a16="http://schemas.microsoft.com/office/drawing/2014/main" id="{161EFAA8-6802-465E-B364-BC5120525649}"/>
                    </a:ext>
                  </a:extLst>
                </p:cNvPr>
                <p:cNvSpPr/>
                <p:nvPr/>
              </p:nvSpPr>
              <p:spPr>
                <a:xfrm>
                  <a:off x="6124542" y="49125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48" name="pt2357">
                  <a:extLst>
                    <a:ext uri="{FF2B5EF4-FFF2-40B4-BE49-F238E27FC236}">
                      <a16:creationId xmlns:a16="http://schemas.microsoft.com/office/drawing/2014/main" id="{A11246FF-4724-4E02-99C8-3D48D74B3604}"/>
                    </a:ext>
                  </a:extLst>
                </p:cNvPr>
                <p:cNvSpPr/>
                <p:nvPr/>
              </p:nvSpPr>
              <p:spPr>
                <a:xfrm>
                  <a:off x="5903594" y="49127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49" name="pt2358">
                  <a:extLst>
                    <a:ext uri="{FF2B5EF4-FFF2-40B4-BE49-F238E27FC236}">
                      <a16:creationId xmlns:a16="http://schemas.microsoft.com/office/drawing/2014/main" id="{EC4F432D-32DE-4EB7-8B46-5896B56E0445}"/>
                    </a:ext>
                  </a:extLst>
                </p:cNvPr>
                <p:cNvSpPr/>
                <p:nvPr/>
              </p:nvSpPr>
              <p:spPr>
                <a:xfrm>
                  <a:off x="5908529" y="49129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0" name="pt2359">
                  <a:extLst>
                    <a:ext uri="{FF2B5EF4-FFF2-40B4-BE49-F238E27FC236}">
                      <a16:creationId xmlns:a16="http://schemas.microsoft.com/office/drawing/2014/main" id="{57B14894-5526-446A-94E0-6A93355652BF}"/>
                    </a:ext>
                  </a:extLst>
                </p:cNvPr>
                <p:cNvSpPr/>
                <p:nvPr/>
              </p:nvSpPr>
              <p:spPr>
                <a:xfrm>
                  <a:off x="5054633" y="49130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1" name="pt2360">
                  <a:extLst>
                    <a:ext uri="{FF2B5EF4-FFF2-40B4-BE49-F238E27FC236}">
                      <a16:creationId xmlns:a16="http://schemas.microsoft.com/office/drawing/2014/main" id="{DDFA9A84-4E3C-4F9C-A7F6-1DC9A6A39C07}"/>
                    </a:ext>
                  </a:extLst>
                </p:cNvPr>
                <p:cNvSpPr/>
                <p:nvPr/>
              </p:nvSpPr>
              <p:spPr>
                <a:xfrm>
                  <a:off x="5420240" y="49130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2" name="pt2361">
                  <a:extLst>
                    <a:ext uri="{FF2B5EF4-FFF2-40B4-BE49-F238E27FC236}">
                      <a16:creationId xmlns:a16="http://schemas.microsoft.com/office/drawing/2014/main" id="{9145F3FF-BD4E-4274-9223-EB8C0F4AD4B2}"/>
                    </a:ext>
                  </a:extLst>
                </p:cNvPr>
                <p:cNvSpPr/>
                <p:nvPr/>
              </p:nvSpPr>
              <p:spPr>
                <a:xfrm>
                  <a:off x="5111726" y="49130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3" name="pt2362">
                  <a:extLst>
                    <a:ext uri="{FF2B5EF4-FFF2-40B4-BE49-F238E27FC236}">
                      <a16:creationId xmlns:a16="http://schemas.microsoft.com/office/drawing/2014/main" id="{6769689A-C0BE-42B5-B73D-57AB82E2CD7C}"/>
                    </a:ext>
                  </a:extLst>
                </p:cNvPr>
                <p:cNvSpPr/>
                <p:nvPr/>
              </p:nvSpPr>
              <p:spPr>
                <a:xfrm>
                  <a:off x="5102585" y="49130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4" name="pt2363">
                  <a:extLst>
                    <a:ext uri="{FF2B5EF4-FFF2-40B4-BE49-F238E27FC236}">
                      <a16:creationId xmlns:a16="http://schemas.microsoft.com/office/drawing/2014/main" id="{63360D46-A6B9-41B7-BEB2-85183B385388}"/>
                    </a:ext>
                  </a:extLst>
                </p:cNvPr>
                <p:cNvSpPr/>
                <p:nvPr/>
              </p:nvSpPr>
              <p:spPr>
                <a:xfrm>
                  <a:off x="6088936" y="49131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5" name="pt2364">
                  <a:extLst>
                    <a:ext uri="{FF2B5EF4-FFF2-40B4-BE49-F238E27FC236}">
                      <a16:creationId xmlns:a16="http://schemas.microsoft.com/office/drawing/2014/main" id="{B50748FE-D90E-440B-8C72-1A1EBEE0D2B8}"/>
                    </a:ext>
                  </a:extLst>
                </p:cNvPr>
                <p:cNvSpPr/>
                <p:nvPr/>
              </p:nvSpPr>
              <p:spPr>
                <a:xfrm>
                  <a:off x="5233778" y="49132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6" name="pt2365">
                  <a:extLst>
                    <a:ext uri="{FF2B5EF4-FFF2-40B4-BE49-F238E27FC236}">
                      <a16:creationId xmlns:a16="http://schemas.microsoft.com/office/drawing/2014/main" id="{8337E20D-8B63-4606-87C2-A571E1F581D5}"/>
                    </a:ext>
                  </a:extLst>
                </p:cNvPr>
                <p:cNvSpPr/>
                <p:nvPr/>
              </p:nvSpPr>
              <p:spPr>
                <a:xfrm>
                  <a:off x="5940910" y="49133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7" name="pt2366">
                  <a:extLst>
                    <a:ext uri="{FF2B5EF4-FFF2-40B4-BE49-F238E27FC236}">
                      <a16:creationId xmlns:a16="http://schemas.microsoft.com/office/drawing/2014/main" id="{4621AAE5-ACA9-44CE-BFAA-B96AFCF080CF}"/>
                    </a:ext>
                  </a:extLst>
                </p:cNvPr>
                <p:cNvSpPr/>
                <p:nvPr/>
              </p:nvSpPr>
              <p:spPr>
                <a:xfrm>
                  <a:off x="5343187" y="49134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8" name="pt2367">
                  <a:extLst>
                    <a:ext uri="{FF2B5EF4-FFF2-40B4-BE49-F238E27FC236}">
                      <a16:creationId xmlns:a16="http://schemas.microsoft.com/office/drawing/2014/main" id="{EF8B15A6-5474-4668-815E-0CB286ECB2F8}"/>
                    </a:ext>
                  </a:extLst>
                </p:cNvPr>
                <p:cNvSpPr/>
                <p:nvPr/>
              </p:nvSpPr>
              <p:spPr>
                <a:xfrm>
                  <a:off x="5800074" y="49136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9" name="pt2368">
                  <a:extLst>
                    <a:ext uri="{FF2B5EF4-FFF2-40B4-BE49-F238E27FC236}">
                      <a16:creationId xmlns:a16="http://schemas.microsoft.com/office/drawing/2014/main" id="{42A10587-14CB-4394-A623-5B7674A2448D}"/>
                    </a:ext>
                  </a:extLst>
                </p:cNvPr>
                <p:cNvSpPr/>
                <p:nvPr/>
              </p:nvSpPr>
              <p:spPr>
                <a:xfrm>
                  <a:off x="5898745" y="49139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60" name="pt2369">
                  <a:extLst>
                    <a:ext uri="{FF2B5EF4-FFF2-40B4-BE49-F238E27FC236}">
                      <a16:creationId xmlns:a16="http://schemas.microsoft.com/office/drawing/2014/main" id="{CBB2A881-94B0-4706-9007-A6DE55CC86F6}"/>
                    </a:ext>
                  </a:extLst>
                </p:cNvPr>
                <p:cNvSpPr/>
                <p:nvPr/>
              </p:nvSpPr>
              <p:spPr>
                <a:xfrm>
                  <a:off x="5906703" y="49140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61" name="pt2370">
                  <a:extLst>
                    <a:ext uri="{FF2B5EF4-FFF2-40B4-BE49-F238E27FC236}">
                      <a16:creationId xmlns:a16="http://schemas.microsoft.com/office/drawing/2014/main" id="{BC9FA79C-2CC2-4871-9EDF-03319E292AF1}"/>
                    </a:ext>
                  </a:extLst>
                </p:cNvPr>
                <p:cNvSpPr/>
                <p:nvPr/>
              </p:nvSpPr>
              <p:spPr>
                <a:xfrm>
                  <a:off x="5130319" y="49141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62" name="pt2371">
                  <a:extLst>
                    <a:ext uri="{FF2B5EF4-FFF2-40B4-BE49-F238E27FC236}">
                      <a16:creationId xmlns:a16="http://schemas.microsoft.com/office/drawing/2014/main" id="{5069703F-18C8-4630-9FC4-44EF4CF5C5D5}"/>
                    </a:ext>
                  </a:extLst>
                </p:cNvPr>
                <p:cNvSpPr/>
                <p:nvPr/>
              </p:nvSpPr>
              <p:spPr>
                <a:xfrm>
                  <a:off x="6001855" y="49143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63" name="pt2372">
                  <a:extLst>
                    <a:ext uri="{FF2B5EF4-FFF2-40B4-BE49-F238E27FC236}">
                      <a16:creationId xmlns:a16="http://schemas.microsoft.com/office/drawing/2014/main" id="{E57B050C-6915-4911-89A1-9A0B7C10344D}"/>
                    </a:ext>
                  </a:extLst>
                </p:cNvPr>
                <p:cNvSpPr/>
                <p:nvPr/>
              </p:nvSpPr>
              <p:spPr>
                <a:xfrm>
                  <a:off x="5155947" y="49143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64" name="pt2373">
                  <a:extLst>
                    <a:ext uri="{FF2B5EF4-FFF2-40B4-BE49-F238E27FC236}">
                      <a16:creationId xmlns:a16="http://schemas.microsoft.com/office/drawing/2014/main" id="{9BF4F62E-D9AB-4F58-AEEF-3ED74E82EBDF}"/>
                    </a:ext>
                  </a:extLst>
                </p:cNvPr>
                <p:cNvSpPr/>
                <p:nvPr/>
              </p:nvSpPr>
              <p:spPr>
                <a:xfrm>
                  <a:off x="6065441" y="49144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65" name="pt2374">
                  <a:extLst>
                    <a:ext uri="{FF2B5EF4-FFF2-40B4-BE49-F238E27FC236}">
                      <a16:creationId xmlns:a16="http://schemas.microsoft.com/office/drawing/2014/main" id="{9B47CF01-4A2C-48A9-A535-60D618F2EAF2}"/>
                    </a:ext>
                  </a:extLst>
                </p:cNvPr>
                <p:cNvSpPr/>
                <p:nvPr/>
              </p:nvSpPr>
              <p:spPr>
                <a:xfrm>
                  <a:off x="5099765" y="49145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66" name="pt2375">
                  <a:extLst>
                    <a:ext uri="{FF2B5EF4-FFF2-40B4-BE49-F238E27FC236}">
                      <a16:creationId xmlns:a16="http://schemas.microsoft.com/office/drawing/2014/main" id="{49D401BE-3E74-4B4E-A4F0-F9685ACCAE4D}"/>
                    </a:ext>
                  </a:extLst>
                </p:cNvPr>
                <p:cNvSpPr/>
                <p:nvPr/>
              </p:nvSpPr>
              <p:spPr>
                <a:xfrm>
                  <a:off x="5247835" y="49146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67" name="pt2376">
                  <a:extLst>
                    <a:ext uri="{FF2B5EF4-FFF2-40B4-BE49-F238E27FC236}">
                      <a16:creationId xmlns:a16="http://schemas.microsoft.com/office/drawing/2014/main" id="{0CB29195-DDC8-465F-A7E8-E516063B73D8}"/>
                    </a:ext>
                  </a:extLst>
                </p:cNvPr>
                <p:cNvSpPr/>
                <p:nvPr/>
              </p:nvSpPr>
              <p:spPr>
                <a:xfrm>
                  <a:off x="5992890" y="49146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68" name="pt2377">
                  <a:extLst>
                    <a:ext uri="{FF2B5EF4-FFF2-40B4-BE49-F238E27FC236}">
                      <a16:creationId xmlns:a16="http://schemas.microsoft.com/office/drawing/2014/main" id="{022EEFFE-3155-401A-B3DB-B892C4C354DA}"/>
                    </a:ext>
                  </a:extLst>
                </p:cNvPr>
                <p:cNvSpPr/>
                <p:nvPr/>
              </p:nvSpPr>
              <p:spPr>
                <a:xfrm>
                  <a:off x="5939030" y="49146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69" name="pt2378">
                  <a:extLst>
                    <a:ext uri="{FF2B5EF4-FFF2-40B4-BE49-F238E27FC236}">
                      <a16:creationId xmlns:a16="http://schemas.microsoft.com/office/drawing/2014/main" id="{048802EB-C0E9-497F-A276-7A607DB2A15F}"/>
                    </a:ext>
                  </a:extLst>
                </p:cNvPr>
                <p:cNvSpPr/>
                <p:nvPr/>
              </p:nvSpPr>
              <p:spPr>
                <a:xfrm>
                  <a:off x="5413221" y="49146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70" name="pt2379">
                  <a:extLst>
                    <a:ext uri="{FF2B5EF4-FFF2-40B4-BE49-F238E27FC236}">
                      <a16:creationId xmlns:a16="http://schemas.microsoft.com/office/drawing/2014/main" id="{AEA8CE6C-CC93-44D8-9C85-A2FFC81C87BF}"/>
                    </a:ext>
                  </a:extLst>
                </p:cNvPr>
                <p:cNvSpPr/>
                <p:nvPr/>
              </p:nvSpPr>
              <p:spPr>
                <a:xfrm>
                  <a:off x="5100050" y="49147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71" name="pt2380">
                  <a:extLst>
                    <a:ext uri="{FF2B5EF4-FFF2-40B4-BE49-F238E27FC236}">
                      <a16:creationId xmlns:a16="http://schemas.microsoft.com/office/drawing/2014/main" id="{26F45971-5472-4618-BA87-EB5D3007A906}"/>
                    </a:ext>
                  </a:extLst>
                </p:cNvPr>
                <p:cNvSpPr/>
                <p:nvPr/>
              </p:nvSpPr>
              <p:spPr>
                <a:xfrm>
                  <a:off x="5836622" y="49148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72" name="pt2381">
                  <a:extLst>
                    <a:ext uri="{FF2B5EF4-FFF2-40B4-BE49-F238E27FC236}">
                      <a16:creationId xmlns:a16="http://schemas.microsoft.com/office/drawing/2014/main" id="{BAFBFA38-EFA0-42E7-B306-BE2E15208498}"/>
                    </a:ext>
                  </a:extLst>
                </p:cNvPr>
                <p:cNvSpPr/>
                <p:nvPr/>
              </p:nvSpPr>
              <p:spPr>
                <a:xfrm>
                  <a:off x="5186635" y="49148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73" name="pt2382">
                  <a:extLst>
                    <a:ext uri="{FF2B5EF4-FFF2-40B4-BE49-F238E27FC236}">
                      <a16:creationId xmlns:a16="http://schemas.microsoft.com/office/drawing/2014/main" id="{190AB4CE-8D70-4741-9494-FB483FB68E32}"/>
                    </a:ext>
                  </a:extLst>
                </p:cNvPr>
                <p:cNvSpPr/>
                <p:nvPr/>
              </p:nvSpPr>
              <p:spPr>
                <a:xfrm>
                  <a:off x="6004482" y="49150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74" name="pt2383">
                  <a:extLst>
                    <a:ext uri="{FF2B5EF4-FFF2-40B4-BE49-F238E27FC236}">
                      <a16:creationId xmlns:a16="http://schemas.microsoft.com/office/drawing/2014/main" id="{61D07F2F-A46D-4F0E-BC38-57EBCA0118A5}"/>
                    </a:ext>
                  </a:extLst>
                </p:cNvPr>
                <p:cNvSpPr/>
                <p:nvPr/>
              </p:nvSpPr>
              <p:spPr>
                <a:xfrm>
                  <a:off x="5062569" y="49152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75" name="pt2384">
                  <a:extLst>
                    <a:ext uri="{FF2B5EF4-FFF2-40B4-BE49-F238E27FC236}">
                      <a16:creationId xmlns:a16="http://schemas.microsoft.com/office/drawing/2014/main" id="{5B72FF59-3B2A-47D1-BFD8-8689EDE962E4}"/>
                    </a:ext>
                  </a:extLst>
                </p:cNvPr>
                <p:cNvSpPr/>
                <p:nvPr/>
              </p:nvSpPr>
              <p:spPr>
                <a:xfrm>
                  <a:off x="5234425" y="49153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76" name="pt2385">
                  <a:extLst>
                    <a:ext uri="{FF2B5EF4-FFF2-40B4-BE49-F238E27FC236}">
                      <a16:creationId xmlns:a16="http://schemas.microsoft.com/office/drawing/2014/main" id="{B2CA3C05-5FC2-4CB3-8E7F-7DAB39D4916F}"/>
                    </a:ext>
                  </a:extLst>
                </p:cNvPr>
                <p:cNvSpPr/>
                <p:nvPr/>
              </p:nvSpPr>
              <p:spPr>
                <a:xfrm>
                  <a:off x="6091801" y="49155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77" name="pt2386">
                  <a:extLst>
                    <a:ext uri="{FF2B5EF4-FFF2-40B4-BE49-F238E27FC236}">
                      <a16:creationId xmlns:a16="http://schemas.microsoft.com/office/drawing/2014/main" id="{208688DF-7ACE-4AAA-AE58-7E750DD89DBE}"/>
                    </a:ext>
                  </a:extLst>
                </p:cNvPr>
                <p:cNvSpPr/>
                <p:nvPr/>
              </p:nvSpPr>
              <p:spPr>
                <a:xfrm>
                  <a:off x="5959724" y="49155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78" name="pt2387">
                  <a:extLst>
                    <a:ext uri="{FF2B5EF4-FFF2-40B4-BE49-F238E27FC236}">
                      <a16:creationId xmlns:a16="http://schemas.microsoft.com/office/drawing/2014/main" id="{C72CE9A3-21D7-4665-A826-46F20D3E02D1}"/>
                    </a:ext>
                  </a:extLst>
                </p:cNvPr>
                <p:cNvSpPr/>
                <p:nvPr/>
              </p:nvSpPr>
              <p:spPr>
                <a:xfrm>
                  <a:off x="6014369" y="49156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79" name="pt2388">
                  <a:extLst>
                    <a:ext uri="{FF2B5EF4-FFF2-40B4-BE49-F238E27FC236}">
                      <a16:creationId xmlns:a16="http://schemas.microsoft.com/office/drawing/2014/main" id="{66ADC9B7-4309-45B5-B3D0-3AA56E293733}"/>
                    </a:ext>
                  </a:extLst>
                </p:cNvPr>
                <p:cNvSpPr/>
                <p:nvPr/>
              </p:nvSpPr>
              <p:spPr>
                <a:xfrm>
                  <a:off x="6090792" y="49157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0" name="pt2389">
                  <a:extLst>
                    <a:ext uri="{FF2B5EF4-FFF2-40B4-BE49-F238E27FC236}">
                      <a16:creationId xmlns:a16="http://schemas.microsoft.com/office/drawing/2014/main" id="{73B3112D-AAFE-422D-BD7F-0FAE73828F8C}"/>
                    </a:ext>
                  </a:extLst>
                </p:cNvPr>
                <p:cNvSpPr/>
                <p:nvPr/>
              </p:nvSpPr>
              <p:spPr>
                <a:xfrm>
                  <a:off x="6107705" y="49157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1" name="pt2390">
                  <a:extLst>
                    <a:ext uri="{FF2B5EF4-FFF2-40B4-BE49-F238E27FC236}">
                      <a16:creationId xmlns:a16="http://schemas.microsoft.com/office/drawing/2014/main" id="{E7D372E3-DEB3-42C3-A3D3-ABBEF765B06A}"/>
                    </a:ext>
                  </a:extLst>
                </p:cNvPr>
                <p:cNvSpPr/>
                <p:nvPr/>
              </p:nvSpPr>
              <p:spPr>
                <a:xfrm>
                  <a:off x="6088230" y="49161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2" name="pt2391">
                  <a:extLst>
                    <a:ext uri="{FF2B5EF4-FFF2-40B4-BE49-F238E27FC236}">
                      <a16:creationId xmlns:a16="http://schemas.microsoft.com/office/drawing/2014/main" id="{B38C4112-BC6C-40A0-B3B3-ADA4A9431E3A}"/>
                    </a:ext>
                  </a:extLst>
                </p:cNvPr>
                <p:cNvSpPr/>
                <p:nvPr/>
              </p:nvSpPr>
              <p:spPr>
                <a:xfrm>
                  <a:off x="6107198" y="49161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3" name="pt2392">
                  <a:extLst>
                    <a:ext uri="{FF2B5EF4-FFF2-40B4-BE49-F238E27FC236}">
                      <a16:creationId xmlns:a16="http://schemas.microsoft.com/office/drawing/2014/main" id="{1AB5EB16-D448-4C61-842F-1F338A5EAA47}"/>
                    </a:ext>
                  </a:extLst>
                </p:cNvPr>
                <p:cNvSpPr/>
                <p:nvPr/>
              </p:nvSpPr>
              <p:spPr>
                <a:xfrm>
                  <a:off x="5295328" y="49162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4" name="pt2393">
                  <a:extLst>
                    <a:ext uri="{FF2B5EF4-FFF2-40B4-BE49-F238E27FC236}">
                      <a16:creationId xmlns:a16="http://schemas.microsoft.com/office/drawing/2014/main" id="{571DFF66-0731-4356-9FC3-5A01DAD3F171}"/>
                    </a:ext>
                  </a:extLst>
                </p:cNvPr>
                <p:cNvSpPr/>
                <p:nvPr/>
              </p:nvSpPr>
              <p:spPr>
                <a:xfrm>
                  <a:off x="6015417" y="49162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5" name="pt2394">
                  <a:extLst>
                    <a:ext uri="{FF2B5EF4-FFF2-40B4-BE49-F238E27FC236}">
                      <a16:creationId xmlns:a16="http://schemas.microsoft.com/office/drawing/2014/main" id="{0A8C0519-0F1B-4068-B282-6178ED7F9CF3}"/>
                    </a:ext>
                  </a:extLst>
                </p:cNvPr>
                <p:cNvSpPr/>
                <p:nvPr/>
              </p:nvSpPr>
              <p:spPr>
                <a:xfrm>
                  <a:off x="5868693" y="49164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6" name="pt2395">
                  <a:extLst>
                    <a:ext uri="{FF2B5EF4-FFF2-40B4-BE49-F238E27FC236}">
                      <a16:creationId xmlns:a16="http://schemas.microsoft.com/office/drawing/2014/main" id="{07721C0D-EE37-4CB0-A19B-FAAAC0738224}"/>
                    </a:ext>
                  </a:extLst>
                </p:cNvPr>
                <p:cNvSpPr/>
                <p:nvPr/>
              </p:nvSpPr>
              <p:spPr>
                <a:xfrm>
                  <a:off x="6138486" y="49164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7" name="pt2396">
                  <a:extLst>
                    <a:ext uri="{FF2B5EF4-FFF2-40B4-BE49-F238E27FC236}">
                      <a16:creationId xmlns:a16="http://schemas.microsoft.com/office/drawing/2014/main" id="{C6F7376E-A5DE-4A0A-A07A-5E4653285442}"/>
                    </a:ext>
                  </a:extLst>
                </p:cNvPr>
                <p:cNvSpPr/>
                <p:nvPr/>
              </p:nvSpPr>
              <p:spPr>
                <a:xfrm>
                  <a:off x="5811582" y="49164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8" name="pt2397">
                  <a:extLst>
                    <a:ext uri="{FF2B5EF4-FFF2-40B4-BE49-F238E27FC236}">
                      <a16:creationId xmlns:a16="http://schemas.microsoft.com/office/drawing/2014/main" id="{F83C16E3-AA44-4374-8CFE-EC6A4F733F6F}"/>
                    </a:ext>
                  </a:extLst>
                </p:cNvPr>
                <p:cNvSpPr/>
                <p:nvPr/>
              </p:nvSpPr>
              <p:spPr>
                <a:xfrm>
                  <a:off x="5141983" y="49164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9" name="pt2398">
                  <a:extLst>
                    <a:ext uri="{FF2B5EF4-FFF2-40B4-BE49-F238E27FC236}">
                      <a16:creationId xmlns:a16="http://schemas.microsoft.com/office/drawing/2014/main" id="{1CCE2DD0-617D-4072-BFE5-4512A186EB57}"/>
                    </a:ext>
                  </a:extLst>
                </p:cNvPr>
                <p:cNvSpPr/>
                <p:nvPr/>
              </p:nvSpPr>
              <p:spPr>
                <a:xfrm>
                  <a:off x="5274699" y="49165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0" name="pt2399">
                  <a:extLst>
                    <a:ext uri="{FF2B5EF4-FFF2-40B4-BE49-F238E27FC236}">
                      <a16:creationId xmlns:a16="http://schemas.microsoft.com/office/drawing/2014/main" id="{86B12292-51D5-4F54-A15B-37FB77693659}"/>
                    </a:ext>
                  </a:extLst>
                </p:cNvPr>
                <p:cNvSpPr/>
                <p:nvPr/>
              </p:nvSpPr>
              <p:spPr>
                <a:xfrm>
                  <a:off x="6106004" y="49166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1" name="pt2400">
                  <a:extLst>
                    <a:ext uri="{FF2B5EF4-FFF2-40B4-BE49-F238E27FC236}">
                      <a16:creationId xmlns:a16="http://schemas.microsoft.com/office/drawing/2014/main" id="{8D15369F-F4A1-46B3-A3EB-B6164BDAC033}"/>
                    </a:ext>
                  </a:extLst>
                </p:cNvPr>
                <p:cNvSpPr/>
                <p:nvPr/>
              </p:nvSpPr>
              <p:spPr>
                <a:xfrm>
                  <a:off x="5973226" y="49166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2" name="pt2401">
                  <a:extLst>
                    <a:ext uri="{FF2B5EF4-FFF2-40B4-BE49-F238E27FC236}">
                      <a16:creationId xmlns:a16="http://schemas.microsoft.com/office/drawing/2014/main" id="{767810FE-EA7C-4DC6-BE9F-DE3097E479D7}"/>
                    </a:ext>
                  </a:extLst>
                </p:cNvPr>
                <p:cNvSpPr/>
                <p:nvPr/>
              </p:nvSpPr>
              <p:spPr>
                <a:xfrm>
                  <a:off x="5295481" y="49166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3" name="pt2402">
                  <a:extLst>
                    <a:ext uri="{FF2B5EF4-FFF2-40B4-BE49-F238E27FC236}">
                      <a16:creationId xmlns:a16="http://schemas.microsoft.com/office/drawing/2014/main" id="{AFE338C7-B86C-4741-AF7C-1C4B20F5FF44}"/>
                    </a:ext>
                  </a:extLst>
                </p:cNvPr>
                <p:cNvSpPr/>
                <p:nvPr/>
              </p:nvSpPr>
              <p:spPr>
                <a:xfrm>
                  <a:off x="6114602" y="49172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4" name="pt2403">
                  <a:extLst>
                    <a:ext uri="{FF2B5EF4-FFF2-40B4-BE49-F238E27FC236}">
                      <a16:creationId xmlns:a16="http://schemas.microsoft.com/office/drawing/2014/main" id="{03BFB80A-335D-4CC6-B952-68386C32780F}"/>
                    </a:ext>
                  </a:extLst>
                </p:cNvPr>
                <p:cNvSpPr/>
                <p:nvPr/>
              </p:nvSpPr>
              <p:spPr>
                <a:xfrm>
                  <a:off x="5230033" y="49176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5" name="pt2404">
                  <a:extLst>
                    <a:ext uri="{FF2B5EF4-FFF2-40B4-BE49-F238E27FC236}">
                      <a16:creationId xmlns:a16="http://schemas.microsoft.com/office/drawing/2014/main" id="{25BA4788-CCF3-41EF-B576-BE6B8BBE9BF9}"/>
                    </a:ext>
                  </a:extLst>
                </p:cNvPr>
                <p:cNvSpPr/>
                <p:nvPr/>
              </p:nvSpPr>
              <p:spPr>
                <a:xfrm>
                  <a:off x="5069920" y="49176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6" name="pt2405">
                  <a:extLst>
                    <a:ext uri="{FF2B5EF4-FFF2-40B4-BE49-F238E27FC236}">
                      <a16:creationId xmlns:a16="http://schemas.microsoft.com/office/drawing/2014/main" id="{3219325C-E67B-41DE-A820-B67CE0F39A07}"/>
                    </a:ext>
                  </a:extLst>
                </p:cNvPr>
                <p:cNvSpPr/>
                <p:nvPr/>
              </p:nvSpPr>
              <p:spPr>
                <a:xfrm>
                  <a:off x="5320639" y="49176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7" name="pt2406">
                  <a:extLst>
                    <a:ext uri="{FF2B5EF4-FFF2-40B4-BE49-F238E27FC236}">
                      <a16:creationId xmlns:a16="http://schemas.microsoft.com/office/drawing/2014/main" id="{20F3ED32-391B-440F-9C19-4AE5766E002D}"/>
                    </a:ext>
                  </a:extLst>
                </p:cNvPr>
                <p:cNvSpPr/>
                <p:nvPr/>
              </p:nvSpPr>
              <p:spPr>
                <a:xfrm>
                  <a:off x="6011809" y="49177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8" name="pt2407">
                  <a:extLst>
                    <a:ext uri="{FF2B5EF4-FFF2-40B4-BE49-F238E27FC236}">
                      <a16:creationId xmlns:a16="http://schemas.microsoft.com/office/drawing/2014/main" id="{EC7C9C1A-A181-4B9C-893B-81B117DFD321}"/>
                    </a:ext>
                  </a:extLst>
                </p:cNvPr>
                <p:cNvSpPr/>
                <p:nvPr/>
              </p:nvSpPr>
              <p:spPr>
                <a:xfrm>
                  <a:off x="6027410" y="49177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9" name="pt2408">
                  <a:extLst>
                    <a:ext uri="{FF2B5EF4-FFF2-40B4-BE49-F238E27FC236}">
                      <a16:creationId xmlns:a16="http://schemas.microsoft.com/office/drawing/2014/main" id="{ACFA54C6-8950-400D-8280-8A16FE8DDF7C}"/>
                    </a:ext>
                  </a:extLst>
                </p:cNvPr>
                <p:cNvSpPr/>
                <p:nvPr/>
              </p:nvSpPr>
              <p:spPr>
                <a:xfrm>
                  <a:off x="6082776" y="49177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0" name="pt2409">
                  <a:extLst>
                    <a:ext uri="{FF2B5EF4-FFF2-40B4-BE49-F238E27FC236}">
                      <a16:creationId xmlns:a16="http://schemas.microsoft.com/office/drawing/2014/main" id="{B675E8A2-B976-436A-A703-AFBDA90911D1}"/>
                    </a:ext>
                  </a:extLst>
                </p:cNvPr>
                <p:cNvSpPr/>
                <p:nvPr/>
              </p:nvSpPr>
              <p:spPr>
                <a:xfrm>
                  <a:off x="5902073" y="49178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1" name="pt2410">
                  <a:extLst>
                    <a:ext uri="{FF2B5EF4-FFF2-40B4-BE49-F238E27FC236}">
                      <a16:creationId xmlns:a16="http://schemas.microsoft.com/office/drawing/2014/main" id="{347434E3-F253-4176-87C6-1706F6442EF9}"/>
                    </a:ext>
                  </a:extLst>
                </p:cNvPr>
                <p:cNvSpPr/>
                <p:nvPr/>
              </p:nvSpPr>
              <p:spPr>
                <a:xfrm>
                  <a:off x="6016067" y="49178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2" name="pt2411">
                  <a:extLst>
                    <a:ext uri="{FF2B5EF4-FFF2-40B4-BE49-F238E27FC236}">
                      <a16:creationId xmlns:a16="http://schemas.microsoft.com/office/drawing/2014/main" id="{0B3D2B8A-E2C7-4B95-80C6-300ABCEC5D8D}"/>
                    </a:ext>
                  </a:extLst>
                </p:cNvPr>
                <p:cNvSpPr/>
                <p:nvPr/>
              </p:nvSpPr>
              <p:spPr>
                <a:xfrm>
                  <a:off x="5857633" y="49178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3" name="pt2412">
                  <a:extLst>
                    <a:ext uri="{FF2B5EF4-FFF2-40B4-BE49-F238E27FC236}">
                      <a16:creationId xmlns:a16="http://schemas.microsoft.com/office/drawing/2014/main" id="{7C60472E-D2C3-43B8-871E-32D0D36FD274}"/>
                    </a:ext>
                  </a:extLst>
                </p:cNvPr>
                <p:cNvSpPr/>
                <p:nvPr/>
              </p:nvSpPr>
              <p:spPr>
                <a:xfrm>
                  <a:off x="5276331" y="49182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4" name="pt2413">
                  <a:extLst>
                    <a:ext uri="{FF2B5EF4-FFF2-40B4-BE49-F238E27FC236}">
                      <a16:creationId xmlns:a16="http://schemas.microsoft.com/office/drawing/2014/main" id="{18BE4202-3834-42E6-9F97-D04930EEFEDC}"/>
                    </a:ext>
                  </a:extLst>
                </p:cNvPr>
                <p:cNvSpPr/>
                <p:nvPr/>
              </p:nvSpPr>
              <p:spPr>
                <a:xfrm>
                  <a:off x="6116059" y="49182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5" name="pt2414">
                  <a:extLst>
                    <a:ext uri="{FF2B5EF4-FFF2-40B4-BE49-F238E27FC236}">
                      <a16:creationId xmlns:a16="http://schemas.microsoft.com/office/drawing/2014/main" id="{BD29CED3-B9D0-4A52-A241-920092B1EFF1}"/>
                    </a:ext>
                  </a:extLst>
                </p:cNvPr>
                <p:cNvSpPr/>
                <p:nvPr/>
              </p:nvSpPr>
              <p:spPr>
                <a:xfrm>
                  <a:off x="6120835" y="49182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6" name="pt2415">
                  <a:extLst>
                    <a:ext uri="{FF2B5EF4-FFF2-40B4-BE49-F238E27FC236}">
                      <a16:creationId xmlns:a16="http://schemas.microsoft.com/office/drawing/2014/main" id="{6168C897-F397-4975-B1A9-02378471BA1A}"/>
                    </a:ext>
                  </a:extLst>
                </p:cNvPr>
                <p:cNvSpPr/>
                <p:nvPr/>
              </p:nvSpPr>
              <p:spPr>
                <a:xfrm>
                  <a:off x="5409200" y="49182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7" name="pt2416">
                  <a:extLst>
                    <a:ext uri="{FF2B5EF4-FFF2-40B4-BE49-F238E27FC236}">
                      <a16:creationId xmlns:a16="http://schemas.microsoft.com/office/drawing/2014/main" id="{5006CA47-C270-4440-93CE-CE7BB595019A}"/>
                    </a:ext>
                  </a:extLst>
                </p:cNvPr>
                <p:cNvSpPr/>
                <p:nvPr/>
              </p:nvSpPr>
              <p:spPr>
                <a:xfrm>
                  <a:off x="5112012" y="49186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8" name="pt2417">
                  <a:extLst>
                    <a:ext uri="{FF2B5EF4-FFF2-40B4-BE49-F238E27FC236}">
                      <a16:creationId xmlns:a16="http://schemas.microsoft.com/office/drawing/2014/main" id="{23B1EA1A-30DB-428C-81B1-AC249147049C}"/>
                    </a:ext>
                  </a:extLst>
                </p:cNvPr>
                <p:cNvSpPr/>
                <p:nvPr/>
              </p:nvSpPr>
              <p:spPr>
                <a:xfrm>
                  <a:off x="5218098" y="49186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9" name="pt2418">
                  <a:extLst>
                    <a:ext uri="{FF2B5EF4-FFF2-40B4-BE49-F238E27FC236}">
                      <a16:creationId xmlns:a16="http://schemas.microsoft.com/office/drawing/2014/main" id="{B3F12C99-96F7-48F5-88DF-CE2C445F6757}"/>
                    </a:ext>
                  </a:extLst>
                </p:cNvPr>
                <p:cNvSpPr/>
                <p:nvPr/>
              </p:nvSpPr>
              <p:spPr>
                <a:xfrm>
                  <a:off x="5074389" y="49188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0" name="pt2419">
                  <a:extLst>
                    <a:ext uri="{FF2B5EF4-FFF2-40B4-BE49-F238E27FC236}">
                      <a16:creationId xmlns:a16="http://schemas.microsoft.com/office/drawing/2014/main" id="{AA0F67DF-9FCA-489B-928E-FCADE7B35C36}"/>
                    </a:ext>
                  </a:extLst>
                </p:cNvPr>
                <p:cNvSpPr/>
                <p:nvPr/>
              </p:nvSpPr>
              <p:spPr>
                <a:xfrm>
                  <a:off x="6000603" y="491901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1" name="pt2420">
                  <a:extLst>
                    <a:ext uri="{FF2B5EF4-FFF2-40B4-BE49-F238E27FC236}">
                      <a16:creationId xmlns:a16="http://schemas.microsoft.com/office/drawing/2014/main" id="{C53E548A-821B-411D-BB98-6F254BE55BC0}"/>
                    </a:ext>
                  </a:extLst>
                </p:cNvPr>
                <p:cNvSpPr/>
                <p:nvPr/>
              </p:nvSpPr>
              <p:spPr>
                <a:xfrm>
                  <a:off x="5947425" y="49192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2" name="pt2421">
                  <a:extLst>
                    <a:ext uri="{FF2B5EF4-FFF2-40B4-BE49-F238E27FC236}">
                      <a16:creationId xmlns:a16="http://schemas.microsoft.com/office/drawing/2014/main" id="{23ED9DB5-EA05-4787-98D1-D95B3094C26C}"/>
                    </a:ext>
                  </a:extLst>
                </p:cNvPr>
                <p:cNvSpPr/>
                <p:nvPr/>
              </p:nvSpPr>
              <p:spPr>
                <a:xfrm>
                  <a:off x="5294971" y="49192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3" name="pt2422">
                  <a:extLst>
                    <a:ext uri="{FF2B5EF4-FFF2-40B4-BE49-F238E27FC236}">
                      <a16:creationId xmlns:a16="http://schemas.microsoft.com/office/drawing/2014/main" id="{C3E6697F-3849-4A6C-BC21-4D1BC74ED63B}"/>
                    </a:ext>
                  </a:extLst>
                </p:cNvPr>
                <p:cNvSpPr/>
                <p:nvPr/>
              </p:nvSpPr>
              <p:spPr>
                <a:xfrm>
                  <a:off x="6003627" y="49194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4" name="pt2423">
                  <a:extLst>
                    <a:ext uri="{FF2B5EF4-FFF2-40B4-BE49-F238E27FC236}">
                      <a16:creationId xmlns:a16="http://schemas.microsoft.com/office/drawing/2014/main" id="{7AEFC23A-88A9-460B-9F75-A31345E65FF5}"/>
                    </a:ext>
                  </a:extLst>
                </p:cNvPr>
                <p:cNvSpPr/>
                <p:nvPr/>
              </p:nvSpPr>
              <p:spPr>
                <a:xfrm>
                  <a:off x="5967266" y="49194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5" name="pt2424">
                  <a:extLst>
                    <a:ext uri="{FF2B5EF4-FFF2-40B4-BE49-F238E27FC236}">
                      <a16:creationId xmlns:a16="http://schemas.microsoft.com/office/drawing/2014/main" id="{6E2E93ED-0216-4A97-9203-6ECF39F99759}"/>
                    </a:ext>
                  </a:extLst>
                </p:cNvPr>
                <p:cNvSpPr/>
                <p:nvPr/>
              </p:nvSpPr>
              <p:spPr>
                <a:xfrm>
                  <a:off x="6004561" y="49194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6" name="pt2425">
                  <a:extLst>
                    <a:ext uri="{FF2B5EF4-FFF2-40B4-BE49-F238E27FC236}">
                      <a16:creationId xmlns:a16="http://schemas.microsoft.com/office/drawing/2014/main" id="{21AD985B-8603-492A-BE24-1021BBB009E9}"/>
                    </a:ext>
                  </a:extLst>
                </p:cNvPr>
                <p:cNvSpPr/>
                <p:nvPr/>
              </p:nvSpPr>
              <p:spPr>
                <a:xfrm>
                  <a:off x="5210843" y="49195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7" name="pt2426">
                  <a:extLst>
                    <a:ext uri="{FF2B5EF4-FFF2-40B4-BE49-F238E27FC236}">
                      <a16:creationId xmlns:a16="http://schemas.microsoft.com/office/drawing/2014/main" id="{8238C4BF-5F3F-445E-8FDA-078DD213C67F}"/>
                    </a:ext>
                  </a:extLst>
                </p:cNvPr>
                <p:cNvSpPr/>
                <p:nvPr/>
              </p:nvSpPr>
              <p:spPr>
                <a:xfrm>
                  <a:off x="6062179" y="49195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8" name="pt2427">
                  <a:extLst>
                    <a:ext uri="{FF2B5EF4-FFF2-40B4-BE49-F238E27FC236}">
                      <a16:creationId xmlns:a16="http://schemas.microsoft.com/office/drawing/2014/main" id="{E15A8C62-698A-41B9-8C53-CFD83D5667A6}"/>
                    </a:ext>
                  </a:extLst>
                </p:cNvPr>
                <p:cNvSpPr/>
                <p:nvPr/>
              </p:nvSpPr>
              <p:spPr>
                <a:xfrm>
                  <a:off x="5852504" y="49195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9" name="pt2428">
                  <a:extLst>
                    <a:ext uri="{FF2B5EF4-FFF2-40B4-BE49-F238E27FC236}">
                      <a16:creationId xmlns:a16="http://schemas.microsoft.com/office/drawing/2014/main" id="{168ADD38-6DF4-4B06-9DD9-6C844B9B5C20}"/>
                    </a:ext>
                  </a:extLst>
                </p:cNvPr>
                <p:cNvSpPr/>
                <p:nvPr/>
              </p:nvSpPr>
              <p:spPr>
                <a:xfrm>
                  <a:off x="5221149" y="49195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0" name="pt2429">
                  <a:extLst>
                    <a:ext uri="{FF2B5EF4-FFF2-40B4-BE49-F238E27FC236}">
                      <a16:creationId xmlns:a16="http://schemas.microsoft.com/office/drawing/2014/main" id="{3F91EC15-0F72-493E-B3D0-DCEC756F4E71}"/>
                    </a:ext>
                  </a:extLst>
                </p:cNvPr>
                <p:cNvSpPr/>
                <p:nvPr/>
              </p:nvSpPr>
              <p:spPr>
                <a:xfrm>
                  <a:off x="5115924" y="49195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1" name="pt2430">
                  <a:extLst>
                    <a:ext uri="{FF2B5EF4-FFF2-40B4-BE49-F238E27FC236}">
                      <a16:creationId xmlns:a16="http://schemas.microsoft.com/office/drawing/2014/main" id="{0C234634-4614-4090-8ECE-59A7D22966CB}"/>
                    </a:ext>
                  </a:extLst>
                </p:cNvPr>
                <p:cNvSpPr/>
                <p:nvPr/>
              </p:nvSpPr>
              <p:spPr>
                <a:xfrm>
                  <a:off x="6053352" y="49196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2" name="pt2431">
                  <a:extLst>
                    <a:ext uri="{FF2B5EF4-FFF2-40B4-BE49-F238E27FC236}">
                      <a16:creationId xmlns:a16="http://schemas.microsoft.com/office/drawing/2014/main" id="{0D2FF9E0-2EB7-45D9-9A19-D7F2A397CA34}"/>
                    </a:ext>
                  </a:extLst>
                </p:cNvPr>
                <p:cNvSpPr/>
                <p:nvPr/>
              </p:nvSpPr>
              <p:spPr>
                <a:xfrm>
                  <a:off x="6008788" y="49196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3" name="pt2432">
                  <a:extLst>
                    <a:ext uri="{FF2B5EF4-FFF2-40B4-BE49-F238E27FC236}">
                      <a16:creationId xmlns:a16="http://schemas.microsoft.com/office/drawing/2014/main" id="{DF6F6483-F2F8-4EB3-A86A-B0659DF80D6C}"/>
                    </a:ext>
                  </a:extLst>
                </p:cNvPr>
                <p:cNvSpPr/>
                <p:nvPr/>
              </p:nvSpPr>
              <p:spPr>
                <a:xfrm>
                  <a:off x="5220024" y="49196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4" name="pt2433">
                  <a:extLst>
                    <a:ext uri="{FF2B5EF4-FFF2-40B4-BE49-F238E27FC236}">
                      <a16:creationId xmlns:a16="http://schemas.microsoft.com/office/drawing/2014/main" id="{5C2AC95A-A39D-4FF9-A0DC-BC89CE01DA7C}"/>
                    </a:ext>
                  </a:extLst>
                </p:cNvPr>
                <p:cNvSpPr/>
                <p:nvPr/>
              </p:nvSpPr>
              <p:spPr>
                <a:xfrm>
                  <a:off x="5116715" y="49197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5" name="pt2434">
                  <a:extLst>
                    <a:ext uri="{FF2B5EF4-FFF2-40B4-BE49-F238E27FC236}">
                      <a16:creationId xmlns:a16="http://schemas.microsoft.com/office/drawing/2014/main" id="{0B08CABA-473A-42BD-876F-9D3C3EB7E6F0}"/>
                    </a:ext>
                  </a:extLst>
                </p:cNvPr>
                <p:cNvSpPr/>
                <p:nvPr/>
              </p:nvSpPr>
              <p:spPr>
                <a:xfrm>
                  <a:off x="5074608" y="49197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6" name="pt2435">
                  <a:extLst>
                    <a:ext uri="{FF2B5EF4-FFF2-40B4-BE49-F238E27FC236}">
                      <a16:creationId xmlns:a16="http://schemas.microsoft.com/office/drawing/2014/main" id="{A7993425-6E19-4AFC-9F15-4818D8677163}"/>
                    </a:ext>
                  </a:extLst>
                </p:cNvPr>
                <p:cNvSpPr/>
                <p:nvPr/>
              </p:nvSpPr>
              <p:spPr>
                <a:xfrm>
                  <a:off x="6059157" y="49199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7" name="pt2436">
                  <a:extLst>
                    <a:ext uri="{FF2B5EF4-FFF2-40B4-BE49-F238E27FC236}">
                      <a16:creationId xmlns:a16="http://schemas.microsoft.com/office/drawing/2014/main" id="{E6687D91-9F73-4C49-8562-A7CDCEB43732}"/>
                    </a:ext>
                  </a:extLst>
                </p:cNvPr>
                <p:cNvSpPr/>
                <p:nvPr/>
              </p:nvSpPr>
              <p:spPr>
                <a:xfrm>
                  <a:off x="5319175" y="49199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8" name="pt2437">
                  <a:extLst>
                    <a:ext uri="{FF2B5EF4-FFF2-40B4-BE49-F238E27FC236}">
                      <a16:creationId xmlns:a16="http://schemas.microsoft.com/office/drawing/2014/main" id="{4D94135B-A38B-4F6E-996C-D1CE6C4E86BC}"/>
                    </a:ext>
                  </a:extLst>
                </p:cNvPr>
                <p:cNvSpPr/>
                <p:nvPr/>
              </p:nvSpPr>
              <p:spPr>
                <a:xfrm>
                  <a:off x="5111078" y="49199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9" name="pt2438">
                  <a:extLst>
                    <a:ext uri="{FF2B5EF4-FFF2-40B4-BE49-F238E27FC236}">
                      <a16:creationId xmlns:a16="http://schemas.microsoft.com/office/drawing/2014/main" id="{FC339FBF-EEA7-4AF2-97B0-B331FE33A9DB}"/>
                    </a:ext>
                  </a:extLst>
                </p:cNvPr>
                <p:cNvSpPr/>
                <p:nvPr/>
              </p:nvSpPr>
              <p:spPr>
                <a:xfrm>
                  <a:off x="5094711" y="49202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0" name="pt2439">
                  <a:extLst>
                    <a:ext uri="{FF2B5EF4-FFF2-40B4-BE49-F238E27FC236}">
                      <a16:creationId xmlns:a16="http://schemas.microsoft.com/office/drawing/2014/main" id="{F6F566FB-EB7C-4A26-A25D-2B89FBE5E2BF}"/>
                    </a:ext>
                  </a:extLst>
                </p:cNvPr>
                <p:cNvSpPr/>
                <p:nvPr/>
              </p:nvSpPr>
              <p:spPr>
                <a:xfrm>
                  <a:off x="5417038" y="49202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1" name="pt2440">
                  <a:extLst>
                    <a:ext uri="{FF2B5EF4-FFF2-40B4-BE49-F238E27FC236}">
                      <a16:creationId xmlns:a16="http://schemas.microsoft.com/office/drawing/2014/main" id="{F33DA945-34DA-4C4C-97A3-2196B5788B7A}"/>
                    </a:ext>
                  </a:extLst>
                </p:cNvPr>
                <p:cNvSpPr/>
                <p:nvPr/>
              </p:nvSpPr>
              <p:spPr>
                <a:xfrm>
                  <a:off x="5349041" y="49203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2" name="pt2441">
                  <a:extLst>
                    <a:ext uri="{FF2B5EF4-FFF2-40B4-BE49-F238E27FC236}">
                      <a16:creationId xmlns:a16="http://schemas.microsoft.com/office/drawing/2014/main" id="{14D2DDDE-7C8D-4F73-BF16-4B00C30D3482}"/>
                    </a:ext>
                  </a:extLst>
                </p:cNvPr>
                <p:cNvSpPr/>
                <p:nvPr/>
              </p:nvSpPr>
              <p:spPr>
                <a:xfrm>
                  <a:off x="5796600" y="49203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3" name="pt2442">
                  <a:extLst>
                    <a:ext uri="{FF2B5EF4-FFF2-40B4-BE49-F238E27FC236}">
                      <a16:creationId xmlns:a16="http://schemas.microsoft.com/office/drawing/2014/main" id="{E2E70EEB-11E4-4F81-9A35-8311A43D3E65}"/>
                    </a:ext>
                  </a:extLst>
                </p:cNvPr>
                <p:cNvSpPr/>
                <p:nvPr/>
              </p:nvSpPr>
              <p:spPr>
                <a:xfrm>
                  <a:off x="5895026" y="49203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4" name="pt2443">
                  <a:extLst>
                    <a:ext uri="{FF2B5EF4-FFF2-40B4-BE49-F238E27FC236}">
                      <a16:creationId xmlns:a16="http://schemas.microsoft.com/office/drawing/2014/main" id="{34CD769F-2BA8-4022-99BB-E1EADBE536A7}"/>
                    </a:ext>
                  </a:extLst>
                </p:cNvPr>
                <p:cNvSpPr/>
                <p:nvPr/>
              </p:nvSpPr>
              <p:spPr>
                <a:xfrm>
                  <a:off x="5282305" y="49203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5" name="pt2444">
                  <a:extLst>
                    <a:ext uri="{FF2B5EF4-FFF2-40B4-BE49-F238E27FC236}">
                      <a16:creationId xmlns:a16="http://schemas.microsoft.com/office/drawing/2014/main" id="{FC1299E0-FDED-4639-BBDE-91CD02E481CB}"/>
                    </a:ext>
                  </a:extLst>
                </p:cNvPr>
                <p:cNvSpPr/>
                <p:nvPr/>
              </p:nvSpPr>
              <p:spPr>
                <a:xfrm>
                  <a:off x="5072785" y="49206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6" name="pt2445">
                  <a:extLst>
                    <a:ext uri="{FF2B5EF4-FFF2-40B4-BE49-F238E27FC236}">
                      <a16:creationId xmlns:a16="http://schemas.microsoft.com/office/drawing/2014/main" id="{F868ABC7-ED1C-4CBA-ACED-D71BF3154723}"/>
                    </a:ext>
                  </a:extLst>
                </p:cNvPr>
                <p:cNvSpPr/>
                <p:nvPr/>
              </p:nvSpPr>
              <p:spPr>
                <a:xfrm>
                  <a:off x="5847078" y="49206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7" name="pt2446">
                  <a:extLst>
                    <a:ext uri="{FF2B5EF4-FFF2-40B4-BE49-F238E27FC236}">
                      <a16:creationId xmlns:a16="http://schemas.microsoft.com/office/drawing/2014/main" id="{9E47EEDA-5CD5-4038-9D04-6204567B9AB9}"/>
                    </a:ext>
                  </a:extLst>
                </p:cNvPr>
                <p:cNvSpPr/>
                <p:nvPr/>
              </p:nvSpPr>
              <p:spPr>
                <a:xfrm>
                  <a:off x="5118843" y="49206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8" name="pt2447">
                  <a:extLst>
                    <a:ext uri="{FF2B5EF4-FFF2-40B4-BE49-F238E27FC236}">
                      <a16:creationId xmlns:a16="http://schemas.microsoft.com/office/drawing/2014/main" id="{A571439D-7B79-43EB-A8D7-D9C396105B0E}"/>
                    </a:ext>
                  </a:extLst>
                </p:cNvPr>
                <p:cNvSpPr/>
                <p:nvPr/>
              </p:nvSpPr>
              <p:spPr>
                <a:xfrm>
                  <a:off x="6115512" y="49206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9" name="pt2448">
                  <a:extLst>
                    <a:ext uri="{FF2B5EF4-FFF2-40B4-BE49-F238E27FC236}">
                      <a16:creationId xmlns:a16="http://schemas.microsoft.com/office/drawing/2014/main" id="{AF730748-D27F-41F7-BBA5-E6CA631A746C}"/>
                    </a:ext>
                  </a:extLst>
                </p:cNvPr>
                <p:cNvSpPr/>
                <p:nvPr/>
              </p:nvSpPr>
              <p:spPr>
                <a:xfrm>
                  <a:off x="5999282" y="49206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0" name="pt2449">
                  <a:extLst>
                    <a:ext uri="{FF2B5EF4-FFF2-40B4-BE49-F238E27FC236}">
                      <a16:creationId xmlns:a16="http://schemas.microsoft.com/office/drawing/2014/main" id="{B1321A46-E360-4924-8ABE-F5E28BBC9009}"/>
                    </a:ext>
                  </a:extLst>
                </p:cNvPr>
                <p:cNvSpPr/>
                <p:nvPr/>
              </p:nvSpPr>
              <p:spPr>
                <a:xfrm>
                  <a:off x="5890922" y="49206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1" name="pt2450">
                  <a:extLst>
                    <a:ext uri="{FF2B5EF4-FFF2-40B4-BE49-F238E27FC236}">
                      <a16:creationId xmlns:a16="http://schemas.microsoft.com/office/drawing/2014/main" id="{1259B613-2A1F-4A57-ABD6-0C971F224504}"/>
                    </a:ext>
                  </a:extLst>
                </p:cNvPr>
                <p:cNvSpPr/>
                <p:nvPr/>
              </p:nvSpPr>
              <p:spPr>
                <a:xfrm>
                  <a:off x="5984554" y="49207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2" name="pt2451">
                  <a:extLst>
                    <a:ext uri="{FF2B5EF4-FFF2-40B4-BE49-F238E27FC236}">
                      <a16:creationId xmlns:a16="http://schemas.microsoft.com/office/drawing/2014/main" id="{84DBA57A-9AFE-45A2-AF59-B9408D00A789}"/>
                    </a:ext>
                  </a:extLst>
                </p:cNvPr>
                <p:cNvSpPr/>
                <p:nvPr/>
              </p:nvSpPr>
              <p:spPr>
                <a:xfrm>
                  <a:off x="6099305" y="49208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3" name="pt2452">
                  <a:extLst>
                    <a:ext uri="{FF2B5EF4-FFF2-40B4-BE49-F238E27FC236}">
                      <a16:creationId xmlns:a16="http://schemas.microsoft.com/office/drawing/2014/main" id="{9A90F266-FDE0-43EB-8EF3-FD8440260260}"/>
                    </a:ext>
                  </a:extLst>
                </p:cNvPr>
                <p:cNvSpPr/>
                <p:nvPr/>
              </p:nvSpPr>
              <p:spPr>
                <a:xfrm>
                  <a:off x="5380554" y="49208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4" name="pt2453">
                  <a:extLst>
                    <a:ext uri="{FF2B5EF4-FFF2-40B4-BE49-F238E27FC236}">
                      <a16:creationId xmlns:a16="http://schemas.microsoft.com/office/drawing/2014/main" id="{916D0C3A-3381-4732-994A-3E4000DE0079}"/>
                    </a:ext>
                  </a:extLst>
                </p:cNvPr>
                <p:cNvSpPr/>
                <p:nvPr/>
              </p:nvSpPr>
              <p:spPr>
                <a:xfrm>
                  <a:off x="5228549" y="49209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5" name="pt2454">
                  <a:extLst>
                    <a:ext uri="{FF2B5EF4-FFF2-40B4-BE49-F238E27FC236}">
                      <a16:creationId xmlns:a16="http://schemas.microsoft.com/office/drawing/2014/main" id="{9C074564-ED23-4A00-BEA9-18FD6ECA1E80}"/>
                    </a:ext>
                  </a:extLst>
                </p:cNvPr>
                <p:cNvSpPr/>
                <p:nvPr/>
              </p:nvSpPr>
              <p:spPr>
                <a:xfrm>
                  <a:off x="6111919" y="49209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6" name="pt2455">
                  <a:extLst>
                    <a:ext uri="{FF2B5EF4-FFF2-40B4-BE49-F238E27FC236}">
                      <a16:creationId xmlns:a16="http://schemas.microsoft.com/office/drawing/2014/main" id="{A649504D-A169-47F6-9D36-BB9515EAB810}"/>
                    </a:ext>
                  </a:extLst>
                </p:cNvPr>
                <p:cNvSpPr/>
                <p:nvPr/>
              </p:nvSpPr>
              <p:spPr>
                <a:xfrm>
                  <a:off x="5117144" y="49211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7" name="pt2456">
                  <a:extLst>
                    <a:ext uri="{FF2B5EF4-FFF2-40B4-BE49-F238E27FC236}">
                      <a16:creationId xmlns:a16="http://schemas.microsoft.com/office/drawing/2014/main" id="{23439A51-E749-4F73-BD15-D6CE486C44A4}"/>
                    </a:ext>
                  </a:extLst>
                </p:cNvPr>
                <p:cNvSpPr/>
                <p:nvPr/>
              </p:nvSpPr>
              <p:spPr>
                <a:xfrm>
                  <a:off x="5907170" y="49211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8" name="pt2457">
                  <a:extLst>
                    <a:ext uri="{FF2B5EF4-FFF2-40B4-BE49-F238E27FC236}">
                      <a16:creationId xmlns:a16="http://schemas.microsoft.com/office/drawing/2014/main" id="{67967EAC-BDDD-4850-A688-07442C2046FF}"/>
                    </a:ext>
                  </a:extLst>
                </p:cNvPr>
                <p:cNvSpPr/>
                <p:nvPr/>
              </p:nvSpPr>
              <p:spPr>
                <a:xfrm>
                  <a:off x="5923135" y="49214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9" name="pt2458">
                  <a:extLst>
                    <a:ext uri="{FF2B5EF4-FFF2-40B4-BE49-F238E27FC236}">
                      <a16:creationId xmlns:a16="http://schemas.microsoft.com/office/drawing/2014/main" id="{8FE68CDF-0D17-45CB-BC24-165A52C64459}"/>
                    </a:ext>
                  </a:extLst>
                </p:cNvPr>
                <p:cNvSpPr/>
                <p:nvPr/>
              </p:nvSpPr>
              <p:spPr>
                <a:xfrm>
                  <a:off x="5954082" y="49215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0" name="pt2459">
                  <a:extLst>
                    <a:ext uri="{FF2B5EF4-FFF2-40B4-BE49-F238E27FC236}">
                      <a16:creationId xmlns:a16="http://schemas.microsoft.com/office/drawing/2014/main" id="{88C6066B-A0CE-4F01-B3DC-F974B2E921ED}"/>
                    </a:ext>
                  </a:extLst>
                </p:cNvPr>
                <p:cNvSpPr/>
                <p:nvPr/>
              </p:nvSpPr>
              <p:spPr>
                <a:xfrm>
                  <a:off x="5165950" y="49215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1" name="pt2460">
                  <a:extLst>
                    <a:ext uri="{FF2B5EF4-FFF2-40B4-BE49-F238E27FC236}">
                      <a16:creationId xmlns:a16="http://schemas.microsoft.com/office/drawing/2014/main" id="{86BFFAF4-F978-45B3-8751-A9CD95E7D28D}"/>
                    </a:ext>
                  </a:extLst>
                </p:cNvPr>
                <p:cNvSpPr/>
                <p:nvPr/>
              </p:nvSpPr>
              <p:spPr>
                <a:xfrm>
                  <a:off x="5913366" y="49217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2" name="pt2461">
                  <a:extLst>
                    <a:ext uri="{FF2B5EF4-FFF2-40B4-BE49-F238E27FC236}">
                      <a16:creationId xmlns:a16="http://schemas.microsoft.com/office/drawing/2014/main" id="{DA03C25D-F91B-49FC-AA57-5FE01DD30B03}"/>
                    </a:ext>
                  </a:extLst>
                </p:cNvPr>
                <p:cNvSpPr/>
                <p:nvPr/>
              </p:nvSpPr>
              <p:spPr>
                <a:xfrm>
                  <a:off x="5976088" y="49217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3" name="pt2462">
                  <a:extLst>
                    <a:ext uri="{FF2B5EF4-FFF2-40B4-BE49-F238E27FC236}">
                      <a16:creationId xmlns:a16="http://schemas.microsoft.com/office/drawing/2014/main" id="{0C4945E3-872B-4A69-B314-8E0A6858BF29}"/>
                    </a:ext>
                  </a:extLst>
                </p:cNvPr>
                <p:cNvSpPr/>
                <p:nvPr/>
              </p:nvSpPr>
              <p:spPr>
                <a:xfrm>
                  <a:off x="6002900" y="49218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4" name="pt2463">
                  <a:extLst>
                    <a:ext uri="{FF2B5EF4-FFF2-40B4-BE49-F238E27FC236}">
                      <a16:creationId xmlns:a16="http://schemas.microsoft.com/office/drawing/2014/main" id="{9B20915F-E026-4F6D-8AC3-53C4BA4D4224}"/>
                    </a:ext>
                  </a:extLst>
                </p:cNvPr>
                <p:cNvSpPr/>
                <p:nvPr/>
              </p:nvSpPr>
              <p:spPr>
                <a:xfrm>
                  <a:off x="5135200" y="49218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5" name="pt2464">
                  <a:extLst>
                    <a:ext uri="{FF2B5EF4-FFF2-40B4-BE49-F238E27FC236}">
                      <a16:creationId xmlns:a16="http://schemas.microsoft.com/office/drawing/2014/main" id="{9E58015E-138B-4951-B08C-577B5660A3D3}"/>
                    </a:ext>
                  </a:extLst>
                </p:cNvPr>
                <p:cNvSpPr/>
                <p:nvPr/>
              </p:nvSpPr>
              <p:spPr>
                <a:xfrm>
                  <a:off x="5994352" y="49219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6" name="pt2465">
                  <a:extLst>
                    <a:ext uri="{FF2B5EF4-FFF2-40B4-BE49-F238E27FC236}">
                      <a16:creationId xmlns:a16="http://schemas.microsoft.com/office/drawing/2014/main" id="{52ECE07A-FAAD-4F08-B808-38C65CBA52C6}"/>
                    </a:ext>
                  </a:extLst>
                </p:cNvPr>
                <p:cNvSpPr/>
                <p:nvPr/>
              </p:nvSpPr>
              <p:spPr>
                <a:xfrm>
                  <a:off x="6118785" y="49219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7" name="pt2466">
                  <a:extLst>
                    <a:ext uri="{FF2B5EF4-FFF2-40B4-BE49-F238E27FC236}">
                      <a16:creationId xmlns:a16="http://schemas.microsoft.com/office/drawing/2014/main" id="{EDF05B5B-781D-4245-B4A6-B5BA6E1809B3}"/>
                    </a:ext>
                  </a:extLst>
                </p:cNvPr>
                <p:cNvSpPr/>
                <p:nvPr/>
              </p:nvSpPr>
              <p:spPr>
                <a:xfrm>
                  <a:off x="5937432" y="49220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8" name="pt2467">
                  <a:extLst>
                    <a:ext uri="{FF2B5EF4-FFF2-40B4-BE49-F238E27FC236}">
                      <a16:creationId xmlns:a16="http://schemas.microsoft.com/office/drawing/2014/main" id="{9BF354B6-2A9F-42C2-BA60-F0E1FCD3042A}"/>
                    </a:ext>
                  </a:extLst>
                </p:cNvPr>
                <p:cNvSpPr/>
                <p:nvPr/>
              </p:nvSpPr>
              <p:spPr>
                <a:xfrm>
                  <a:off x="5197173" y="49220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9" name="pt2468">
                  <a:extLst>
                    <a:ext uri="{FF2B5EF4-FFF2-40B4-BE49-F238E27FC236}">
                      <a16:creationId xmlns:a16="http://schemas.microsoft.com/office/drawing/2014/main" id="{96961F39-56F5-4FBD-BD66-8B232C9DEA0E}"/>
                    </a:ext>
                  </a:extLst>
                </p:cNvPr>
                <p:cNvSpPr/>
                <p:nvPr/>
              </p:nvSpPr>
              <p:spPr>
                <a:xfrm>
                  <a:off x="5908389" y="49222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0" name="pt2469">
                  <a:extLst>
                    <a:ext uri="{FF2B5EF4-FFF2-40B4-BE49-F238E27FC236}">
                      <a16:creationId xmlns:a16="http://schemas.microsoft.com/office/drawing/2014/main" id="{E846B8F2-2955-4A49-8338-87D0AE43008E}"/>
                    </a:ext>
                  </a:extLst>
                </p:cNvPr>
                <p:cNvSpPr/>
                <p:nvPr/>
              </p:nvSpPr>
              <p:spPr>
                <a:xfrm>
                  <a:off x="6071804" y="49224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1" name="pt2470">
                  <a:extLst>
                    <a:ext uri="{FF2B5EF4-FFF2-40B4-BE49-F238E27FC236}">
                      <a16:creationId xmlns:a16="http://schemas.microsoft.com/office/drawing/2014/main" id="{DE8EC8C8-B2B4-4547-86A4-955B75A4519C}"/>
                    </a:ext>
                  </a:extLst>
                </p:cNvPr>
                <p:cNvSpPr/>
                <p:nvPr/>
              </p:nvSpPr>
              <p:spPr>
                <a:xfrm>
                  <a:off x="5115893" y="49227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2" name="pt2471">
                  <a:extLst>
                    <a:ext uri="{FF2B5EF4-FFF2-40B4-BE49-F238E27FC236}">
                      <a16:creationId xmlns:a16="http://schemas.microsoft.com/office/drawing/2014/main" id="{D55592D1-814F-4B5E-A80D-1B43D03BC8D4}"/>
                    </a:ext>
                  </a:extLst>
                </p:cNvPr>
                <p:cNvSpPr/>
                <p:nvPr/>
              </p:nvSpPr>
              <p:spPr>
                <a:xfrm>
                  <a:off x="5848625" y="49227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3" name="pt2472">
                  <a:extLst>
                    <a:ext uri="{FF2B5EF4-FFF2-40B4-BE49-F238E27FC236}">
                      <a16:creationId xmlns:a16="http://schemas.microsoft.com/office/drawing/2014/main" id="{59476164-4843-421D-9F47-210FE29AD50B}"/>
                    </a:ext>
                  </a:extLst>
                </p:cNvPr>
                <p:cNvSpPr/>
                <p:nvPr/>
              </p:nvSpPr>
              <p:spPr>
                <a:xfrm>
                  <a:off x="5221275" y="49227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4" name="pt2473">
                  <a:extLst>
                    <a:ext uri="{FF2B5EF4-FFF2-40B4-BE49-F238E27FC236}">
                      <a16:creationId xmlns:a16="http://schemas.microsoft.com/office/drawing/2014/main" id="{B50BA3F0-9460-4EEF-94BD-3C3213AB9D08}"/>
                    </a:ext>
                  </a:extLst>
                </p:cNvPr>
                <p:cNvSpPr/>
                <p:nvPr/>
              </p:nvSpPr>
              <p:spPr>
                <a:xfrm>
                  <a:off x="5288765" y="49227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5" name="pt2474">
                  <a:extLst>
                    <a:ext uri="{FF2B5EF4-FFF2-40B4-BE49-F238E27FC236}">
                      <a16:creationId xmlns:a16="http://schemas.microsoft.com/office/drawing/2014/main" id="{470B52C3-9488-44B4-A09F-2CF7CA8A7A90}"/>
                    </a:ext>
                  </a:extLst>
                </p:cNvPr>
                <p:cNvSpPr/>
                <p:nvPr/>
              </p:nvSpPr>
              <p:spPr>
                <a:xfrm>
                  <a:off x="5079232" y="49228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6" name="pt2475">
                  <a:extLst>
                    <a:ext uri="{FF2B5EF4-FFF2-40B4-BE49-F238E27FC236}">
                      <a16:creationId xmlns:a16="http://schemas.microsoft.com/office/drawing/2014/main" id="{2F5F5B60-28FE-4C47-ACA4-3BF7455D3209}"/>
                    </a:ext>
                  </a:extLst>
                </p:cNvPr>
                <p:cNvSpPr/>
                <p:nvPr/>
              </p:nvSpPr>
              <p:spPr>
                <a:xfrm>
                  <a:off x="5155170" y="49229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7" name="pt2476">
                  <a:extLst>
                    <a:ext uri="{FF2B5EF4-FFF2-40B4-BE49-F238E27FC236}">
                      <a16:creationId xmlns:a16="http://schemas.microsoft.com/office/drawing/2014/main" id="{31D141E7-ADFB-4C65-A6AD-8E0968FCE20C}"/>
                    </a:ext>
                  </a:extLst>
                </p:cNvPr>
                <p:cNvSpPr/>
                <p:nvPr/>
              </p:nvSpPr>
              <p:spPr>
                <a:xfrm>
                  <a:off x="5813286" y="49231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8" name="pt2477">
                  <a:extLst>
                    <a:ext uri="{FF2B5EF4-FFF2-40B4-BE49-F238E27FC236}">
                      <a16:creationId xmlns:a16="http://schemas.microsoft.com/office/drawing/2014/main" id="{060511DC-EB13-448A-8ADD-3678570AE01F}"/>
                    </a:ext>
                  </a:extLst>
                </p:cNvPr>
                <p:cNvSpPr/>
                <p:nvPr/>
              </p:nvSpPr>
              <p:spPr>
                <a:xfrm>
                  <a:off x="6067008" y="49231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9" name="pt2478">
                  <a:extLst>
                    <a:ext uri="{FF2B5EF4-FFF2-40B4-BE49-F238E27FC236}">
                      <a16:creationId xmlns:a16="http://schemas.microsoft.com/office/drawing/2014/main" id="{739FC1FE-2B29-411A-9C39-5146BC362EA9}"/>
                    </a:ext>
                  </a:extLst>
                </p:cNvPr>
                <p:cNvSpPr/>
                <p:nvPr/>
              </p:nvSpPr>
              <p:spPr>
                <a:xfrm>
                  <a:off x="5128342" y="49232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0" name="pt2479">
                  <a:extLst>
                    <a:ext uri="{FF2B5EF4-FFF2-40B4-BE49-F238E27FC236}">
                      <a16:creationId xmlns:a16="http://schemas.microsoft.com/office/drawing/2014/main" id="{83101FEA-FA25-4754-B898-CD4ADB3D6C62}"/>
                    </a:ext>
                  </a:extLst>
                </p:cNvPr>
                <p:cNvSpPr/>
                <p:nvPr/>
              </p:nvSpPr>
              <p:spPr>
                <a:xfrm>
                  <a:off x="5210455" y="49232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1" name="pt2480">
                  <a:extLst>
                    <a:ext uri="{FF2B5EF4-FFF2-40B4-BE49-F238E27FC236}">
                      <a16:creationId xmlns:a16="http://schemas.microsoft.com/office/drawing/2014/main" id="{E89F6BCE-FFA3-48F2-A3E0-899B56B1C195}"/>
                    </a:ext>
                  </a:extLst>
                </p:cNvPr>
                <p:cNvSpPr/>
                <p:nvPr/>
              </p:nvSpPr>
              <p:spPr>
                <a:xfrm>
                  <a:off x="5916873" y="49233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2" name="pt2481">
                  <a:extLst>
                    <a:ext uri="{FF2B5EF4-FFF2-40B4-BE49-F238E27FC236}">
                      <a16:creationId xmlns:a16="http://schemas.microsoft.com/office/drawing/2014/main" id="{9E6F3F2D-38E5-4711-A575-9E01CB90ACC7}"/>
                    </a:ext>
                  </a:extLst>
                </p:cNvPr>
                <p:cNvSpPr/>
                <p:nvPr/>
              </p:nvSpPr>
              <p:spPr>
                <a:xfrm>
                  <a:off x="5981354" y="49233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3" name="pt2482">
                  <a:extLst>
                    <a:ext uri="{FF2B5EF4-FFF2-40B4-BE49-F238E27FC236}">
                      <a16:creationId xmlns:a16="http://schemas.microsoft.com/office/drawing/2014/main" id="{C1B531F1-CD4F-429B-9DD0-F6D83737C2E3}"/>
                    </a:ext>
                  </a:extLst>
                </p:cNvPr>
                <p:cNvSpPr/>
                <p:nvPr/>
              </p:nvSpPr>
              <p:spPr>
                <a:xfrm>
                  <a:off x="6071615" y="49233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4" name="pt2483">
                  <a:extLst>
                    <a:ext uri="{FF2B5EF4-FFF2-40B4-BE49-F238E27FC236}">
                      <a16:creationId xmlns:a16="http://schemas.microsoft.com/office/drawing/2014/main" id="{12806A59-0B98-419E-9795-5C43F7552480}"/>
                    </a:ext>
                  </a:extLst>
                </p:cNvPr>
                <p:cNvSpPr/>
                <p:nvPr/>
              </p:nvSpPr>
              <p:spPr>
                <a:xfrm>
                  <a:off x="5881776" y="49233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5" name="pt2484">
                  <a:extLst>
                    <a:ext uri="{FF2B5EF4-FFF2-40B4-BE49-F238E27FC236}">
                      <a16:creationId xmlns:a16="http://schemas.microsoft.com/office/drawing/2014/main" id="{3C1F854D-DD67-41AF-807C-699B0A207F84}"/>
                    </a:ext>
                  </a:extLst>
                </p:cNvPr>
                <p:cNvSpPr/>
                <p:nvPr/>
              </p:nvSpPr>
              <p:spPr>
                <a:xfrm>
                  <a:off x="5276204" y="49233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6" name="pt2485">
                  <a:extLst>
                    <a:ext uri="{FF2B5EF4-FFF2-40B4-BE49-F238E27FC236}">
                      <a16:creationId xmlns:a16="http://schemas.microsoft.com/office/drawing/2014/main" id="{482DCB9F-25B4-44FA-9ED8-C6703BA1B1D7}"/>
                    </a:ext>
                  </a:extLst>
                </p:cNvPr>
                <p:cNvSpPr/>
                <p:nvPr/>
              </p:nvSpPr>
              <p:spPr>
                <a:xfrm>
                  <a:off x="5286433" y="49233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7" name="pt2486">
                  <a:extLst>
                    <a:ext uri="{FF2B5EF4-FFF2-40B4-BE49-F238E27FC236}">
                      <a16:creationId xmlns:a16="http://schemas.microsoft.com/office/drawing/2014/main" id="{264B1858-FF17-4475-A8C4-873B76309DC4}"/>
                    </a:ext>
                  </a:extLst>
                </p:cNvPr>
                <p:cNvSpPr/>
                <p:nvPr/>
              </p:nvSpPr>
              <p:spPr>
                <a:xfrm>
                  <a:off x="5170533" y="49234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8" name="pt2487">
                  <a:extLst>
                    <a:ext uri="{FF2B5EF4-FFF2-40B4-BE49-F238E27FC236}">
                      <a16:creationId xmlns:a16="http://schemas.microsoft.com/office/drawing/2014/main" id="{2EF12046-19C6-4C30-9368-FEA512B7DD71}"/>
                    </a:ext>
                  </a:extLst>
                </p:cNvPr>
                <p:cNvSpPr/>
                <p:nvPr/>
              </p:nvSpPr>
              <p:spPr>
                <a:xfrm>
                  <a:off x="5329185" y="49234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9" name="pt2488">
                  <a:extLst>
                    <a:ext uri="{FF2B5EF4-FFF2-40B4-BE49-F238E27FC236}">
                      <a16:creationId xmlns:a16="http://schemas.microsoft.com/office/drawing/2014/main" id="{11409BE8-7D3F-4222-9837-EDF6A1F83832}"/>
                    </a:ext>
                  </a:extLst>
                </p:cNvPr>
                <p:cNvSpPr/>
                <p:nvPr/>
              </p:nvSpPr>
              <p:spPr>
                <a:xfrm>
                  <a:off x="6109472" y="49238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0" name="pt2489">
                  <a:extLst>
                    <a:ext uri="{FF2B5EF4-FFF2-40B4-BE49-F238E27FC236}">
                      <a16:creationId xmlns:a16="http://schemas.microsoft.com/office/drawing/2014/main" id="{D46E558D-A031-4B38-A20C-CAD50B161021}"/>
                    </a:ext>
                  </a:extLst>
                </p:cNvPr>
                <p:cNvSpPr/>
                <p:nvPr/>
              </p:nvSpPr>
              <p:spPr>
                <a:xfrm>
                  <a:off x="6109472" y="49238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1" name="pt2490">
                  <a:extLst>
                    <a:ext uri="{FF2B5EF4-FFF2-40B4-BE49-F238E27FC236}">
                      <a16:creationId xmlns:a16="http://schemas.microsoft.com/office/drawing/2014/main" id="{D1EC4854-EDF6-4855-97CF-1646153401B8}"/>
                    </a:ext>
                  </a:extLst>
                </p:cNvPr>
                <p:cNvSpPr/>
                <p:nvPr/>
              </p:nvSpPr>
              <p:spPr>
                <a:xfrm>
                  <a:off x="5207290" y="49239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2" name="pt2491">
                  <a:extLst>
                    <a:ext uri="{FF2B5EF4-FFF2-40B4-BE49-F238E27FC236}">
                      <a16:creationId xmlns:a16="http://schemas.microsoft.com/office/drawing/2014/main" id="{7835BB41-DCE7-4FC9-ADA3-3E9E18604C18}"/>
                    </a:ext>
                  </a:extLst>
                </p:cNvPr>
                <p:cNvSpPr/>
                <p:nvPr/>
              </p:nvSpPr>
              <p:spPr>
                <a:xfrm>
                  <a:off x="6060925" y="49239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3" name="pt2492">
                  <a:extLst>
                    <a:ext uri="{FF2B5EF4-FFF2-40B4-BE49-F238E27FC236}">
                      <a16:creationId xmlns:a16="http://schemas.microsoft.com/office/drawing/2014/main" id="{47FB8B8E-3DAF-44D2-9240-1737C3DB7335}"/>
                    </a:ext>
                  </a:extLst>
                </p:cNvPr>
                <p:cNvSpPr/>
                <p:nvPr/>
              </p:nvSpPr>
              <p:spPr>
                <a:xfrm>
                  <a:off x="5907724" y="49239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4" name="pt2493">
                  <a:extLst>
                    <a:ext uri="{FF2B5EF4-FFF2-40B4-BE49-F238E27FC236}">
                      <a16:creationId xmlns:a16="http://schemas.microsoft.com/office/drawing/2014/main" id="{2E72A246-4642-4C57-A420-8E778A10555F}"/>
                    </a:ext>
                  </a:extLst>
                </p:cNvPr>
                <p:cNvSpPr/>
                <p:nvPr/>
              </p:nvSpPr>
              <p:spPr>
                <a:xfrm>
                  <a:off x="5161079" y="49240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5" name="pt2494">
                  <a:extLst>
                    <a:ext uri="{FF2B5EF4-FFF2-40B4-BE49-F238E27FC236}">
                      <a16:creationId xmlns:a16="http://schemas.microsoft.com/office/drawing/2014/main" id="{D3DE0376-6BFD-4069-95F3-91EDE358E90E}"/>
                    </a:ext>
                  </a:extLst>
                </p:cNvPr>
                <p:cNvSpPr/>
                <p:nvPr/>
              </p:nvSpPr>
              <p:spPr>
                <a:xfrm>
                  <a:off x="5090499" y="49242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6" name="pt2495">
                  <a:extLst>
                    <a:ext uri="{FF2B5EF4-FFF2-40B4-BE49-F238E27FC236}">
                      <a16:creationId xmlns:a16="http://schemas.microsoft.com/office/drawing/2014/main" id="{94145DBF-A5E3-4587-B46E-6931B6C0F7B3}"/>
                    </a:ext>
                  </a:extLst>
                </p:cNvPr>
                <p:cNvSpPr/>
                <p:nvPr/>
              </p:nvSpPr>
              <p:spPr>
                <a:xfrm>
                  <a:off x="5132098" y="49243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7" name="pt2496">
                  <a:extLst>
                    <a:ext uri="{FF2B5EF4-FFF2-40B4-BE49-F238E27FC236}">
                      <a16:creationId xmlns:a16="http://schemas.microsoft.com/office/drawing/2014/main" id="{7BA9F58D-775F-4F96-A40E-71B84DDE4700}"/>
                    </a:ext>
                  </a:extLst>
                </p:cNvPr>
                <p:cNvSpPr/>
                <p:nvPr/>
              </p:nvSpPr>
              <p:spPr>
                <a:xfrm>
                  <a:off x="5249293" y="49244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8" name="pt2497">
                  <a:extLst>
                    <a:ext uri="{FF2B5EF4-FFF2-40B4-BE49-F238E27FC236}">
                      <a16:creationId xmlns:a16="http://schemas.microsoft.com/office/drawing/2014/main" id="{2342B377-6B44-4574-B2B0-439F997D938D}"/>
                    </a:ext>
                  </a:extLst>
                </p:cNvPr>
                <p:cNvSpPr/>
                <p:nvPr/>
              </p:nvSpPr>
              <p:spPr>
                <a:xfrm>
                  <a:off x="5272342" y="49246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9" name="pt2498">
                  <a:extLst>
                    <a:ext uri="{FF2B5EF4-FFF2-40B4-BE49-F238E27FC236}">
                      <a16:creationId xmlns:a16="http://schemas.microsoft.com/office/drawing/2014/main" id="{FD04CD76-FB55-4684-9B9F-84BF641B04E8}"/>
                    </a:ext>
                  </a:extLst>
                </p:cNvPr>
                <p:cNvSpPr/>
                <p:nvPr/>
              </p:nvSpPr>
              <p:spPr>
                <a:xfrm>
                  <a:off x="5133965" y="49249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0" name="pt2499">
                  <a:extLst>
                    <a:ext uri="{FF2B5EF4-FFF2-40B4-BE49-F238E27FC236}">
                      <a16:creationId xmlns:a16="http://schemas.microsoft.com/office/drawing/2014/main" id="{4B049B99-9E7F-48B6-AE31-A5A20A731F99}"/>
                    </a:ext>
                  </a:extLst>
                </p:cNvPr>
                <p:cNvSpPr/>
                <p:nvPr/>
              </p:nvSpPr>
              <p:spPr>
                <a:xfrm>
                  <a:off x="5907516" y="49251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1" name="pt2500">
                  <a:extLst>
                    <a:ext uri="{FF2B5EF4-FFF2-40B4-BE49-F238E27FC236}">
                      <a16:creationId xmlns:a16="http://schemas.microsoft.com/office/drawing/2014/main" id="{B483D669-4A9B-4A0E-8054-C7D58A3E8D6D}"/>
                    </a:ext>
                  </a:extLst>
                </p:cNvPr>
                <p:cNvSpPr/>
                <p:nvPr/>
              </p:nvSpPr>
              <p:spPr>
                <a:xfrm>
                  <a:off x="5197944" y="49252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2" name="pt2501">
                  <a:extLst>
                    <a:ext uri="{FF2B5EF4-FFF2-40B4-BE49-F238E27FC236}">
                      <a16:creationId xmlns:a16="http://schemas.microsoft.com/office/drawing/2014/main" id="{BEE365A1-5CAA-40BC-9988-974333117B15}"/>
                    </a:ext>
                  </a:extLst>
                </p:cNvPr>
                <p:cNvSpPr/>
                <p:nvPr/>
              </p:nvSpPr>
              <p:spPr>
                <a:xfrm>
                  <a:off x="5257632" y="49253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3" name="pt2502">
                  <a:extLst>
                    <a:ext uri="{FF2B5EF4-FFF2-40B4-BE49-F238E27FC236}">
                      <a16:creationId xmlns:a16="http://schemas.microsoft.com/office/drawing/2014/main" id="{94A8FD16-448E-4AA8-B81E-4B4BA2F4A982}"/>
                    </a:ext>
                  </a:extLst>
                </p:cNvPr>
                <p:cNvSpPr/>
                <p:nvPr/>
              </p:nvSpPr>
              <p:spPr>
                <a:xfrm>
                  <a:off x="5243436" y="49254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4" name="pt2503">
                  <a:extLst>
                    <a:ext uri="{FF2B5EF4-FFF2-40B4-BE49-F238E27FC236}">
                      <a16:creationId xmlns:a16="http://schemas.microsoft.com/office/drawing/2014/main" id="{F313F057-8DFA-4C7D-8F1E-2345BE53674F}"/>
                    </a:ext>
                  </a:extLst>
                </p:cNvPr>
                <p:cNvSpPr/>
                <p:nvPr/>
              </p:nvSpPr>
              <p:spPr>
                <a:xfrm>
                  <a:off x="5311774" y="49255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5" name="pt2504">
                  <a:extLst>
                    <a:ext uri="{FF2B5EF4-FFF2-40B4-BE49-F238E27FC236}">
                      <a16:creationId xmlns:a16="http://schemas.microsoft.com/office/drawing/2014/main" id="{51E145A1-616D-4AE0-B04A-F1AF1866E753}"/>
                    </a:ext>
                  </a:extLst>
                </p:cNvPr>
                <p:cNvSpPr/>
                <p:nvPr/>
              </p:nvSpPr>
              <p:spPr>
                <a:xfrm>
                  <a:off x="6015147" y="49255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6" name="pt2505">
                  <a:extLst>
                    <a:ext uri="{FF2B5EF4-FFF2-40B4-BE49-F238E27FC236}">
                      <a16:creationId xmlns:a16="http://schemas.microsoft.com/office/drawing/2014/main" id="{B62E0A79-A523-4BCC-BF4F-8A05534A3392}"/>
                    </a:ext>
                  </a:extLst>
                </p:cNvPr>
                <p:cNvSpPr/>
                <p:nvPr/>
              </p:nvSpPr>
              <p:spPr>
                <a:xfrm>
                  <a:off x="5242806" y="49257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7" name="pt2506">
                  <a:extLst>
                    <a:ext uri="{FF2B5EF4-FFF2-40B4-BE49-F238E27FC236}">
                      <a16:creationId xmlns:a16="http://schemas.microsoft.com/office/drawing/2014/main" id="{4EAA1B90-B905-44F4-8A49-808546FDBEE6}"/>
                    </a:ext>
                  </a:extLst>
                </p:cNvPr>
                <p:cNvSpPr/>
                <p:nvPr/>
              </p:nvSpPr>
              <p:spPr>
                <a:xfrm>
                  <a:off x="6102733" y="49259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8" name="pt2507">
                  <a:extLst>
                    <a:ext uri="{FF2B5EF4-FFF2-40B4-BE49-F238E27FC236}">
                      <a16:creationId xmlns:a16="http://schemas.microsoft.com/office/drawing/2014/main" id="{3DDAF386-CC53-4E8A-90DB-D91B0C430F2B}"/>
                    </a:ext>
                  </a:extLst>
                </p:cNvPr>
                <p:cNvSpPr/>
                <p:nvPr/>
              </p:nvSpPr>
              <p:spPr>
                <a:xfrm>
                  <a:off x="5436870" y="49259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9" name="pt2508">
                  <a:extLst>
                    <a:ext uri="{FF2B5EF4-FFF2-40B4-BE49-F238E27FC236}">
                      <a16:creationId xmlns:a16="http://schemas.microsoft.com/office/drawing/2014/main" id="{986AD085-1CF8-4A55-A111-2D5843BF1505}"/>
                    </a:ext>
                  </a:extLst>
                </p:cNvPr>
                <p:cNvSpPr/>
                <p:nvPr/>
              </p:nvSpPr>
              <p:spPr>
                <a:xfrm>
                  <a:off x="5099054" y="49261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0" name="pt2509">
                  <a:extLst>
                    <a:ext uri="{FF2B5EF4-FFF2-40B4-BE49-F238E27FC236}">
                      <a16:creationId xmlns:a16="http://schemas.microsoft.com/office/drawing/2014/main" id="{65B99E51-339E-486D-99E2-1D65CC5598F7}"/>
                    </a:ext>
                  </a:extLst>
                </p:cNvPr>
                <p:cNvSpPr/>
                <p:nvPr/>
              </p:nvSpPr>
              <p:spPr>
                <a:xfrm>
                  <a:off x="5979758" y="49262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1" name="pt2510">
                  <a:extLst>
                    <a:ext uri="{FF2B5EF4-FFF2-40B4-BE49-F238E27FC236}">
                      <a16:creationId xmlns:a16="http://schemas.microsoft.com/office/drawing/2014/main" id="{1729B983-46B8-4183-8440-1372E8BF6654}"/>
                    </a:ext>
                  </a:extLst>
                </p:cNvPr>
                <p:cNvSpPr/>
                <p:nvPr/>
              </p:nvSpPr>
              <p:spPr>
                <a:xfrm>
                  <a:off x="5190579" y="49266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2" name="pt2511">
                  <a:extLst>
                    <a:ext uri="{FF2B5EF4-FFF2-40B4-BE49-F238E27FC236}">
                      <a16:creationId xmlns:a16="http://schemas.microsoft.com/office/drawing/2014/main" id="{4B72CA03-B033-471C-ABD4-369F577F2AB6}"/>
                    </a:ext>
                  </a:extLst>
                </p:cNvPr>
                <p:cNvSpPr/>
                <p:nvPr/>
              </p:nvSpPr>
              <p:spPr>
                <a:xfrm>
                  <a:off x="5262085" y="49273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3" name="pt2512">
                  <a:extLst>
                    <a:ext uri="{FF2B5EF4-FFF2-40B4-BE49-F238E27FC236}">
                      <a16:creationId xmlns:a16="http://schemas.microsoft.com/office/drawing/2014/main" id="{F49BB9A9-588B-416D-B146-F8B0A1D8301A}"/>
                    </a:ext>
                  </a:extLst>
                </p:cNvPr>
                <p:cNvSpPr/>
                <p:nvPr/>
              </p:nvSpPr>
              <p:spPr>
                <a:xfrm>
                  <a:off x="5362156" y="49273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4" name="pt2513">
                  <a:extLst>
                    <a:ext uri="{FF2B5EF4-FFF2-40B4-BE49-F238E27FC236}">
                      <a16:creationId xmlns:a16="http://schemas.microsoft.com/office/drawing/2014/main" id="{47EAEC33-30CD-4C8F-8698-7D098C5B1947}"/>
                    </a:ext>
                  </a:extLst>
                </p:cNvPr>
                <p:cNvSpPr/>
                <p:nvPr/>
              </p:nvSpPr>
              <p:spPr>
                <a:xfrm>
                  <a:off x="5398933" y="49274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5" name="pt2514">
                  <a:extLst>
                    <a:ext uri="{FF2B5EF4-FFF2-40B4-BE49-F238E27FC236}">
                      <a16:creationId xmlns:a16="http://schemas.microsoft.com/office/drawing/2014/main" id="{985EEFC1-B1DD-4E60-8E19-24DB39EADDA7}"/>
                    </a:ext>
                  </a:extLst>
                </p:cNvPr>
                <p:cNvSpPr/>
                <p:nvPr/>
              </p:nvSpPr>
              <p:spPr>
                <a:xfrm>
                  <a:off x="5183904" y="49275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6" name="pt2515">
                  <a:extLst>
                    <a:ext uri="{FF2B5EF4-FFF2-40B4-BE49-F238E27FC236}">
                      <a16:creationId xmlns:a16="http://schemas.microsoft.com/office/drawing/2014/main" id="{80D7AF9D-8EA3-4F5D-9315-73B508283EAC}"/>
                    </a:ext>
                  </a:extLst>
                </p:cNvPr>
                <p:cNvSpPr/>
                <p:nvPr/>
              </p:nvSpPr>
              <p:spPr>
                <a:xfrm>
                  <a:off x="5131531" y="49279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7" name="pt2516">
                  <a:extLst>
                    <a:ext uri="{FF2B5EF4-FFF2-40B4-BE49-F238E27FC236}">
                      <a16:creationId xmlns:a16="http://schemas.microsoft.com/office/drawing/2014/main" id="{FDCB4D9B-4953-4B5E-8E17-FE38C6003F9D}"/>
                    </a:ext>
                  </a:extLst>
                </p:cNvPr>
                <p:cNvSpPr/>
                <p:nvPr/>
              </p:nvSpPr>
              <p:spPr>
                <a:xfrm>
                  <a:off x="5123164" y="49281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8" name="pt2517">
                  <a:extLst>
                    <a:ext uri="{FF2B5EF4-FFF2-40B4-BE49-F238E27FC236}">
                      <a16:creationId xmlns:a16="http://schemas.microsoft.com/office/drawing/2014/main" id="{2A1FA918-7572-4B42-811A-6B53F514B56B}"/>
                    </a:ext>
                  </a:extLst>
                </p:cNvPr>
                <p:cNvSpPr/>
                <p:nvPr/>
              </p:nvSpPr>
              <p:spPr>
                <a:xfrm>
                  <a:off x="5156595" y="49283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9" name="pt2518">
                  <a:extLst>
                    <a:ext uri="{FF2B5EF4-FFF2-40B4-BE49-F238E27FC236}">
                      <a16:creationId xmlns:a16="http://schemas.microsoft.com/office/drawing/2014/main" id="{1F4903CD-4114-4763-90BD-8B9EAB36E494}"/>
                    </a:ext>
                  </a:extLst>
                </p:cNvPr>
                <p:cNvSpPr/>
                <p:nvPr/>
              </p:nvSpPr>
              <p:spPr>
                <a:xfrm>
                  <a:off x="5173072" y="49283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0" name="pt2519">
                  <a:extLst>
                    <a:ext uri="{FF2B5EF4-FFF2-40B4-BE49-F238E27FC236}">
                      <a16:creationId xmlns:a16="http://schemas.microsoft.com/office/drawing/2014/main" id="{14042FFA-165B-4F27-8329-DC26176DC04B}"/>
                    </a:ext>
                  </a:extLst>
                </p:cNvPr>
                <p:cNvSpPr/>
                <p:nvPr/>
              </p:nvSpPr>
              <p:spPr>
                <a:xfrm>
                  <a:off x="5337181" y="49285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1" name="pt2520">
                  <a:extLst>
                    <a:ext uri="{FF2B5EF4-FFF2-40B4-BE49-F238E27FC236}">
                      <a16:creationId xmlns:a16="http://schemas.microsoft.com/office/drawing/2014/main" id="{E556E789-5397-42F7-9264-9438F09E7C8D}"/>
                    </a:ext>
                  </a:extLst>
                </p:cNvPr>
                <p:cNvSpPr/>
                <p:nvPr/>
              </p:nvSpPr>
              <p:spPr>
                <a:xfrm>
                  <a:off x="5125944" y="49286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2" name="pt2521">
                  <a:extLst>
                    <a:ext uri="{FF2B5EF4-FFF2-40B4-BE49-F238E27FC236}">
                      <a16:creationId xmlns:a16="http://schemas.microsoft.com/office/drawing/2014/main" id="{E4223194-B251-4F45-B6B1-84A2FFAC98D8}"/>
                    </a:ext>
                  </a:extLst>
                </p:cNvPr>
                <p:cNvSpPr/>
                <p:nvPr/>
              </p:nvSpPr>
              <p:spPr>
                <a:xfrm>
                  <a:off x="5313684" y="49286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3" name="pt2522">
                  <a:extLst>
                    <a:ext uri="{FF2B5EF4-FFF2-40B4-BE49-F238E27FC236}">
                      <a16:creationId xmlns:a16="http://schemas.microsoft.com/office/drawing/2014/main" id="{B3C50354-B271-47EC-BF1D-7E076B2BBC1C}"/>
                    </a:ext>
                  </a:extLst>
                </p:cNvPr>
                <p:cNvSpPr/>
                <p:nvPr/>
              </p:nvSpPr>
              <p:spPr>
                <a:xfrm>
                  <a:off x="5894185" y="49286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4" name="pt2523">
                  <a:extLst>
                    <a:ext uri="{FF2B5EF4-FFF2-40B4-BE49-F238E27FC236}">
                      <a16:creationId xmlns:a16="http://schemas.microsoft.com/office/drawing/2014/main" id="{D46C650E-00F9-4B09-8DB1-6EA269F06818}"/>
                    </a:ext>
                  </a:extLst>
                </p:cNvPr>
                <p:cNvSpPr/>
                <p:nvPr/>
              </p:nvSpPr>
              <p:spPr>
                <a:xfrm>
                  <a:off x="5975218" y="49286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5" name="pt2524">
                  <a:extLst>
                    <a:ext uri="{FF2B5EF4-FFF2-40B4-BE49-F238E27FC236}">
                      <a16:creationId xmlns:a16="http://schemas.microsoft.com/office/drawing/2014/main" id="{85391B94-5FB6-44CD-8B09-924761541154}"/>
                    </a:ext>
                  </a:extLst>
                </p:cNvPr>
                <p:cNvSpPr/>
                <p:nvPr/>
              </p:nvSpPr>
              <p:spPr>
                <a:xfrm>
                  <a:off x="5931882" y="49288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6" name="pt2525">
                  <a:extLst>
                    <a:ext uri="{FF2B5EF4-FFF2-40B4-BE49-F238E27FC236}">
                      <a16:creationId xmlns:a16="http://schemas.microsoft.com/office/drawing/2014/main" id="{26C9CA3A-A7C9-4A21-B3C8-51684C3257BB}"/>
                    </a:ext>
                  </a:extLst>
                </p:cNvPr>
                <p:cNvSpPr/>
                <p:nvPr/>
              </p:nvSpPr>
              <p:spPr>
                <a:xfrm>
                  <a:off x="5108623" y="49291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7" name="pt2526">
                  <a:extLst>
                    <a:ext uri="{FF2B5EF4-FFF2-40B4-BE49-F238E27FC236}">
                      <a16:creationId xmlns:a16="http://schemas.microsoft.com/office/drawing/2014/main" id="{7F247FF3-A926-46F2-A9CA-8DFE2F79D8BB}"/>
                    </a:ext>
                  </a:extLst>
                </p:cNvPr>
                <p:cNvSpPr/>
                <p:nvPr/>
              </p:nvSpPr>
              <p:spPr>
                <a:xfrm>
                  <a:off x="5293918" y="49291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8" name="pt2527">
                  <a:extLst>
                    <a:ext uri="{FF2B5EF4-FFF2-40B4-BE49-F238E27FC236}">
                      <a16:creationId xmlns:a16="http://schemas.microsoft.com/office/drawing/2014/main" id="{945C5B55-94AF-48A2-8A06-5BF863C2C16A}"/>
                    </a:ext>
                  </a:extLst>
                </p:cNvPr>
                <p:cNvSpPr/>
                <p:nvPr/>
              </p:nvSpPr>
              <p:spPr>
                <a:xfrm>
                  <a:off x="5315298" y="49292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9" name="pt2528">
                  <a:extLst>
                    <a:ext uri="{FF2B5EF4-FFF2-40B4-BE49-F238E27FC236}">
                      <a16:creationId xmlns:a16="http://schemas.microsoft.com/office/drawing/2014/main" id="{DF9A944E-5412-4696-A70B-0CF43CE10E6B}"/>
                    </a:ext>
                  </a:extLst>
                </p:cNvPr>
                <p:cNvSpPr/>
                <p:nvPr/>
              </p:nvSpPr>
              <p:spPr>
                <a:xfrm>
                  <a:off x="5237130" y="49293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20" name="pt2529">
                  <a:extLst>
                    <a:ext uri="{FF2B5EF4-FFF2-40B4-BE49-F238E27FC236}">
                      <a16:creationId xmlns:a16="http://schemas.microsoft.com/office/drawing/2014/main" id="{4391B02D-B732-493C-B7D4-5FB60EBE035D}"/>
                    </a:ext>
                  </a:extLst>
                </p:cNvPr>
                <p:cNvSpPr/>
                <p:nvPr/>
              </p:nvSpPr>
              <p:spPr>
                <a:xfrm>
                  <a:off x="5230132" y="49293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21" name="pt2530">
                  <a:extLst>
                    <a:ext uri="{FF2B5EF4-FFF2-40B4-BE49-F238E27FC236}">
                      <a16:creationId xmlns:a16="http://schemas.microsoft.com/office/drawing/2014/main" id="{980DCC93-E82F-48F6-A543-7C3EB942A673}"/>
                    </a:ext>
                  </a:extLst>
                </p:cNvPr>
                <p:cNvSpPr/>
                <p:nvPr/>
              </p:nvSpPr>
              <p:spPr>
                <a:xfrm>
                  <a:off x="5906956" y="49293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22" name="pt2531">
                  <a:extLst>
                    <a:ext uri="{FF2B5EF4-FFF2-40B4-BE49-F238E27FC236}">
                      <a16:creationId xmlns:a16="http://schemas.microsoft.com/office/drawing/2014/main" id="{09D3BBEC-FD8D-4812-BFA8-5E5C888DF2F1}"/>
                    </a:ext>
                  </a:extLst>
                </p:cNvPr>
                <p:cNvSpPr/>
                <p:nvPr/>
              </p:nvSpPr>
              <p:spPr>
                <a:xfrm>
                  <a:off x="6060756" y="49295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23" name="pt2532">
                  <a:extLst>
                    <a:ext uri="{FF2B5EF4-FFF2-40B4-BE49-F238E27FC236}">
                      <a16:creationId xmlns:a16="http://schemas.microsoft.com/office/drawing/2014/main" id="{CCCD3253-FD2C-4BC8-BBFC-CDBAF209DB36}"/>
                    </a:ext>
                  </a:extLst>
                </p:cNvPr>
                <p:cNvSpPr/>
                <p:nvPr/>
              </p:nvSpPr>
              <p:spPr>
                <a:xfrm>
                  <a:off x="5976052" y="49295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24" name="pt2533">
                  <a:extLst>
                    <a:ext uri="{FF2B5EF4-FFF2-40B4-BE49-F238E27FC236}">
                      <a16:creationId xmlns:a16="http://schemas.microsoft.com/office/drawing/2014/main" id="{BF1B4998-821D-42CF-B439-59591209D712}"/>
                    </a:ext>
                  </a:extLst>
                </p:cNvPr>
                <p:cNvSpPr/>
                <p:nvPr/>
              </p:nvSpPr>
              <p:spPr>
                <a:xfrm>
                  <a:off x="5439251" y="49297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25" name="pt2534">
                  <a:extLst>
                    <a:ext uri="{FF2B5EF4-FFF2-40B4-BE49-F238E27FC236}">
                      <a16:creationId xmlns:a16="http://schemas.microsoft.com/office/drawing/2014/main" id="{A39A2976-2C5F-4539-8DF0-31C4229E3CD0}"/>
                    </a:ext>
                  </a:extLst>
                </p:cNvPr>
                <p:cNvSpPr/>
                <p:nvPr/>
              </p:nvSpPr>
              <p:spPr>
                <a:xfrm>
                  <a:off x="6077892" y="49298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26" name="pt2535">
                  <a:extLst>
                    <a:ext uri="{FF2B5EF4-FFF2-40B4-BE49-F238E27FC236}">
                      <a16:creationId xmlns:a16="http://schemas.microsoft.com/office/drawing/2014/main" id="{DA7709B9-C623-46B8-AB31-D08F82B4FBBD}"/>
                    </a:ext>
                  </a:extLst>
                </p:cNvPr>
                <p:cNvSpPr/>
                <p:nvPr/>
              </p:nvSpPr>
              <p:spPr>
                <a:xfrm>
                  <a:off x="6045772" y="49299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27" name="pt2536">
                  <a:extLst>
                    <a:ext uri="{FF2B5EF4-FFF2-40B4-BE49-F238E27FC236}">
                      <a16:creationId xmlns:a16="http://schemas.microsoft.com/office/drawing/2014/main" id="{653024B7-7D1A-4A59-B623-AE60086EF211}"/>
                    </a:ext>
                  </a:extLst>
                </p:cNvPr>
                <p:cNvSpPr/>
                <p:nvPr/>
              </p:nvSpPr>
              <p:spPr>
                <a:xfrm>
                  <a:off x="5124421" y="49300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28" name="pt2537">
                  <a:extLst>
                    <a:ext uri="{FF2B5EF4-FFF2-40B4-BE49-F238E27FC236}">
                      <a16:creationId xmlns:a16="http://schemas.microsoft.com/office/drawing/2014/main" id="{A3DF4916-CCA1-48D2-BC12-884C9B55C9DF}"/>
                    </a:ext>
                  </a:extLst>
                </p:cNvPr>
                <p:cNvSpPr/>
                <p:nvPr/>
              </p:nvSpPr>
              <p:spPr>
                <a:xfrm>
                  <a:off x="5357200" y="49300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29" name="pt2538">
                  <a:extLst>
                    <a:ext uri="{FF2B5EF4-FFF2-40B4-BE49-F238E27FC236}">
                      <a16:creationId xmlns:a16="http://schemas.microsoft.com/office/drawing/2014/main" id="{07E51A92-E8F0-4BED-A42B-491B5E218B5A}"/>
                    </a:ext>
                  </a:extLst>
                </p:cNvPr>
                <p:cNvSpPr/>
                <p:nvPr/>
              </p:nvSpPr>
              <p:spPr>
                <a:xfrm>
                  <a:off x="6077260" y="49300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30" name="pt2539">
                  <a:extLst>
                    <a:ext uri="{FF2B5EF4-FFF2-40B4-BE49-F238E27FC236}">
                      <a16:creationId xmlns:a16="http://schemas.microsoft.com/office/drawing/2014/main" id="{B3CD8E61-72AE-49E4-8BD1-9A8C4EB7DE5C}"/>
                    </a:ext>
                  </a:extLst>
                </p:cNvPr>
                <p:cNvSpPr/>
                <p:nvPr/>
              </p:nvSpPr>
              <p:spPr>
                <a:xfrm>
                  <a:off x="5191240" y="49300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31" name="pt2540">
                  <a:extLst>
                    <a:ext uri="{FF2B5EF4-FFF2-40B4-BE49-F238E27FC236}">
                      <a16:creationId xmlns:a16="http://schemas.microsoft.com/office/drawing/2014/main" id="{6FF1A07B-09D8-410E-A06E-1C05EB02536E}"/>
                    </a:ext>
                  </a:extLst>
                </p:cNvPr>
                <p:cNvSpPr/>
                <p:nvPr/>
              </p:nvSpPr>
              <p:spPr>
                <a:xfrm>
                  <a:off x="5421322" y="49300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32" name="pt2541">
                  <a:extLst>
                    <a:ext uri="{FF2B5EF4-FFF2-40B4-BE49-F238E27FC236}">
                      <a16:creationId xmlns:a16="http://schemas.microsoft.com/office/drawing/2014/main" id="{81E80DE6-07CA-40AD-82B3-AEE21AEF3748}"/>
                    </a:ext>
                  </a:extLst>
                </p:cNvPr>
                <p:cNvSpPr/>
                <p:nvPr/>
              </p:nvSpPr>
              <p:spPr>
                <a:xfrm>
                  <a:off x="5220087" y="49300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33" name="pt2542">
                  <a:extLst>
                    <a:ext uri="{FF2B5EF4-FFF2-40B4-BE49-F238E27FC236}">
                      <a16:creationId xmlns:a16="http://schemas.microsoft.com/office/drawing/2014/main" id="{7FA2A980-A1A2-4A68-9426-824047D4E2DD}"/>
                    </a:ext>
                  </a:extLst>
                </p:cNvPr>
                <p:cNvSpPr/>
                <p:nvPr/>
              </p:nvSpPr>
              <p:spPr>
                <a:xfrm>
                  <a:off x="5867261" y="49302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34" name="pt2543">
                  <a:extLst>
                    <a:ext uri="{FF2B5EF4-FFF2-40B4-BE49-F238E27FC236}">
                      <a16:creationId xmlns:a16="http://schemas.microsoft.com/office/drawing/2014/main" id="{84088BC3-FE4D-43A2-983E-502FCB135661}"/>
                    </a:ext>
                  </a:extLst>
                </p:cNvPr>
                <p:cNvSpPr/>
                <p:nvPr/>
              </p:nvSpPr>
              <p:spPr>
                <a:xfrm>
                  <a:off x="5807408" y="49303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35" name="pt2544">
                  <a:extLst>
                    <a:ext uri="{FF2B5EF4-FFF2-40B4-BE49-F238E27FC236}">
                      <a16:creationId xmlns:a16="http://schemas.microsoft.com/office/drawing/2014/main" id="{12394BE0-C826-44E7-BE4B-A077B89FBF2C}"/>
                    </a:ext>
                  </a:extLst>
                </p:cNvPr>
                <p:cNvSpPr/>
                <p:nvPr/>
              </p:nvSpPr>
              <p:spPr>
                <a:xfrm>
                  <a:off x="5990946" y="49305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36" name="pt2545">
                  <a:extLst>
                    <a:ext uri="{FF2B5EF4-FFF2-40B4-BE49-F238E27FC236}">
                      <a16:creationId xmlns:a16="http://schemas.microsoft.com/office/drawing/2014/main" id="{19149655-E1A8-4D53-9EDA-63A20CAF982E}"/>
                    </a:ext>
                  </a:extLst>
                </p:cNvPr>
                <p:cNvSpPr/>
                <p:nvPr/>
              </p:nvSpPr>
              <p:spPr>
                <a:xfrm>
                  <a:off x="5219915" y="49305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37" name="pt2546">
                  <a:extLst>
                    <a:ext uri="{FF2B5EF4-FFF2-40B4-BE49-F238E27FC236}">
                      <a16:creationId xmlns:a16="http://schemas.microsoft.com/office/drawing/2014/main" id="{22B461C5-6A96-420B-952E-643049A39EC0}"/>
                    </a:ext>
                  </a:extLst>
                </p:cNvPr>
                <p:cNvSpPr/>
                <p:nvPr/>
              </p:nvSpPr>
              <p:spPr>
                <a:xfrm>
                  <a:off x="5134646" y="49305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38" name="pt2547">
                  <a:extLst>
                    <a:ext uri="{FF2B5EF4-FFF2-40B4-BE49-F238E27FC236}">
                      <a16:creationId xmlns:a16="http://schemas.microsoft.com/office/drawing/2014/main" id="{BBCE43F3-0FC6-4C03-BE5B-03C5E6FB1D58}"/>
                    </a:ext>
                  </a:extLst>
                </p:cNvPr>
                <p:cNvSpPr/>
                <p:nvPr/>
              </p:nvSpPr>
              <p:spPr>
                <a:xfrm>
                  <a:off x="6053367" y="49307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39" name="pt2548">
                  <a:extLst>
                    <a:ext uri="{FF2B5EF4-FFF2-40B4-BE49-F238E27FC236}">
                      <a16:creationId xmlns:a16="http://schemas.microsoft.com/office/drawing/2014/main" id="{0DD780F9-B4A5-4E7C-A08D-093F759D7AB4}"/>
                    </a:ext>
                  </a:extLst>
                </p:cNvPr>
                <p:cNvSpPr/>
                <p:nvPr/>
              </p:nvSpPr>
              <p:spPr>
                <a:xfrm>
                  <a:off x="5315409" y="49308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0" name="pt2549">
                  <a:extLst>
                    <a:ext uri="{FF2B5EF4-FFF2-40B4-BE49-F238E27FC236}">
                      <a16:creationId xmlns:a16="http://schemas.microsoft.com/office/drawing/2014/main" id="{5F944B1C-74F8-4FA5-B2DD-369D958838A0}"/>
                    </a:ext>
                  </a:extLst>
                </p:cNvPr>
                <p:cNvSpPr/>
                <p:nvPr/>
              </p:nvSpPr>
              <p:spPr>
                <a:xfrm>
                  <a:off x="5249430" y="49308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1" name="pt2550">
                  <a:extLst>
                    <a:ext uri="{FF2B5EF4-FFF2-40B4-BE49-F238E27FC236}">
                      <a16:creationId xmlns:a16="http://schemas.microsoft.com/office/drawing/2014/main" id="{32B7A0FA-A3AB-4995-9691-718104058548}"/>
                    </a:ext>
                  </a:extLst>
                </p:cNvPr>
                <p:cNvSpPr/>
                <p:nvPr/>
              </p:nvSpPr>
              <p:spPr>
                <a:xfrm>
                  <a:off x="5366192" y="49310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2" name="pt2551">
                  <a:extLst>
                    <a:ext uri="{FF2B5EF4-FFF2-40B4-BE49-F238E27FC236}">
                      <a16:creationId xmlns:a16="http://schemas.microsoft.com/office/drawing/2014/main" id="{FB3E89A0-1FF7-4D9E-B040-EE2390F9B182}"/>
                    </a:ext>
                  </a:extLst>
                </p:cNvPr>
                <p:cNvSpPr/>
                <p:nvPr/>
              </p:nvSpPr>
              <p:spPr>
                <a:xfrm>
                  <a:off x="5269716" y="49310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3" name="pt2552">
                  <a:extLst>
                    <a:ext uri="{FF2B5EF4-FFF2-40B4-BE49-F238E27FC236}">
                      <a16:creationId xmlns:a16="http://schemas.microsoft.com/office/drawing/2014/main" id="{38D5B64D-B1F9-40A8-8EB7-FE275D8AC69F}"/>
                    </a:ext>
                  </a:extLst>
                </p:cNvPr>
                <p:cNvSpPr/>
                <p:nvPr/>
              </p:nvSpPr>
              <p:spPr>
                <a:xfrm>
                  <a:off x="5354712" y="49316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4" name="pt2553">
                  <a:extLst>
                    <a:ext uri="{FF2B5EF4-FFF2-40B4-BE49-F238E27FC236}">
                      <a16:creationId xmlns:a16="http://schemas.microsoft.com/office/drawing/2014/main" id="{52681410-65DA-4F83-8A7A-58AA892EBA76}"/>
                    </a:ext>
                  </a:extLst>
                </p:cNvPr>
                <p:cNvSpPr/>
                <p:nvPr/>
              </p:nvSpPr>
              <p:spPr>
                <a:xfrm>
                  <a:off x="5277651" y="49316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5" name="pt2554">
                  <a:extLst>
                    <a:ext uri="{FF2B5EF4-FFF2-40B4-BE49-F238E27FC236}">
                      <a16:creationId xmlns:a16="http://schemas.microsoft.com/office/drawing/2014/main" id="{15D66556-5CB4-4BD4-BC45-F9928DF1B594}"/>
                    </a:ext>
                  </a:extLst>
                </p:cNvPr>
                <p:cNvSpPr/>
                <p:nvPr/>
              </p:nvSpPr>
              <p:spPr>
                <a:xfrm>
                  <a:off x="6081963" y="49316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6" name="pt2555">
                  <a:extLst>
                    <a:ext uri="{FF2B5EF4-FFF2-40B4-BE49-F238E27FC236}">
                      <a16:creationId xmlns:a16="http://schemas.microsoft.com/office/drawing/2014/main" id="{02261CD0-BD5D-494B-BC95-FCB717F3D3D9}"/>
                    </a:ext>
                  </a:extLst>
                </p:cNvPr>
                <p:cNvSpPr/>
                <p:nvPr/>
              </p:nvSpPr>
              <p:spPr>
                <a:xfrm>
                  <a:off x="5998573" y="49316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7" name="pt2556">
                  <a:extLst>
                    <a:ext uri="{FF2B5EF4-FFF2-40B4-BE49-F238E27FC236}">
                      <a16:creationId xmlns:a16="http://schemas.microsoft.com/office/drawing/2014/main" id="{F2F51762-4F0B-42EB-AED1-EF7F9DE5C6E1}"/>
                    </a:ext>
                  </a:extLst>
                </p:cNvPr>
                <p:cNvSpPr/>
                <p:nvPr/>
              </p:nvSpPr>
              <p:spPr>
                <a:xfrm>
                  <a:off x="6009442" y="49316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8" name="pt2557">
                  <a:extLst>
                    <a:ext uri="{FF2B5EF4-FFF2-40B4-BE49-F238E27FC236}">
                      <a16:creationId xmlns:a16="http://schemas.microsoft.com/office/drawing/2014/main" id="{0A66C6D3-5C87-4B1E-8B6B-3C7731BB01AA}"/>
                    </a:ext>
                  </a:extLst>
                </p:cNvPr>
                <p:cNvSpPr/>
                <p:nvPr/>
              </p:nvSpPr>
              <p:spPr>
                <a:xfrm>
                  <a:off x="5808946" y="49316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9" name="pt2558">
                  <a:extLst>
                    <a:ext uri="{FF2B5EF4-FFF2-40B4-BE49-F238E27FC236}">
                      <a16:creationId xmlns:a16="http://schemas.microsoft.com/office/drawing/2014/main" id="{E458F5C8-CB9C-455B-8794-0889830DE307}"/>
                    </a:ext>
                  </a:extLst>
                </p:cNvPr>
                <p:cNvSpPr/>
                <p:nvPr/>
              </p:nvSpPr>
              <p:spPr>
                <a:xfrm>
                  <a:off x="5796271" y="49318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0" name="pt2559">
                  <a:extLst>
                    <a:ext uri="{FF2B5EF4-FFF2-40B4-BE49-F238E27FC236}">
                      <a16:creationId xmlns:a16="http://schemas.microsoft.com/office/drawing/2014/main" id="{9048FA79-31EC-4006-8B4F-492FA4F1B990}"/>
                    </a:ext>
                  </a:extLst>
                </p:cNvPr>
                <p:cNvSpPr/>
                <p:nvPr/>
              </p:nvSpPr>
              <p:spPr>
                <a:xfrm>
                  <a:off x="5244419" y="49319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1" name="pt2560">
                  <a:extLst>
                    <a:ext uri="{FF2B5EF4-FFF2-40B4-BE49-F238E27FC236}">
                      <a16:creationId xmlns:a16="http://schemas.microsoft.com/office/drawing/2014/main" id="{9FA5E974-1013-4744-ACFD-B0F6D1F86DAE}"/>
                    </a:ext>
                  </a:extLst>
                </p:cNvPr>
                <p:cNvSpPr/>
                <p:nvPr/>
              </p:nvSpPr>
              <p:spPr>
                <a:xfrm>
                  <a:off x="5339004" y="49320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2" name="pt2561">
                  <a:extLst>
                    <a:ext uri="{FF2B5EF4-FFF2-40B4-BE49-F238E27FC236}">
                      <a16:creationId xmlns:a16="http://schemas.microsoft.com/office/drawing/2014/main" id="{0AD8318E-18F0-48C8-8315-E49BEC543BB1}"/>
                    </a:ext>
                  </a:extLst>
                </p:cNvPr>
                <p:cNvSpPr/>
                <p:nvPr/>
              </p:nvSpPr>
              <p:spPr>
                <a:xfrm>
                  <a:off x="6031160" y="49320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3" name="pt2562">
                  <a:extLst>
                    <a:ext uri="{FF2B5EF4-FFF2-40B4-BE49-F238E27FC236}">
                      <a16:creationId xmlns:a16="http://schemas.microsoft.com/office/drawing/2014/main" id="{7FCFA1C4-2BBE-4E2F-95E4-9E44B6838BEE}"/>
                    </a:ext>
                  </a:extLst>
                </p:cNvPr>
                <p:cNvSpPr/>
                <p:nvPr/>
              </p:nvSpPr>
              <p:spPr>
                <a:xfrm>
                  <a:off x="5868497" y="49320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4" name="pt2563">
                  <a:extLst>
                    <a:ext uri="{FF2B5EF4-FFF2-40B4-BE49-F238E27FC236}">
                      <a16:creationId xmlns:a16="http://schemas.microsoft.com/office/drawing/2014/main" id="{7C7EA3BE-7DE0-46CA-8A08-A69D1CE9EEC1}"/>
                    </a:ext>
                  </a:extLst>
                </p:cNvPr>
                <p:cNvSpPr/>
                <p:nvPr/>
              </p:nvSpPr>
              <p:spPr>
                <a:xfrm>
                  <a:off x="5313939" y="49323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5" name="pt2564">
                  <a:extLst>
                    <a:ext uri="{FF2B5EF4-FFF2-40B4-BE49-F238E27FC236}">
                      <a16:creationId xmlns:a16="http://schemas.microsoft.com/office/drawing/2014/main" id="{261BEA47-B2D1-4CCF-B470-9AA70A406518}"/>
                    </a:ext>
                  </a:extLst>
                </p:cNvPr>
                <p:cNvSpPr/>
                <p:nvPr/>
              </p:nvSpPr>
              <p:spPr>
                <a:xfrm>
                  <a:off x="5197000" y="49323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6" name="pt2565">
                  <a:extLst>
                    <a:ext uri="{FF2B5EF4-FFF2-40B4-BE49-F238E27FC236}">
                      <a16:creationId xmlns:a16="http://schemas.microsoft.com/office/drawing/2014/main" id="{F9E0D522-EFB4-469F-8103-24A958F0B7C5}"/>
                    </a:ext>
                  </a:extLst>
                </p:cNvPr>
                <p:cNvSpPr/>
                <p:nvPr/>
              </p:nvSpPr>
              <p:spPr>
                <a:xfrm>
                  <a:off x="5306230" y="49324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7" name="pt2566">
                  <a:extLst>
                    <a:ext uri="{FF2B5EF4-FFF2-40B4-BE49-F238E27FC236}">
                      <a16:creationId xmlns:a16="http://schemas.microsoft.com/office/drawing/2014/main" id="{950D8F57-43E9-460F-BE44-EF23F43622F4}"/>
                    </a:ext>
                  </a:extLst>
                </p:cNvPr>
                <p:cNvSpPr/>
                <p:nvPr/>
              </p:nvSpPr>
              <p:spPr>
                <a:xfrm>
                  <a:off x="5869657" y="49326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8" name="pt2567">
                  <a:extLst>
                    <a:ext uri="{FF2B5EF4-FFF2-40B4-BE49-F238E27FC236}">
                      <a16:creationId xmlns:a16="http://schemas.microsoft.com/office/drawing/2014/main" id="{BB03114F-D816-45D8-9154-1BAC1075EE66}"/>
                    </a:ext>
                  </a:extLst>
                </p:cNvPr>
                <p:cNvSpPr/>
                <p:nvPr/>
              </p:nvSpPr>
              <p:spPr>
                <a:xfrm>
                  <a:off x="5293486" y="49326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9" name="pt2568">
                  <a:extLst>
                    <a:ext uri="{FF2B5EF4-FFF2-40B4-BE49-F238E27FC236}">
                      <a16:creationId xmlns:a16="http://schemas.microsoft.com/office/drawing/2014/main" id="{091B1FDB-33DC-4448-AFB2-3453B51A44D2}"/>
                    </a:ext>
                  </a:extLst>
                </p:cNvPr>
                <p:cNvSpPr/>
                <p:nvPr/>
              </p:nvSpPr>
              <p:spPr>
                <a:xfrm>
                  <a:off x="5121959" y="49326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0" name="pt2569">
                  <a:extLst>
                    <a:ext uri="{FF2B5EF4-FFF2-40B4-BE49-F238E27FC236}">
                      <a16:creationId xmlns:a16="http://schemas.microsoft.com/office/drawing/2014/main" id="{9B0520D1-FDE3-45F8-894A-B1C8649EEF39}"/>
                    </a:ext>
                  </a:extLst>
                </p:cNvPr>
                <p:cNvSpPr/>
                <p:nvPr/>
              </p:nvSpPr>
              <p:spPr>
                <a:xfrm>
                  <a:off x="5316165" y="49330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1" name="pt2570">
                  <a:extLst>
                    <a:ext uri="{FF2B5EF4-FFF2-40B4-BE49-F238E27FC236}">
                      <a16:creationId xmlns:a16="http://schemas.microsoft.com/office/drawing/2014/main" id="{4047322E-D543-4627-8A82-A7D28BC8CFF9}"/>
                    </a:ext>
                  </a:extLst>
                </p:cNvPr>
                <p:cNvSpPr/>
                <p:nvPr/>
              </p:nvSpPr>
              <p:spPr>
                <a:xfrm>
                  <a:off x="5187194" y="49330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2" name="pt2571">
                  <a:extLst>
                    <a:ext uri="{FF2B5EF4-FFF2-40B4-BE49-F238E27FC236}">
                      <a16:creationId xmlns:a16="http://schemas.microsoft.com/office/drawing/2014/main" id="{C4543253-44B5-4AF8-A272-92E4FA7B6CD7}"/>
                    </a:ext>
                  </a:extLst>
                </p:cNvPr>
                <p:cNvSpPr/>
                <p:nvPr/>
              </p:nvSpPr>
              <p:spPr>
                <a:xfrm>
                  <a:off x="5333634" y="49330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3" name="pt2572">
                  <a:extLst>
                    <a:ext uri="{FF2B5EF4-FFF2-40B4-BE49-F238E27FC236}">
                      <a16:creationId xmlns:a16="http://schemas.microsoft.com/office/drawing/2014/main" id="{0258643C-E555-4D3F-B5D0-07E661542420}"/>
                    </a:ext>
                  </a:extLst>
                </p:cNvPr>
                <p:cNvSpPr/>
                <p:nvPr/>
              </p:nvSpPr>
              <p:spPr>
                <a:xfrm>
                  <a:off x="5188402" y="49330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4" name="pt2573">
                  <a:extLst>
                    <a:ext uri="{FF2B5EF4-FFF2-40B4-BE49-F238E27FC236}">
                      <a16:creationId xmlns:a16="http://schemas.microsoft.com/office/drawing/2014/main" id="{8834F556-E6F2-4F65-A3A0-289C18604D7C}"/>
                    </a:ext>
                  </a:extLst>
                </p:cNvPr>
                <p:cNvSpPr/>
                <p:nvPr/>
              </p:nvSpPr>
              <p:spPr>
                <a:xfrm>
                  <a:off x="5854321" y="49332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5" name="pt2574">
                  <a:extLst>
                    <a:ext uri="{FF2B5EF4-FFF2-40B4-BE49-F238E27FC236}">
                      <a16:creationId xmlns:a16="http://schemas.microsoft.com/office/drawing/2014/main" id="{747D5298-7C90-4B21-95A1-8A05BD438EC7}"/>
                    </a:ext>
                  </a:extLst>
                </p:cNvPr>
                <p:cNvSpPr/>
                <p:nvPr/>
              </p:nvSpPr>
              <p:spPr>
                <a:xfrm>
                  <a:off x="5298973" y="49332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6" name="pt2575">
                  <a:extLst>
                    <a:ext uri="{FF2B5EF4-FFF2-40B4-BE49-F238E27FC236}">
                      <a16:creationId xmlns:a16="http://schemas.microsoft.com/office/drawing/2014/main" id="{A56E5704-E093-486C-A590-2E597EFF5918}"/>
                    </a:ext>
                  </a:extLst>
                </p:cNvPr>
                <p:cNvSpPr/>
                <p:nvPr/>
              </p:nvSpPr>
              <p:spPr>
                <a:xfrm>
                  <a:off x="5950654" y="49336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7" name="pt2576">
                  <a:extLst>
                    <a:ext uri="{FF2B5EF4-FFF2-40B4-BE49-F238E27FC236}">
                      <a16:creationId xmlns:a16="http://schemas.microsoft.com/office/drawing/2014/main" id="{82002D01-C035-4965-A91A-90AC3DDF078A}"/>
                    </a:ext>
                  </a:extLst>
                </p:cNvPr>
                <p:cNvSpPr/>
                <p:nvPr/>
              </p:nvSpPr>
              <p:spPr>
                <a:xfrm>
                  <a:off x="5964266" y="49338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8" name="pt2577">
                  <a:extLst>
                    <a:ext uri="{FF2B5EF4-FFF2-40B4-BE49-F238E27FC236}">
                      <a16:creationId xmlns:a16="http://schemas.microsoft.com/office/drawing/2014/main" id="{5AD0144F-0611-4782-89FA-9F737718588F}"/>
                    </a:ext>
                  </a:extLst>
                </p:cNvPr>
                <p:cNvSpPr/>
                <p:nvPr/>
              </p:nvSpPr>
              <p:spPr>
                <a:xfrm>
                  <a:off x="5146319" y="49340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9" name="pt2578">
                  <a:extLst>
                    <a:ext uri="{FF2B5EF4-FFF2-40B4-BE49-F238E27FC236}">
                      <a16:creationId xmlns:a16="http://schemas.microsoft.com/office/drawing/2014/main" id="{799DB3BF-7CDE-4A90-B49D-E1EDB10C14FD}"/>
                    </a:ext>
                  </a:extLst>
                </p:cNvPr>
                <p:cNvSpPr/>
                <p:nvPr/>
              </p:nvSpPr>
              <p:spPr>
                <a:xfrm>
                  <a:off x="5178098" y="49341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0" name="pt2579">
                  <a:extLst>
                    <a:ext uri="{FF2B5EF4-FFF2-40B4-BE49-F238E27FC236}">
                      <a16:creationId xmlns:a16="http://schemas.microsoft.com/office/drawing/2014/main" id="{1ED68464-A3C5-4144-8FBA-EAE37E064FB4}"/>
                    </a:ext>
                  </a:extLst>
                </p:cNvPr>
                <p:cNvSpPr/>
                <p:nvPr/>
              </p:nvSpPr>
              <p:spPr>
                <a:xfrm>
                  <a:off x="5203567" y="49341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1" name="pt2580">
                  <a:extLst>
                    <a:ext uri="{FF2B5EF4-FFF2-40B4-BE49-F238E27FC236}">
                      <a16:creationId xmlns:a16="http://schemas.microsoft.com/office/drawing/2014/main" id="{AA26132E-1BC9-45A6-AC77-7A5288206294}"/>
                    </a:ext>
                  </a:extLst>
                </p:cNvPr>
                <p:cNvSpPr/>
                <p:nvPr/>
              </p:nvSpPr>
              <p:spPr>
                <a:xfrm>
                  <a:off x="5180350" y="49341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2" name="pt2581">
                  <a:extLst>
                    <a:ext uri="{FF2B5EF4-FFF2-40B4-BE49-F238E27FC236}">
                      <a16:creationId xmlns:a16="http://schemas.microsoft.com/office/drawing/2014/main" id="{37810D52-BFE4-4349-B06B-78860F50CD6C}"/>
                    </a:ext>
                  </a:extLst>
                </p:cNvPr>
                <p:cNvSpPr/>
                <p:nvPr/>
              </p:nvSpPr>
              <p:spPr>
                <a:xfrm>
                  <a:off x="5346817" y="49343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3" name="pt2582">
                  <a:extLst>
                    <a:ext uri="{FF2B5EF4-FFF2-40B4-BE49-F238E27FC236}">
                      <a16:creationId xmlns:a16="http://schemas.microsoft.com/office/drawing/2014/main" id="{5A66322F-E4FB-402D-A184-2AD0F8BB5804}"/>
                    </a:ext>
                  </a:extLst>
                </p:cNvPr>
                <p:cNvSpPr/>
                <p:nvPr/>
              </p:nvSpPr>
              <p:spPr>
                <a:xfrm>
                  <a:off x="5201152" y="49343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4" name="pt2583">
                  <a:extLst>
                    <a:ext uri="{FF2B5EF4-FFF2-40B4-BE49-F238E27FC236}">
                      <a16:creationId xmlns:a16="http://schemas.microsoft.com/office/drawing/2014/main" id="{3A52CA21-049B-4AC9-8A7D-0BFBCF45BC53}"/>
                    </a:ext>
                  </a:extLst>
                </p:cNvPr>
                <p:cNvSpPr/>
                <p:nvPr/>
              </p:nvSpPr>
              <p:spPr>
                <a:xfrm>
                  <a:off x="5929098" y="493463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5" name="pt2584">
                  <a:extLst>
                    <a:ext uri="{FF2B5EF4-FFF2-40B4-BE49-F238E27FC236}">
                      <a16:creationId xmlns:a16="http://schemas.microsoft.com/office/drawing/2014/main" id="{B6BA5216-E4F8-4BE5-B999-A3DA5FBB4738}"/>
                    </a:ext>
                  </a:extLst>
                </p:cNvPr>
                <p:cNvSpPr/>
                <p:nvPr/>
              </p:nvSpPr>
              <p:spPr>
                <a:xfrm>
                  <a:off x="5443318" y="49347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6" name="pt2585">
                  <a:extLst>
                    <a:ext uri="{FF2B5EF4-FFF2-40B4-BE49-F238E27FC236}">
                      <a16:creationId xmlns:a16="http://schemas.microsoft.com/office/drawing/2014/main" id="{F93C1AAE-42D3-4C84-AD31-C27892DFA0C9}"/>
                    </a:ext>
                  </a:extLst>
                </p:cNvPr>
                <p:cNvSpPr/>
                <p:nvPr/>
              </p:nvSpPr>
              <p:spPr>
                <a:xfrm>
                  <a:off x="5307295" y="49347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7" name="pt2586">
                  <a:extLst>
                    <a:ext uri="{FF2B5EF4-FFF2-40B4-BE49-F238E27FC236}">
                      <a16:creationId xmlns:a16="http://schemas.microsoft.com/office/drawing/2014/main" id="{372D6A5A-8BA9-4AA0-AC8E-2BFA0F85F2F6}"/>
                    </a:ext>
                  </a:extLst>
                </p:cNvPr>
                <p:cNvSpPr/>
                <p:nvPr/>
              </p:nvSpPr>
              <p:spPr>
                <a:xfrm>
                  <a:off x="5154823" y="49347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8" name="pt2587">
                  <a:extLst>
                    <a:ext uri="{FF2B5EF4-FFF2-40B4-BE49-F238E27FC236}">
                      <a16:creationId xmlns:a16="http://schemas.microsoft.com/office/drawing/2014/main" id="{4ABE3077-C6D8-4CAB-BC76-CFFB512EDD09}"/>
                    </a:ext>
                  </a:extLst>
                </p:cNvPr>
                <p:cNvSpPr/>
                <p:nvPr/>
              </p:nvSpPr>
              <p:spPr>
                <a:xfrm>
                  <a:off x="5165512" y="49347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9" name="pt2588">
                  <a:extLst>
                    <a:ext uri="{FF2B5EF4-FFF2-40B4-BE49-F238E27FC236}">
                      <a16:creationId xmlns:a16="http://schemas.microsoft.com/office/drawing/2014/main" id="{F25EE9CB-DBDA-41C4-9000-EFD6C7E8F8B1}"/>
                    </a:ext>
                  </a:extLst>
                </p:cNvPr>
                <p:cNvSpPr/>
                <p:nvPr/>
              </p:nvSpPr>
              <p:spPr>
                <a:xfrm>
                  <a:off x="5378505" y="49347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80" name="pt2589">
                  <a:extLst>
                    <a:ext uri="{FF2B5EF4-FFF2-40B4-BE49-F238E27FC236}">
                      <a16:creationId xmlns:a16="http://schemas.microsoft.com/office/drawing/2014/main" id="{E9C18AC4-1771-4512-9ACE-95486878385C}"/>
                    </a:ext>
                  </a:extLst>
                </p:cNvPr>
                <p:cNvSpPr/>
                <p:nvPr/>
              </p:nvSpPr>
              <p:spPr>
                <a:xfrm>
                  <a:off x="5434187" y="49347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81" name="pt2590">
                  <a:extLst>
                    <a:ext uri="{FF2B5EF4-FFF2-40B4-BE49-F238E27FC236}">
                      <a16:creationId xmlns:a16="http://schemas.microsoft.com/office/drawing/2014/main" id="{CE17CDA7-3494-4816-9A29-C2E8C7E9981F}"/>
                    </a:ext>
                  </a:extLst>
                </p:cNvPr>
                <p:cNvSpPr/>
                <p:nvPr/>
              </p:nvSpPr>
              <p:spPr>
                <a:xfrm>
                  <a:off x="5940833" y="49347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82" name="pt2591">
                  <a:extLst>
                    <a:ext uri="{FF2B5EF4-FFF2-40B4-BE49-F238E27FC236}">
                      <a16:creationId xmlns:a16="http://schemas.microsoft.com/office/drawing/2014/main" id="{9D8CDDF4-84CD-4E64-B13B-F70F81B6F630}"/>
                    </a:ext>
                  </a:extLst>
                </p:cNvPr>
                <p:cNvSpPr/>
                <p:nvPr/>
              </p:nvSpPr>
              <p:spPr>
                <a:xfrm>
                  <a:off x="5850214" y="49347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83" name="pt2592">
                  <a:extLst>
                    <a:ext uri="{FF2B5EF4-FFF2-40B4-BE49-F238E27FC236}">
                      <a16:creationId xmlns:a16="http://schemas.microsoft.com/office/drawing/2014/main" id="{247C37CB-FEAE-4922-B657-49B2DB474454}"/>
                    </a:ext>
                  </a:extLst>
                </p:cNvPr>
                <p:cNvSpPr/>
                <p:nvPr/>
              </p:nvSpPr>
              <p:spPr>
                <a:xfrm>
                  <a:off x="5166075" y="49349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84" name="pt2593">
                  <a:extLst>
                    <a:ext uri="{FF2B5EF4-FFF2-40B4-BE49-F238E27FC236}">
                      <a16:creationId xmlns:a16="http://schemas.microsoft.com/office/drawing/2014/main" id="{D5E00ABB-7286-4F2A-8DDC-D42D1F4AA5D3}"/>
                    </a:ext>
                  </a:extLst>
                </p:cNvPr>
                <p:cNvSpPr/>
                <p:nvPr/>
              </p:nvSpPr>
              <p:spPr>
                <a:xfrm>
                  <a:off x="5292718" y="49350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85" name="pt2594">
                  <a:extLst>
                    <a:ext uri="{FF2B5EF4-FFF2-40B4-BE49-F238E27FC236}">
                      <a16:creationId xmlns:a16="http://schemas.microsoft.com/office/drawing/2014/main" id="{10199558-2C7B-4A8D-AE6B-1D8080F40F58}"/>
                    </a:ext>
                  </a:extLst>
                </p:cNvPr>
                <p:cNvSpPr/>
                <p:nvPr/>
              </p:nvSpPr>
              <p:spPr>
                <a:xfrm>
                  <a:off x="5194568" y="49352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86" name="pt2595">
                  <a:extLst>
                    <a:ext uri="{FF2B5EF4-FFF2-40B4-BE49-F238E27FC236}">
                      <a16:creationId xmlns:a16="http://schemas.microsoft.com/office/drawing/2014/main" id="{2481C416-B2B4-4A0A-9D04-43589F57D3DB}"/>
                    </a:ext>
                  </a:extLst>
                </p:cNvPr>
                <p:cNvSpPr/>
                <p:nvPr/>
              </p:nvSpPr>
              <p:spPr>
                <a:xfrm>
                  <a:off x="6024080" y="49352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87" name="pt2596">
                  <a:extLst>
                    <a:ext uri="{FF2B5EF4-FFF2-40B4-BE49-F238E27FC236}">
                      <a16:creationId xmlns:a16="http://schemas.microsoft.com/office/drawing/2014/main" id="{5D6D0467-EEE3-4029-900C-D7F5FEA43211}"/>
                    </a:ext>
                  </a:extLst>
                </p:cNvPr>
                <p:cNvSpPr/>
                <p:nvPr/>
              </p:nvSpPr>
              <p:spPr>
                <a:xfrm>
                  <a:off x="5766647" y="49353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88" name="pt2597">
                  <a:extLst>
                    <a:ext uri="{FF2B5EF4-FFF2-40B4-BE49-F238E27FC236}">
                      <a16:creationId xmlns:a16="http://schemas.microsoft.com/office/drawing/2014/main" id="{7B021866-6C2F-4B2E-92F7-6A611B1363A4}"/>
                    </a:ext>
                  </a:extLst>
                </p:cNvPr>
                <p:cNvSpPr/>
                <p:nvPr/>
              </p:nvSpPr>
              <p:spPr>
                <a:xfrm>
                  <a:off x="5318005" y="49353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89" name="pt2598">
                  <a:extLst>
                    <a:ext uri="{FF2B5EF4-FFF2-40B4-BE49-F238E27FC236}">
                      <a16:creationId xmlns:a16="http://schemas.microsoft.com/office/drawing/2014/main" id="{6A48132C-C713-4F12-9850-BF1F705FCB87}"/>
                    </a:ext>
                  </a:extLst>
                </p:cNvPr>
                <p:cNvSpPr/>
                <p:nvPr/>
              </p:nvSpPr>
              <p:spPr>
                <a:xfrm>
                  <a:off x="5932669" y="49357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90" name="pt2599">
                  <a:extLst>
                    <a:ext uri="{FF2B5EF4-FFF2-40B4-BE49-F238E27FC236}">
                      <a16:creationId xmlns:a16="http://schemas.microsoft.com/office/drawing/2014/main" id="{7CA75CED-ED42-476C-A6F6-D1834DC59779}"/>
                    </a:ext>
                  </a:extLst>
                </p:cNvPr>
                <p:cNvSpPr/>
                <p:nvPr/>
              </p:nvSpPr>
              <p:spPr>
                <a:xfrm>
                  <a:off x="5770611" y="49359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91" name="pt2600">
                  <a:extLst>
                    <a:ext uri="{FF2B5EF4-FFF2-40B4-BE49-F238E27FC236}">
                      <a16:creationId xmlns:a16="http://schemas.microsoft.com/office/drawing/2014/main" id="{300FC8A8-F851-4445-A2D5-A819520D4AD4}"/>
                    </a:ext>
                  </a:extLst>
                </p:cNvPr>
                <p:cNvSpPr/>
                <p:nvPr/>
              </p:nvSpPr>
              <p:spPr>
                <a:xfrm>
                  <a:off x="6025180" y="49362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92" name="pt2601">
                  <a:extLst>
                    <a:ext uri="{FF2B5EF4-FFF2-40B4-BE49-F238E27FC236}">
                      <a16:creationId xmlns:a16="http://schemas.microsoft.com/office/drawing/2014/main" id="{5576740A-68E6-433E-AF43-080C96FDD848}"/>
                    </a:ext>
                  </a:extLst>
                </p:cNvPr>
                <p:cNvSpPr/>
                <p:nvPr/>
              </p:nvSpPr>
              <p:spPr>
                <a:xfrm>
                  <a:off x="5910434" y="49362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93" name="pt2602">
                  <a:extLst>
                    <a:ext uri="{FF2B5EF4-FFF2-40B4-BE49-F238E27FC236}">
                      <a16:creationId xmlns:a16="http://schemas.microsoft.com/office/drawing/2014/main" id="{8D790B55-81D2-482B-A1EE-7694DEF1D6D6}"/>
                    </a:ext>
                  </a:extLst>
                </p:cNvPr>
                <p:cNvSpPr/>
                <p:nvPr/>
              </p:nvSpPr>
              <p:spPr>
                <a:xfrm>
                  <a:off x="5257668" y="49363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94" name="pt2603">
                  <a:extLst>
                    <a:ext uri="{FF2B5EF4-FFF2-40B4-BE49-F238E27FC236}">
                      <a16:creationId xmlns:a16="http://schemas.microsoft.com/office/drawing/2014/main" id="{A1674D68-BBAC-44F1-BB51-1BA432289CE0}"/>
                    </a:ext>
                  </a:extLst>
                </p:cNvPr>
                <p:cNvSpPr/>
                <p:nvPr/>
              </p:nvSpPr>
              <p:spPr>
                <a:xfrm>
                  <a:off x="5408621" y="49363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95" name="pt2604">
                  <a:extLst>
                    <a:ext uri="{FF2B5EF4-FFF2-40B4-BE49-F238E27FC236}">
                      <a16:creationId xmlns:a16="http://schemas.microsoft.com/office/drawing/2014/main" id="{C65EB2FB-3524-49F7-B8AE-FB3C87F35EC3}"/>
                    </a:ext>
                  </a:extLst>
                </p:cNvPr>
                <p:cNvSpPr/>
                <p:nvPr/>
              </p:nvSpPr>
              <p:spPr>
                <a:xfrm>
                  <a:off x="5955086" y="49363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96" name="pt2605">
                  <a:extLst>
                    <a:ext uri="{FF2B5EF4-FFF2-40B4-BE49-F238E27FC236}">
                      <a16:creationId xmlns:a16="http://schemas.microsoft.com/office/drawing/2014/main" id="{4F85EC3E-BEC0-46D1-8B25-562F36A68664}"/>
                    </a:ext>
                  </a:extLst>
                </p:cNvPr>
                <p:cNvSpPr/>
                <p:nvPr/>
              </p:nvSpPr>
              <p:spPr>
                <a:xfrm>
                  <a:off x="5132226" y="49364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97" name="pt2606">
                  <a:extLst>
                    <a:ext uri="{FF2B5EF4-FFF2-40B4-BE49-F238E27FC236}">
                      <a16:creationId xmlns:a16="http://schemas.microsoft.com/office/drawing/2014/main" id="{135DE532-7C2E-4AA4-8ECB-08BE062DE287}"/>
                    </a:ext>
                  </a:extLst>
                </p:cNvPr>
                <p:cNvSpPr/>
                <p:nvPr/>
              </p:nvSpPr>
              <p:spPr>
                <a:xfrm>
                  <a:off x="5185675" y="49364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98" name="pt2607">
                  <a:extLst>
                    <a:ext uri="{FF2B5EF4-FFF2-40B4-BE49-F238E27FC236}">
                      <a16:creationId xmlns:a16="http://schemas.microsoft.com/office/drawing/2014/main" id="{8921CEB8-7238-458E-9F8A-48FC4F87CA58}"/>
                    </a:ext>
                  </a:extLst>
                </p:cNvPr>
                <p:cNvSpPr/>
                <p:nvPr/>
              </p:nvSpPr>
              <p:spPr>
                <a:xfrm>
                  <a:off x="5197552" y="49364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99" name="pt2608">
                  <a:extLst>
                    <a:ext uri="{FF2B5EF4-FFF2-40B4-BE49-F238E27FC236}">
                      <a16:creationId xmlns:a16="http://schemas.microsoft.com/office/drawing/2014/main" id="{79805DDB-34B2-4576-9B8F-67C25593E0C0}"/>
                    </a:ext>
                  </a:extLst>
                </p:cNvPr>
                <p:cNvSpPr/>
                <p:nvPr/>
              </p:nvSpPr>
              <p:spPr>
                <a:xfrm>
                  <a:off x="5293223" y="49366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0" name="pt2609">
                  <a:extLst>
                    <a:ext uri="{FF2B5EF4-FFF2-40B4-BE49-F238E27FC236}">
                      <a16:creationId xmlns:a16="http://schemas.microsoft.com/office/drawing/2014/main" id="{184F84E8-1E6A-4052-BE4C-FB51DFD96FCF}"/>
                    </a:ext>
                  </a:extLst>
                </p:cNvPr>
                <p:cNvSpPr/>
                <p:nvPr/>
              </p:nvSpPr>
              <p:spPr>
                <a:xfrm>
                  <a:off x="5186719" y="49366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1" name="pt2610">
                  <a:extLst>
                    <a:ext uri="{FF2B5EF4-FFF2-40B4-BE49-F238E27FC236}">
                      <a16:creationId xmlns:a16="http://schemas.microsoft.com/office/drawing/2014/main" id="{A3B7F866-D4FA-479C-A1F8-2D61916F2391}"/>
                    </a:ext>
                  </a:extLst>
                </p:cNvPr>
                <p:cNvSpPr/>
                <p:nvPr/>
              </p:nvSpPr>
              <p:spPr>
                <a:xfrm>
                  <a:off x="5249897" y="49366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2" name="pt2611">
                  <a:extLst>
                    <a:ext uri="{FF2B5EF4-FFF2-40B4-BE49-F238E27FC236}">
                      <a16:creationId xmlns:a16="http://schemas.microsoft.com/office/drawing/2014/main" id="{C5BF1248-CB04-46E3-92E9-7C5502A01C2D}"/>
                    </a:ext>
                  </a:extLst>
                </p:cNvPr>
                <p:cNvSpPr/>
                <p:nvPr/>
              </p:nvSpPr>
              <p:spPr>
                <a:xfrm>
                  <a:off x="5761191" y="49367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3" name="pt2612">
                  <a:extLst>
                    <a:ext uri="{FF2B5EF4-FFF2-40B4-BE49-F238E27FC236}">
                      <a16:creationId xmlns:a16="http://schemas.microsoft.com/office/drawing/2014/main" id="{182A7320-7F4F-41A9-8BAE-B470F94D619E}"/>
                    </a:ext>
                  </a:extLst>
                </p:cNvPr>
                <p:cNvSpPr/>
                <p:nvPr/>
              </p:nvSpPr>
              <p:spPr>
                <a:xfrm>
                  <a:off x="5331787" y="49371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4" name="pt2613">
                  <a:extLst>
                    <a:ext uri="{FF2B5EF4-FFF2-40B4-BE49-F238E27FC236}">
                      <a16:creationId xmlns:a16="http://schemas.microsoft.com/office/drawing/2014/main" id="{DD22D898-B3F5-4F00-AAEC-8DD24906BE7A}"/>
                    </a:ext>
                  </a:extLst>
                </p:cNvPr>
                <p:cNvSpPr/>
                <p:nvPr/>
              </p:nvSpPr>
              <p:spPr>
                <a:xfrm>
                  <a:off x="5904247" y="49372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5" name="pt2614">
                  <a:extLst>
                    <a:ext uri="{FF2B5EF4-FFF2-40B4-BE49-F238E27FC236}">
                      <a16:creationId xmlns:a16="http://schemas.microsoft.com/office/drawing/2014/main" id="{E0787D65-0FE8-4521-A9A0-EDC534631BE5}"/>
                    </a:ext>
                  </a:extLst>
                </p:cNvPr>
                <p:cNvSpPr/>
                <p:nvPr/>
              </p:nvSpPr>
              <p:spPr>
                <a:xfrm>
                  <a:off x="5284497" y="49372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6" name="pt2615">
                  <a:extLst>
                    <a:ext uri="{FF2B5EF4-FFF2-40B4-BE49-F238E27FC236}">
                      <a16:creationId xmlns:a16="http://schemas.microsoft.com/office/drawing/2014/main" id="{8E1F89CC-9735-4391-9708-DE4FFC7D8060}"/>
                    </a:ext>
                  </a:extLst>
                </p:cNvPr>
                <p:cNvSpPr/>
                <p:nvPr/>
              </p:nvSpPr>
              <p:spPr>
                <a:xfrm>
                  <a:off x="5347631" y="49373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7" name="pt2616">
                  <a:extLst>
                    <a:ext uri="{FF2B5EF4-FFF2-40B4-BE49-F238E27FC236}">
                      <a16:creationId xmlns:a16="http://schemas.microsoft.com/office/drawing/2014/main" id="{C9338BBB-875F-46DA-AB30-D7ED64AA9A59}"/>
                    </a:ext>
                  </a:extLst>
                </p:cNvPr>
                <p:cNvSpPr/>
                <p:nvPr/>
              </p:nvSpPr>
              <p:spPr>
                <a:xfrm>
                  <a:off x="5862792" y="49374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8" name="pt2617">
                  <a:extLst>
                    <a:ext uri="{FF2B5EF4-FFF2-40B4-BE49-F238E27FC236}">
                      <a16:creationId xmlns:a16="http://schemas.microsoft.com/office/drawing/2014/main" id="{F8A59FBF-51CF-45D3-B604-66C51279BEBC}"/>
                    </a:ext>
                  </a:extLst>
                </p:cNvPr>
                <p:cNvSpPr/>
                <p:nvPr/>
              </p:nvSpPr>
              <p:spPr>
                <a:xfrm>
                  <a:off x="5507092" y="49377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9" name="pt2618">
                  <a:extLst>
                    <a:ext uri="{FF2B5EF4-FFF2-40B4-BE49-F238E27FC236}">
                      <a16:creationId xmlns:a16="http://schemas.microsoft.com/office/drawing/2014/main" id="{7806FE52-D9BF-41F4-BC27-1BFED8874348}"/>
                    </a:ext>
                  </a:extLst>
                </p:cNvPr>
                <p:cNvSpPr/>
                <p:nvPr/>
              </p:nvSpPr>
              <p:spPr>
                <a:xfrm>
                  <a:off x="5941247" y="49378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10" name="pt2619">
                  <a:extLst>
                    <a:ext uri="{FF2B5EF4-FFF2-40B4-BE49-F238E27FC236}">
                      <a16:creationId xmlns:a16="http://schemas.microsoft.com/office/drawing/2014/main" id="{B883076A-526F-415F-8E0E-63902F184024}"/>
                    </a:ext>
                  </a:extLst>
                </p:cNvPr>
                <p:cNvSpPr/>
                <p:nvPr/>
              </p:nvSpPr>
              <p:spPr>
                <a:xfrm>
                  <a:off x="5855381" y="49379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11" name="pt2620">
                  <a:extLst>
                    <a:ext uri="{FF2B5EF4-FFF2-40B4-BE49-F238E27FC236}">
                      <a16:creationId xmlns:a16="http://schemas.microsoft.com/office/drawing/2014/main" id="{B171B557-3889-47B3-A336-F5C315EFB533}"/>
                    </a:ext>
                  </a:extLst>
                </p:cNvPr>
                <p:cNvSpPr/>
                <p:nvPr/>
              </p:nvSpPr>
              <p:spPr>
                <a:xfrm>
                  <a:off x="5974732" y="49379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12" name="pt2621">
                  <a:extLst>
                    <a:ext uri="{FF2B5EF4-FFF2-40B4-BE49-F238E27FC236}">
                      <a16:creationId xmlns:a16="http://schemas.microsoft.com/office/drawing/2014/main" id="{FBA26F0A-7B8B-43AC-8931-046582D44B68}"/>
                    </a:ext>
                  </a:extLst>
                </p:cNvPr>
                <p:cNvSpPr/>
                <p:nvPr/>
              </p:nvSpPr>
              <p:spPr>
                <a:xfrm>
                  <a:off x="5323071" y="49384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13" name="pt2622">
                  <a:extLst>
                    <a:ext uri="{FF2B5EF4-FFF2-40B4-BE49-F238E27FC236}">
                      <a16:creationId xmlns:a16="http://schemas.microsoft.com/office/drawing/2014/main" id="{8C573132-BF70-4894-A074-3B5222CF6DFD}"/>
                    </a:ext>
                  </a:extLst>
                </p:cNvPr>
                <p:cNvSpPr/>
                <p:nvPr/>
              </p:nvSpPr>
              <p:spPr>
                <a:xfrm>
                  <a:off x="5170053" y="49385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14" name="pt2623">
                  <a:extLst>
                    <a:ext uri="{FF2B5EF4-FFF2-40B4-BE49-F238E27FC236}">
                      <a16:creationId xmlns:a16="http://schemas.microsoft.com/office/drawing/2014/main" id="{DAAB029C-2E63-4883-ABCF-C1CC45F1B684}"/>
                    </a:ext>
                  </a:extLst>
                </p:cNvPr>
                <p:cNvSpPr/>
                <p:nvPr/>
              </p:nvSpPr>
              <p:spPr>
                <a:xfrm>
                  <a:off x="5290163" y="49388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15" name="pt2624">
                  <a:extLst>
                    <a:ext uri="{FF2B5EF4-FFF2-40B4-BE49-F238E27FC236}">
                      <a16:creationId xmlns:a16="http://schemas.microsoft.com/office/drawing/2014/main" id="{50CBEB4E-6781-42B2-BDB5-8149AA22DB8F}"/>
                    </a:ext>
                  </a:extLst>
                </p:cNvPr>
                <p:cNvSpPr/>
                <p:nvPr/>
              </p:nvSpPr>
              <p:spPr>
                <a:xfrm>
                  <a:off x="5867472" y="49388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16" name="pt2625">
                  <a:extLst>
                    <a:ext uri="{FF2B5EF4-FFF2-40B4-BE49-F238E27FC236}">
                      <a16:creationId xmlns:a16="http://schemas.microsoft.com/office/drawing/2014/main" id="{3B47D9DD-1F00-4319-B625-7C3C534458AB}"/>
                    </a:ext>
                  </a:extLst>
                </p:cNvPr>
                <p:cNvSpPr/>
                <p:nvPr/>
              </p:nvSpPr>
              <p:spPr>
                <a:xfrm>
                  <a:off x="5229015" y="49388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17" name="pt2626">
                  <a:extLst>
                    <a:ext uri="{FF2B5EF4-FFF2-40B4-BE49-F238E27FC236}">
                      <a16:creationId xmlns:a16="http://schemas.microsoft.com/office/drawing/2014/main" id="{C0E085E5-1DDB-4269-856E-B70A132388D8}"/>
                    </a:ext>
                  </a:extLst>
                </p:cNvPr>
                <p:cNvSpPr/>
                <p:nvPr/>
              </p:nvSpPr>
              <p:spPr>
                <a:xfrm>
                  <a:off x="5039391" y="49388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18" name="pt2627">
                  <a:extLst>
                    <a:ext uri="{FF2B5EF4-FFF2-40B4-BE49-F238E27FC236}">
                      <a16:creationId xmlns:a16="http://schemas.microsoft.com/office/drawing/2014/main" id="{96C7C34E-4C1C-4282-996D-779B8E9D6ADB}"/>
                    </a:ext>
                  </a:extLst>
                </p:cNvPr>
                <p:cNvSpPr/>
                <p:nvPr/>
              </p:nvSpPr>
              <p:spPr>
                <a:xfrm>
                  <a:off x="5834946" y="49389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19" name="pt2628">
                  <a:extLst>
                    <a:ext uri="{FF2B5EF4-FFF2-40B4-BE49-F238E27FC236}">
                      <a16:creationId xmlns:a16="http://schemas.microsoft.com/office/drawing/2014/main" id="{DC6DE845-643A-44AE-9291-10A12953DAA6}"/>
                    </a:ext>
                  </a:extLst>
                </p:cNvPr>
                <p:cNvSpPr/>
                <p:nvPr/>
              </p:nvSpPr>
              <p:spPr>
                <a:xfrm>
                  <a:off x="5178288" y="49389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0" name="pt2629">
                  <a:extLst>
                    <a:ext uri="{FF2B5EF4-FFF2-40B4-BE49-F238E27FC236}">
                      <a16:creationId xmlns:a16="http://schemas.microsoft.com/office/drawing/2014/main" id="{A6595772-7A71-41EC-B763-83727012D27A}"/>
                    </a:ext>
                  </a:extLst>
                </p:cNvPr>
                <p:cNvSpPr/>
                <p:nvPr/>
              </p:nvSpPr>
              <p:spPr>
                <a:xfrm>
                  <a:off x="5144721" y="49392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1" name="pt2630">
                  <a:extLst>
                    <a:ext uri="{FF2B5EF4-FFF2-40B4-BE49-F238E27FC236}">
                      <a16:creationId xmlns:a16="http://schemas.microsoft.com/office/drawing/2014/main" id="{F8F8ECF6-5AF6-401B-979E-03ADBC857A91}"/>
                    </a:ext>
                  </a:extLst>
                </p:cNvPr>
                <p:cNvSpPr/>
                <p:nvPr/>
              </p:nvSpPr>
              <p:spPr>
                <a:xfrm>
                  <a:off x="6054056" y="49393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2" name="pt2631">
                  <a:extLst>
                    <a:ext uri="{FF2B5EF4-FFF2-40B4-BE49-F238E27FC236}">
                      <a16:creationId xmlns:a16="http://schemas.microsoft.com/office/drawing/2014/main" id="{DB99E633-1C68-4EDD-B254-FEE06089DE19}"/>
                    </a:ext>
                  </a:extLst>
                </p:cNvPr>
                <p:cNvSpPr/>
                <p:nvPr/>
              </p:nvSpPr>
              <p:spPr>
                <a:xfrm>
                  <a:off x="6052208" y="49393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3" name="pt2632">
                  <a:extLst>
                    <a:ext uri="{FF2B5EF4-FFF2-40B4-BE49-F238E27FC236}">
                      <a16:creationId xmlns:a16="http://schemas.microsoft.com/office/drawing/2014/main" id="{DA397006-5D41-4609-A097-A4EBCDA83C29}"/>
                    </a:ext>
                  </a:extLst>
                </p:cNvPr>
                <p:cNvSpPr/>
                <p:nvPr/>
              </p:nvSpPr>
              <p:spPr>
                <a:xfrm>
                  <a:off x="5928905" y="49394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4" name="pt2633">
                  <a:extLst>
                    <a:ext uri="{FF2B5EF4-FFF2-40B4-BE49-F238E27FC236}">
                      <a16:creationId xmlns:a16="http://schemas.microsoft.com/office/drawing/2014/main" id="{0C8BD592-4528-4505-86DF-D15327E8BDD4}"/>
                    </a:ext>
                  </a:extLst>
                </p:cNvPr>
                <p:cNvSpPr/>
                <p:nvPr/>
              </p:nvSpPr>
              <p:spPr>
                <a:xfrm>
                  <a:off x="5258800" y="49394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5" name="pt2634">
                  <a:extLst>
                    <a:ext uri="{FF2B5EF4-FFF2-40B4-BE49-F238E27FC236}">
                      <a16:creationId xmlns:a16="http://schemas.microsoft.com/office/drawing/2014/main" id="{E38D29AF-32C3-424D-AD6C-BA803483396D}"/>
                    </a:ext>
                  </a:extLst>
                </p:cNvPr>
                <p:cNvSpPr/>
                <p:nvPr/>
              </p:nvSpPr>
              <p:spPr>
                <a:xfrm>
                  <a:off x="5835005" y="49394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6" name="pt2635">
                  <a:extLst>
                    <a:ext uri="{FF2B5EF4-FFF2-40B4-BE49-F238E27FC236}">
                      <a16:creationId xmlns:a16="http://schemas.microsoft.com/office/drawing/2014/main" id="{7DF66E54-8A71-407B-B9DA-B0DE4A8E20AA}"/>
                    </a:ext>
                  </a:extLst>
                </p:cNvPr>
                <p:cNvSpPr/>
                <p:nvPr/>
              </p:nvSpPr>
              <p:spPr>
                <a:xfrm>
                  <a:off x="5200704" y="49400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7" name="pt2636">
                  <a:extLst>
                    <a:ext uri="{FF2B5EF4-FFF2-40B4-BE49-F238E27FC236}">
                      <a16:creationId xmlns:a16="http://schemas.microsoft.com/office/drawing/2014/main" id="{F92C5FC8-72BB-406E-A264-BB55043DD6F8}"/>
                    </a:ext>
                  </a:extLst>
                </p:cNvPr>
                <p:cNvSpPr/>
                <p:nvPr/>
              </p:nvSpPr>
              <p:spPr>
                <a:xfrm>
                  <a:off x="5979932" y="49400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8" name="pt2637">
                  <a:extLst>
                    <a:ext uri="{FF2B5EF4-FFF2-40B4-BE49-F238E27FC236}">
                      <a16:creationId xmlns:a16="http://schemas.microsoft.com/office/drawing/2014/main" id="{2E1178B3-82B2-487C-AD7C-3B411513E979}"/>
                    </a:ext>
                  </a:extLst>
                </p:cNvPr>
                <p:cNvSpPr/>
                <p:nvPr/>
              </p:nvSpPr>
              <p:spPr>
                <a:xfrm>
                  <a:off x="5887343" y="49401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9" name="pt2638">
                  <a:extLst>
                    <a:ext uri="{FF2B5EF4-FFF2-40B4-BE49-F238E27FC236}">
                      <a16:creationId xmlns:a16="http://schemas.microsoft.com/office/drawing/2014/main" id="{D518C27A-3712-47B9-9B52-930D027A66EE}"/>
                    </a:ext>
                  </a:extLst>
                </p:cNvPr>
                <p:cNvSpPr/>
                <p:nvPr/>
              </p:nvSpPr>
              <p:spPr>
                <a:xfrm>
                  <a:off x="6001426" y="49401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0" name="pt2639">
                  <a:extLst>
                    <a:ext uri="{FF2B5EF4-FFF2-40B4-BE49-F238E27FC236}">
                      <a16:creationId xmlns:a16="http://schemas.microsoft.com/office/drawing/2014/main" id="{B2823A7F-D905-4FFD-B0D1-CBCF89AAD5E7}"/>
                    </a:ext>
                  </a:extLst>
                </p:cNvPr>
                <p:cNvSpPr/>
                <p:nvPr/>
              </p:nvSpPr>
              <p:spPr>
                <a:xfrm>
                  <a:off x="5951939" y="49402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1" name="pt2640">
                  <a:extLst>
                    <a:ext uri="{FF2B5EF4-FFF2-40B4-BE49-F238E27FC236}">
                      <a16:creationId xmlns:a16="http://schemas.microsoft.com/office/drawing/2014/main" id="{F78FB3A8-B043-4854-832B-F98CE7B5DFE6}"/>
                    </a:ext>
                  </a:extLst>
                </p:cNvPr>
                <p:cNvSpPr/>
                <p:nvPr/>
              </p:nvSpPr>
              <p:spPr>
                <a:xfrm>
                  <a:off x="5311292" y="49402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2" name="pt2641">
                  <a:extLst>
                    <a:ext uri="{FF2B5EF4-FFF2-40B4-BE49-F238E27FC236}">
                      <a16:creationId xmlns:a16="http://schemas.microsoft.com/office/drawing/2014/main" id="{108BADE7-330E-4678-BD12-98DAD4259610}"/>
                    </a:ext>
                  </a:extLst>
                </p:cNvPr>
                <p:cNvSpPr/>
                <p:nvPr/>
              </p:nvSpPr>
              <p:spPr>
                <a:xfrm>
                  <a:off x="5448981" y="49402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3" name="pt2642">
                  <a:extLst>
                    <a:ext uri="{FF2B5EF4-FFF2-40B4-BE49-F238E27FC236}">
                      <a16:creationId xmlns:a16="http://schemas.microsoft.com/office/drawing/2014/main" id="{4CFCE06D-87CD-4F98-8A95-2729A5B73B6B}"/>
                    </a:ext>
                  </a:extLst>
                </p:cNvPr>
                <p:cNvSpPr/>
                <p:nvPr/>
              </p:nvSpPr>
              <p:spPr>
                <a:xfrm>
                  <a:off x="5929537" y="49404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4" name="pt2643">
                  <a:extLst>
                    <a:ext uri="{FF2B5EF4-FFF2-40B4-BE49-F238E27FC236}">
                      <a16:creationId xmlns:a16="http://schemas.microsoft.com/office/drawing/2014/main" id="{CF8D049C-CB22-41C9-A288-96A9951D8099}"/>
                    </a:ext>
                  </a:extLst>
                </p:cNvPr>
                <p:cNvSpPr/>
                <p:nvPr/>
              </p:nvSpPr>
              <p:spPr>
                <a:xfrm>
                  <a:off x="5257516" y="49404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5" name="pt2644">
                  <a:extLst>
                    <a:ext uri="{FF2B5EF4-FFF2-40B4-BE49-F238E27FC236}">
                      <a16:creationId xmlns:a16="http://schemas.microsoft.com/office/drawing/2014/main" id="{F7FAED26-C53B-45B0-93D9-B8DD5417F68B}"/>
                    </a:ext>
                  </a:extLst>
                </p:cNvPr>
                <p:cNvSpPr/>
                <p:nvPr/>
              </p:nvSpPr>
              <p:spPr>
                <a:xfrm>
                  <a:off x="5935240" y="49410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6" name="pt2645">
                  <a:extLst>
                    <a:ext uri="{FF2B5EF4-FFF2-40B4-BE49-F238E27FC236}">
                      <a16:creationId xmlns:a16="http://schemas.microsoft.com/office/drawing/2014/main" id="{3E6D5B2A-3087-49A8-8DAA-F4545609211C}"/>
                    </a:ext>
                  </a:extLst>
                </p:cNvPr>
                <p:cNvSpPr/>
                <p:nvPr/>
              </p:nvSpPr>
              <p:spPr>
                <a:xfrm>
                  <a:off x="5185606" y="49410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7" name="pt2646">
                  <a:extLst>
                    <a:ext uri="{FF2B5EF4-FFF2-40B4-BE49-F238E27FC236}">
                      <a16:creationId xmlns:a16="http://schemas.microsoft.com/office/drawing/2014/main" id="{8894BA5B-3AC3-4D80-B039-39C3C4CF3753}"/>
                    </a:ext>
                  </a:extLst>
                </p:cNvPr>
                <p:cNvSpPr/>
                <p:nvPr/>
              </p:nvSpPr>
              <p:spPr>
                <a:xfrm>
                  <a:off x="5235830" y="49410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8" name="pt2647">
                  <a:extLst>
                    <a:ext uri="{FF2B5EF4-FFF2-40B4-BE49-F238E27FC236}">
                      <a16:creationId xmlns:a16="http://schemas.microsoft.com/office/drawing/2014/main" id="{5501804A-2B3D-47E2-B7EB-0DCDF35A0D23}"/>
                    </a:ext>
                  </a:extLst>
                </p:cNvPr>
                <p:cNvSpPr/>
                <p:nvPr/>
              </p:nvSpPr>
              <p:spPr>
                <a:xfrm>
                  <a:off x="5380895" y="49412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9" name="pt2648">
                  <a:extLst>
                    <a:ext uri="{FF2B5EF4-FFF2-40B4-BE49-F238E27FC236}">
                      <a16:creationId xmlns:a16="http://schemas.microsoft.com/office/drawing/2014/main" id="{CB0B3E60-8508-44C5-8F47-87DB62FD96AE}"/>
                    </a:ext>
                  </a:extLst>
                </p:cNvPr>
                <p:cNvSpPr/>
                <p:nvPr/>
              </p:nvSpPr>
              <p:spPr>
                <a:xfrm>
                  <a:off x="5278961" y="49414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0" name="pt2649">
                  <a:extLst>
                    <a:ext uri="{FF2B5EF4-FFF2-40B4-BE49-F238E27FC236}">
                      <a16:creationId xmlns:a16="http://schemas.microsoft.com/office/drawing/2014/main" id="{4C5A7701-CB31-454D-AE1F-D27E034D5649}"/>
                    </a:ext>
                  </a:extLst>
                </p:cNvPr>
                <p:cNvSpPr/>
                <p:nvPr/>
              </p:nvSpPr>
              <p:spPr>
                <a:xfrm>
                  <a:off x="5401647" y="49415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1" name="pt2650">
                  <a:extLst>
                    <a:ext uri="{FF2B5EF4-FFF2-40B4-BE49-F238E27FC236}">
                      <a16:creationId xmlns:a16="http://schemas.microsoft.com/office/drawing/2014/main" id="{E1276765-84C4-448C-9740-A8AD55F3D282}"/>
                    </a:ext>
                  </a:extLst>
                </p:cNvPr>
                <p:cNvSpPr/>
                <p:nvPr/>
              </p:nvSpPr>
              <p:spPr>
                <a:xfrm>
                  <a:off x="5813930" y="49415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2" name="pt2651">
                  <a:extLst>
                    <a:ext uri="{FF2B5EF4-FFF2-40B4-BE49-F238E27FC236}">
                      <a16:creationId xmlns:a16="http://schemas.microsoft.com/office/drawing/2014/main" id="{2E680832-39F5-45D5-941D-811970542FA4}"/>
                    </a:ext>
                  </a:extLst>
                </p:cNvPr>
                <p:cNvSpPr/>
                <p:nvPr/>
              </p:nvSpPr>
              <p:spPr>
                <a:xfrm>
                  <a:off x="6035151" y="49415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3" name="pt2652">
                  <a:extLst>
                    <a:ext uri="{FF2B5EF4-FFF2-40B4-BE49-F238E27FC236}">
                      <a16:creationId xmlns:a16="http://schemas.microsoft.com/office/drawing/2014/main" id="{0B9AC27E-92FF-4BDB-9446-92542341BF1D}"/>
                    </a:ext>
                  </a:extLst>
                </p:cNvPr>
                <p:cNvSpPr/>
                <p:nvPr/>
              </p:nvSpPr>
              <p:spPr>
                <a:xfrm>
                  <a:off x="5388904" y="49416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4" name="pt2653">
                  <a:extLst>
                    <a:ext uri="{FF2B5EF4-FFF2-40B4-BE49-F238E27FC236}">
                      <a16:creationId xmlns:a16="http://schemas.microsoft.com/office/drawing/2014/main" id="{2774169E-B3E4-4D53-89D3-F3F0E4842733}"/>
                    </a:ext>
                  </a:extLst>
                </p:cNvPr>
                <p:cNvSpPr/>
                <p:nvPr/>
              </p:nvSpPr>
              <p:spPr>
                <a:xfrm>
                  <a:off x="5429689" y="49417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5" name="pt2654">
                  <a:extLst>
                    <a:ext uri="{FF2B5EF4-FFF2-40B4-BE49-F238E27FC236}">
                      <a16:creationId xmlns:a16="http://schemas.microsoft.com/office/drawing/2014/main" id="{1C653DD9-CA2C-4E36-889D-3E0DED311E69}"/>
                    </a:ext>
                  </a:extLst>
                </p:cNvPr>
                <p:cNvSpPr/>
                <p:nvPr/>
              </p:nvSpPr>
              <p:spPr>
                <a:xfrm>
                  <a:off x="5366770" y="49417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6" name="pt2655">
                  <a:extLst>
                    <a:ext uri="{FF2B5EF4-FFF2-40B4-BE49-F238E27FC236}">
                      <a16:creationId xmlns:a16="http://schemas.microsoft.com/office/drawing/2014/main" id="{ACC422FC-5C02-4C2F-9DEE-146014F4A517}"/>
                    </a:ext>
                  </a:extLst>
                </p:cNvPr>
                <p:cNvSpPr/>
                <p:nvPr/>
              </p:nvSpPr>
              <p:spPr>
                <a:xfrm>
                  <a:off x="6027671" y="49417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7" name="pt2656">
                  <a:extLst>
                    <a:ext uri="{FF2B5EF4-FFF2-40B4-BE49-F238E27FC236}">
                      <a16:creationId xmlns:a16="http://schemas.microsoft.com/office/drawing/2014/main" id="{1E89EB78-A21F-4404-BC4F-A3D41F672AA5}"/>
                    </a:ext>
                  </a:extLst>
                </p:cNvPr>
                <p:cNvSpPr/>
                <p:nvPr/>
              </p:nvSpPr>
              <p:spPr>
                <a:xfrm>
                  <a:off x="5311119" y="49419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8" name="pt2657">
                  <a:extLst>
                    <a:ext uri="{FF2B5EF4-FFF2-40B4-BE49-F238E27FC236}">
                      <a16:creationId xmlns:a16="http://schemas.microsoft.com/office/drawing/2014/main" id="{41784F5A-0265-46DF-B1BE-D61237E94F98}"/>
                    </a:ext>
                  </a:extLst>
                </p:cNvPr>
                <p:cNvSpPr/>
                <p:nvPr/>
              </p:nvSpPr>
              <p:spPr>
                <a:xfrm>
                  <a:off x="5789210" y="49423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9" name="pt2658">
                  <a:extLst>
                    <a:ext uri="{FF2B5EF4-FFF2-40B4-BE49-F238E27FC236}">
                      <a16:creationId xmlns:a16="http://schemas.microsoft.com/office/drawing/2014/main" id="{4E8BAA45-B365-47C7-B70B-08F2B1C74D6C}"/>
                    </a:ext>
                  </a:extLst>
                </p:cNvPr>
                <p:cNvSpPr/>
                <p:nvPr/>
              </p:nvSpPr>
              <p:spPr>
                <a:xfrm>
                  <a:off x="5990690" y="49423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0" name="pt2659">
                  <a:extLst>
                    <a:ext uri="{FF2B5EF4-FFF2-40B4-BE49-F238E27FC236}">
                      <a16:creationId xmlns:a16="http://schemas.microsoft.com/office/drawing/2014/main" id="{5E64400E-6B98-45EF-BD84-882CF98D985E}"/>
                    </a:ext>
                  </a:extLst>
                </p:cNvPr>
                <p:cNvSpPr/>
                <p:nvPr/>
              </p:nvSpPr>
              <p:spPr>
                <a:xfrm>
                  <a:off x="5510054" y="49423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1" name="pt2660">
                  <a:extLst>
                    <a:ext uri="{FF2B5EF4-FFF2-40B4-BE49-F238E27FC236}">
                      <a16:creationId xmlns:a16="http://schemas.microsoft.com/office/drawing/2014/main" id="{385E2B21-1BAE-40FF-8976-5C695EFBD212}"/>
                    </a:ext>
                  </a:extLst>
                </p:cNvPr>
                <p:cNvSpPr/>
                <p:nvPr/>
              </p:nvSpPr>
              <p:spPr>
                <a:xfrm>
                  <a:off x="5974771" y="49426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2" name="pt2661">
                  <a:extLst>
                    <a:ext uri="{FF2B5EF4-FFF2-40B4-BE49-F238E27FC236}">
                      <a16:creationId xmlns:a16="http://schemas.microsoft.com/office/drawing/2014/main" id="{2D976941-660A-4E61-BC67-2E6596BCEB28}"/>
                    </a:ext>
                  </a:extLst>
                </p:cNvPr>
                <p:cNvSpPr/>
                <p:nvPr/>
              </p:nvSpPr>
              <p:spPr>
                <a:xfrm>
                  <a:off x="5833986" y="49426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3" name="pt2662">
                  <a:extLst>
                    <a:ext uri="{FF2B5EF4-FFF2-40B4-BE49-F238E27FC236}">
                      <a16:creationId xmlns:a16="http://schemas.microsoft.com/office/drawing/2014/main" id="{EEAA5735-6673-4AD1-8B5E-3315E9D7970D}"/>
                    </a:ext>
                  </a:extLst>
                </p:cNvPr>
                <p:cNvSpPr/>
                <p:nvPr/>
              </p:nvSpPr>
              <p:spPr>
                <a:xfrm>
                  <a:off x="5908156" y="49427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4" name="pt2663">
                  <a:extLst>
                    <a:ext uri="{FF2B5EF4-FFF2-40B4-BE49-F238E27FC236}">
                      <a16:creationId xmlns:a16="http://schemas.microsoft.com/office/drawing/2014/main" id="{4EB62BE9-68CA-4A95-B8FE-EBDF51E921F5}"/>
                    </a:ext>
                  </a:extLst>
                </p:cNvPr>
                <p:cNvSpPr/>
                <p:nvPr/>
              </p:nvSpPr>
              <p:spPr>
                <a:xfrm>
                  <a:off x="6008233" y="49428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5" name="pt2664">
                  <a:extLst>
                    <a:ext uri="{FF2B5EF4-FFF2-40B4-BE49-F238E27FC236}">
                      <a16:creationId xmlns:a16="http://schemas.microsoft.com/office/drawing/2014/main" id="{DFB42F38-2628-4D64-8613-49ACAE9D2F26}"/>
                    </a:ext>
                  </a:extLst>
                </p:cNvPr>
                <p:cNvSpPr/>
                <p:nvPr/>
              </p:nvSpPr>
              <p:spPr>
                <a:xfrm>
                  <a:off x="5956122" y="49429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6" name="pt2665">
                  <a:extLst>
                    <a:ext uri="{FF2B5EF4-FFF2-40B4-BE49-F238E27FC236}">
                      <a16:creationId xmlns:a16="http://schemas.microsoft.com/office/drawing/2014/main" id="{CC8CA098-9B81-41BD-86D9-501CA873BC45}"/>
                    </a:ext>
                  </a:extLst>
                </p:cNvPr>
                <p:cNvSpPr/>
                <p:nvPr/>
              </p:nvSpPr>
              <p:spPr>
                <a:xfrm>
                  <a:off x="5313315" y="49430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7" name="pt2666">
                  <a:extLst>
                    <a:ext uri="{FF2B5EF4-FFF2-40B4-BE49-F238E27FC236}">
                      <a16:creationId xmlns:a16="http://schemas.microsoft.com/office/drawing/2014/main" id="{BD94500A-5DCB-4B30-BF6B-2718641104F8}"/>
                    </a:ext>
                  </a:extLst>
                </p:cNvPr>
                <p:cNvSpPr/>
                <p:nvPr/>
              </p:nvSpPr>
              <p:spPr>
                <a:xfrm>
                  <a:off x="6008756" y="49432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8" name="pt2667">
                  <a:extLst>
                    <a:ext uri="{FF2B5EF4-FFF2-40B4-BE49-F238E27FC236}">
                      <a16:creationId xmlns:a16="http://schemas.microsoft.com/office/drawing/2014/main" id="{1B7A3041-5019-4798-B796-2F8C0F37E9AF}"/>
                    </a:ext>
                  </a:extLst>
                </p:cNvPr>
                <p:cNvSpPr/>
                <p:nvPr/>
              </p:nvSpPr>
              <p:spPr>
                <a:xfrm>
                  <a:off x="5465133" y="49433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9" name="pt2668">
                  <a:extLst>
                    <a:ext uri="{FF2B5EF4-FFF2-40B4-BE49-F238E27FC236}">
                      <a16:creationId xmlns:a16="http://schemas.microsoft.com/office/drawing/2014/main" id="{222FD824-74BB-42F0-818F-08750F70CB57}"/>
                    </a:ext>
                  </a:extLst>
                </p:cNvPr>
                <p:cNvSpPr/>
                <p:nvPr/>
              </p:nvSpPr>
              <p:spPr>
                <a:xfrm>
                  <a:off x="5921552" y="49433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0" name="pt2669">
                  <a:extLst>
                    <a:ext uri="{FF2B5EF4-FFF2-40B4-BE49-F238E27FC236}">
                      <a16:creationId xmlns:a16="http://schemas.microsoft.com/office/drawing/2014/main" id="{413D4FEE-870B-4C35-9BA6-D53A2F7A156C}"/>
                    </a:ext>
                  </a:extLst>
                </p:cNvPr>
                <p:cNvSpPr/>
                <p:nvPr/>
              </p:nvSpPr>
              <p:spPr>
                <a:xfrm>
                  <a:off x="5301362" y="49434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1" name="pt2670">
                  <a:extLst>
                    <a:ext uri="{FF2B5EF4-FFF2-40B4-BE49-F238E27FC236}">
                      <a16:creationId xmlns:a16="http://schemas.microsoft.com/office/drawing/2014/main" id="{D7F4F2D7-92C9-4E43-8489-92CF08859ACB}"/>
                    </a:ext>
                  </a:extLst>
                </p:cNvPr>
                <p:cNvSpPr/>
                <p:nvPr/>
              </p:nvSpPr>
              <p:spPr>
                <a:xfrm>
                  <a:off x="6046587" y="49435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2" name="pt2671">
                  <a:extLst>
                    <a:ext uri="{FF2B5EF4-FFF2-40B4-BE49-F238E27FC236}">
                      <a16:creationId xmlns:a16="http://schemas.microsoft.com/office/drawing/2014/main" id="{59E20969-F40D-48E7-B027-8DE1469A97E6}"/>
                    </a:ext>
                  </a:extLst>
                </p:cNvPr>
                <p:cNvSpPr/>
                <p:nvPr/>
              </p:nvSpPr>
              <p:spPr>
                <a:xfrm>
                  <a:off x="5878724" y="49435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3" name="pt2672">
                  <a:extLst>
                    <a:ext uri="{FF2B5EF4-FFF2-40B4-BE49-F238E27FC236}">
                      <a16:creationId xmlns:a16="http://schemas.microsoft.com/office/drawing/2014/main" id="{5BAF93F6-C700-4C77-8E18-58282998C6F7}"/>
                    </a:ext>
                  </a:extLst>
                </p:cNvPr>
                <p:cNvSpPr/>
                <p:nvPr/>
              </p:nvSpPr>
              <p:spPr>
                <a:xfrm>
                  <a:off x="5902839" y="49436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4" name="pt2673">
                  <a:extLst>
                    <a:ext uri="{FF2B5EF4-FFF2-40B4-BE49-F238E27FC236}">
                      <a16:creationId xmlns:a16="http://schemas.microsoft.com/office/drawing/2014/main" id="{1AA56017-F0F4-40E0-A239-BCF16395961F}"/>
                    </a:ext>
                  </a:extLst>
                </p:cNvPr>
                <p:cNvSpPr/>
                <p:nvPr/>
              </p:nvSpPr>
              <p:spPr>
                <a:xfrm>
                  <a:off x="5805972" y="49436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5" name="pt2674">
                  <a:extLst>
                    <a:ext uri="{FF2B5EF4-FFF2-40B4-BE49-F238E27FC236}">
                      <a16:creationId xmlns:a16="http://schemas.microsoft.com/office/drawing/2014/main" id="{681BFDA3-9213-40BC-92C3-7F19CE5CA64D}"/>
                    </a:ext>
                  </a:extLst>
                </p:cNvPr>
                <p:cNvSpPr/>
                <p:nvPr/>
              </p:nvSpPr>
              <p:spPr>
                <a:xfrm>
                  <a:off x="5935553" y="49437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6" name="pt2675">
                  <a:extLst>
                    <a:ext uri="{FF2B5EF4-FFF2-40B4-BE49-F238E27FC236}">
                      <a16:creationId xmlns:a16="http://schemas.microsoft.com/office/drawing/2014/main" id="{FE7A556D-18EE-453B-B6BA-EF1B20BCDBC3}"/>
                    </a:ext>
                  </a:extLst>
                </p:cNvPr>
                <p:cNvSpPr/>
                <p:nvPr/>
              </p:nvSpPr>
              <p:spPr>
                <a:xfrm>
                  <a:off x="5426973" y="49439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7" name="pt2676">
                  <a:extLst>
                    <a:ext uri="{FF2B5EF4-FFF2-40B4-BE49-F238E27FC236}">
                      <a16:creationId xmlns:a16="http://schemas.microsoft.com/office/drawing/2014/main" id="{35FC1C0E-7619-49F5-A9A2-B7DAD94AF4CF}"/>
                    </a:ext>
                  </a:extLst>
                </p:cNvPr>
                <p:cNvSpPr/>
                <p:nvPr/>
              </p:nvSpPr>
              <p:spPr>
                <a:xfrm>
                  <a:off x="5979561" y="49439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8" name="pt2677">
                  <a:extLst>
                    <a:ext uri="{FF2B5EF4-FFF2-40B4-BE49-F238E27FC236}">
                      <a16:creationId xmlns:a16="http://schemas.microsoft.com/office/drawing/2014/main" id="{76C90762-D424-4F96-9499-25CBCA45F656}"/>
                    </a:ext>
                  </a:extLst>
                </p:cNvPr>
                <p:cNvSpPr/>
                <p:nvPr/>
              </p:nvSpPr>
              <p:spPr>
                <a:xfrm>
                  <a:off x="5845126" y="49441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9" name="pt2678">
                  <a:extLst>
                    <a:ext uri="{FF2B5EF4-FFF2-40B4-BE49-F238E27FC236}">
                      <a16:creationId xmlns:a16="http://schemas.microsoft.com/office/drawing/2014/main" id="{A2258719-092E-4F92-9918-4A9C9F48ED72}"/>
                    </a:ext>
                  </a:extLst>
                </p:cNvPr>
                <p:cNvSpPr/>
                <p:nvPr/>
              </p:nvSpPr>
              <p:spPr>
                <a:xfrm>
                  <a:off x="5179521" y="49441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0" name="pt2679">
                  <a:extLst>
                    <a:ext uri="{FF2B5EF4-FFF2-40B4-BE49-F238E27FC236}">
                      <a16:creationId xmlns:a16="http://schemas.microsoft.com/office/drawing/2014/main" id="{B7FFFB82-CC1D-4D28-A176-34F08E5B8FE8}"/>
                    </a:ext>
                  </a:extLst>
                </p:cNvPr>
                <p:cNvSpPr/>
                <p:nvPr/>
              </p:nvSpPr>
              <p:spPr>
                <a:xfrm>
                  <a:off x="5373219" y="49441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1" name="pt2680">
                  <a:extLst>
                    <a:ext uri="{FF2B5EF4-FFF2-40B4-BE49-F238E27FC236}">
                      <a16:creationId xmlns:a16="http://schemas.microsoft.com/office/drawing/2014/main" id="{47215782-8947-4F69-A3AD-6E2AA127806A}"/>
                    </a:ext>
                  </a:extLst>
                </p:cNvPr>
                <p:cNvSpPr/>
                <p:nvPr/>
              </p:nvSpPr>
              <p:spPr>
                <a:xfrm>
                  <a:off x="5197562" y="49442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2" name="pt2681">
                  <a:extLst>
                    <a:ext uri="{FF2B5EF4-FFF2-40B4-BE49-F238E27FC236}">
                      <a16:creationId xmlns:a16="http://schemas.microsoft.com/office/drawing/2014/main" id="{CFE3F620-34A3-4215-AD1E-A30E634EFAD5}"/>
                    </a:ext>
                  </a:extLst>
                </p:cNvPr>
                <p:cNvSpPr/>
                <p:nvPr/>
              </p:nvSpPr>
              <p:spPr>
                <a:xfrm>
                  <a:off x="6007725" y="49443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3" name="pt2682">
                  <a:extLst>
                    <a:ext uri="{FF2B5EF4-FFF2-40B4-BE49-F238E27FC236}">
                      <a16:creationId xmlns:a16="http://schemas.microsoft.com/office/drawing/2014/main" id="{DDAE4F78-4636-4DEF-BDB3-5648E958A004}"/>
                    </a:ext>
                  </a:extLst>
                </p:cNvPr>
                <p:cNvSpPr/>
                <p:nvPr/>
              </p:nvSpPr>
              <p:spPr>
                <a:xfrm>
                  <a:off x="6043566" y="49443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4" name="pt2683">
                  <a:extLst>
                    <a:ext uri="{FF2B5EF4-FFF2-40B4-BE49-F238E27FC236}">
                      <a16:creationId xmlns:a16="http://schemas.microsoft.com/office/drawing/2014/main" id="{FEE53526-3E92-4BC3-A078-3C539F1FE0BC}"/>
                    </a:ext>
                  </a:extLst>
                </p:cNvPr>
                <p:cNvSpPr/>
                <p:nvPr/>
              </p:nvSpPr>
              <p:spPr>
                <a:xfrm>
                  <a:off x="5232416" y="49443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5" name="pt2684">
                  <a:extLst>
                    <a:ext uri="{FF2B5EF4-FFF2-40B4-BE49-F238E27FC236}">
                      <a16:creationId xmlns:a16="http://schemas.microsoft.com/office/drawing/2014/main" id="{C9CCD5A1-D38D-4E37-86AB-AB364CC31C90}"/>
                    </a:ext>
                  </a:extLst>
                </p:cNvPr>
                <p:cNvSpPr/>
                <p:nvPr/>
              </p:nvSpPr>
              <p:spPr>
                <a:xfrm>
                  <a:off x="5855683" y="49444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6" name="pt2685">
                  <a:extLst>
                    <a:ext uri="{FF2B5EF4-FFF2-40B4-BE49-F238E27FC236}">
                      <a16:creationId xmlns:a16="http://schemas.microsoft.com/office/drawing/2014/main" id="{D9FDD782-6887-4E57-A08A-81A7DA0DB87A}"/>
                    </a:ext>
                  </a:extLst>
                </p:cNvPr>
                <p:cNvSpPr/>
                <p:nvPr/>
              </p:nvSpPr>
              <p:spPr>
                <a:xfrm>
                  <a:off x="5870819" y="49444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7" name="pt2686">
                  <a:extLst>
                    <a:ext uri="{FF2B5EF4-FFF2-40B4-BE49-F238E27FC236}">
                      <a16:creationId xmlns:a16="http://schemas.microsoft.com/office/drawing/2014/main" id="{48B6629A-E90E-4077-AD98-70DB31620250}"/>
                    </a:ext>
                  </a:extLst>
                </p:cNvPr>
                <p:cNvSpPr/>
                <p:nvPr/>
              </p:nvSpPr>
              <p:spPr>
                <a:xfrm>
                  <a:off x="5851923" y="49445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8" name="pt2687">
                  <a:extLst>
                    <a:ext uri="{FF2B5EF4-FFF2-40B4-BE49-F238E27FC236}">
                      <a16:creationId xmlns:a16="http://schemas.microsoft.com/office/drawing/2014/main" id="{83C5174D-AEED-4DFC-8D43-435389D3A38B}"/>
                    </a:ext>
                  </a:extLst>
                </p:cNvPr>
                <p:cNvSpPr/>
                <p:nvPr/>
              </p:nvSpPr>
              <p:spPr>
                <a:xfrm>
                  <a:off x="5184059" y="49448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9" name="pt2688">
                  <a:extLst>
                    <a:ext uri="{FF2B5EF4-FFF2-40B4-BE49-F238E27FC236}">
                      <a16:creationId xmlns:a16="http://schemas.microsoft.com/office/drawing/2014/main" id="{C9F05E67-0AB7-4BEC-AEEA-256654B29995}"/>
                    </a:ext>
                  </a:extLst>
                </p:cNvPr>
                <p:cNvSpPr/>
                <p:nvPr/>
              </p:nvSpPr>
              <p:spPr>
                <a:xfrm>
                  <a:off x="5401236" y="49450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0" name="pt2689">
                  <a:extLst>
                    <a:ext uri="{FF2B5EF4-FFF2-40B4-BE49-F238E27FC236}">
                      <a16:creationId xmlns:a16="http://schemas.microsoft.com/office/drawing/2014/main" id="{0BCDB01F-301F-4D6E-BE1F-C92FFAC90FED}"/>
                    </a:ext>
                  </a:extLst>
                </p:cNvPr>
                <p:cNvSpPr/>
                <p:nvPr/>
              </p:nvSpPr>
              <p:spPr>
                <a:xfrm>
                  <a:off x="5760804" y="49452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1" name="pt2690">
                  <a:extLst>
                    <a:ext uri="{FF2B5EF4-FFF2-40B4-BE49-F238E27FC236}">
                      <a16:creationId xmlns:a16="http://schemas.microsoft.com/office/drawing/2014/main" id="{53260965-FCCC-4278-8E86-D4D7F7BE3602}"/>
                    </a:ext>
                  </a:extLst>
                </p:cNvPr>
                <p:cNvSpPr/>
                <p:nvPr/>
              </p:nvSpPr>
              <p:spPr>
                <a:xfrm>
                  <a:off x="5904866" y="49452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2" name="pt2691">
                  <a:extLst>
                    <a:ext uri="{FF2B5EF4-FFF2-40B4-BE49-F238E27FC236}">
                      <a16:creationId xmlns:a16="http://schemas.microsoft.com/office/drawing/2014/main" id="{671B96B0-88D8-4F8E-B89E-439320F3BFEE}"/>
                    </a:ext>
                  </a:extLst>
                </p:cNvPr>
                <p:cNvSpPr/>
                <p:nvPr/>
              </p:nvSpPr>
              <p:spPr>
                <a:xfrm>
                  <a:off x="5386491" y="49452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3" name="pt2692">
                  <a:extLst>
                    <a:ext uri="{FF2B5EF4-FFF2-40B4-BE49-F238E27FC236}">
                      <a16:creationId xmlns:a16="http://schemas.microsoft.com/office/drawing/2014/main" id="{35873D62-0ABB-4C1B-BD44-6A3F2E885229}"/>
                    </a:ext>
                  </a:extLst>
                </p:cNvPr>
                <p:cNvSpPr/>
                <p:nvPr/>
              </p:nvSpPr>
              <p:spPr>
                <a:xfrm>
                  <a:off x="5868879" y="49452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4" name="pt2693">
                  <a:extLst>
                    <a:ext uri="{FF2B5EF4-FFF2-40B4-BE49-F238E27FC236}">
                      <a16:creationId xmlns:a16="http://schemas.microsoft.com/office/drawing/2014/main" id="{7DFA9551-28E5-49FF-A06B-E67D119DC940}"/>
                    </a:ext>
                  </a:extLst>
                </p:cNvPr>
                <p:cNvSpPr/>
                <p:nvPr/>
              </p:nvSpPr>
              <p:spPr>
                <a:xfrm>
                  <a:off x="5472002" y="49452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5" name="pt2694">
                  <a:extLst>
                    <a:ext uri="{FF2B5EF4-FFF2-40B4-BE49-F238E27FC236}">
                      <a16:creationId xmlns:a16="http://schemas.microsoft.com/office/drawing/2014/main" id="{16CAA6E2-9631-43E8-9E87-31A87CA6A780}"/>
                    </a:ext>
                  </a:extLst>
                </p:cNvPr>
                <p:cNvSpPr/>
                <p:nvPr/>
              </p:nvSpPr>
              <p:spPr>
                <a:xfrm>
                  <a:off x="5816378" y="49452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6" name="pt2695">
                  <a:extLst>
                    <a:ext uri="{FF2B5EF4-FFF2-40B4-BE49-F238E27FC236}">
                      <a16:creationId xmlns:a16="http://schemas.microsoft.com/office/drawing/2014/main" id="{551A287C-EB1A-4089-9A2C-F4096985F317}"/>
                    </a:ext>
                  </a:extLst>
                </p:cNvPr>
                <p:cNvSpPr/>
                <p:nvPr/>
              </p:nvSpPr>
              <p:spPr>
                <a:xfrm>
                  <a:off x="5184688" y="49452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7" name="pt2696">
                  <a:extLst>
                    <a:ext uri="{FF2B5EF4-FFF2-40B4-BE49-F238E27FC236}">
                      <a16:creationId xmlns:a16="http://schemas.microsoft.com/office/drawing/2014/main" id="{C4EB8C78-4245-47E5-8583-BDE3941ED386}"/>
                    </a:ext>
                  </a:extLst>
                </p:cNvPr>
                <p:cNvSpPr/>
                <p:nvPr/>
              </p:nvSpPr>
              <p:spPr>
                <a:xfrm>
                  <a:off x="5946471" y="49454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8" name="pt2697">
                  <a:extLst>
                    <a:ext uri="{FF2B5EF4-FFF2-40B4-BE49-F238E27FC236}">
                      <a16:creationId xmlns:a16="http://schemas.microsoft.com/office/drawing/2014/main" id="{CEA90AB1-233D-4541-98CA-91BE3832C31A}"/>
                    </a:ext>
                  </a:extLst>
                </p:cNvPr>
                <p:cNvSpPr/>
                <p:nvPr/>
              </p:nvSpPr>
              <p:spPr>
                <a:xfrm>
                  <a:off x="5923434" y="49455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9" name="pt2698">
                  <a:extLst>
                    <a:ext uri="{FF2B5EF4-FFF2-40B4-BE49-F238E27FC236}">
                      <a16:creationId xmlns:a16="http://schemas.microsoft.com/office/drawing/2014/main" id="{D0BB76D4-605E-41B8-A245-28FA4F6B4179}"/>
                    </a:ext>
                  </a:extLst>
                </p:cNvPr>
                <p:cNvSpPr/>
                <p:nvPr/>
              </p:nvSpPr>
              <p:spPr>
                <a:xfrm>
                  <a:off x="5262848" y="49455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0" name="pt2699">
                  <a:extLst>
                    <a:ext uri="{FF2B5EF4-FFF2-40B4-BE49-F238E27FC236}">
                      <a16:creationId xmlns:a16="http://schemas.microsoft.com/office/drawing/2014/main" id="{F338F461-EB69-44F5-BFBF-596D813D4AF4}"/>
                    </a:ext>
                  </a:extLst>
                </p:cNvPr>
                <p:cNvSpPr/>
                <p:nvPr/>
              </p:nvSpPr>
              <p:spPr>
                <a:xfrm>
                  <a:off x="5434598" y="49455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1" name="pt2700">
                  <a:extLst>
                    <a:ext uri="{FF2B5EF4-FFF2-40B4-BE49-F238E27FC236}">
                      <a16:creationId xmlns:a16="http://schemas.microsoft.com/office/drawing/2014/main" id="{1197BF68-2E0F-4F6E-BA49-8D0B6A69C2FA}"/>
                    </a:ext>
                  </a:extLst>
                </p:cNvPr>
                <p:cNvSpPr/>
                <p:nvPr/>
              </p:nvSpPr>
              <p:spPr>
                <a:xfrm>
                  <a:off x="5260576" y="49456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2" name="pt2701">
                  <a:extLst>
                    <a:ext uri="{FF2B5EF4-FFF2-40B4-BE49-F238E27FC236}">
                      <a16:creationId xmlns:a16="http://schemas.microsoft.com/office/drawing/2014/main" id="{FE9C4947-144B-48EA-84AF-D4DEBC770881}"/>
                    </a:ext>
                  </a:extLst>
                </p:cNvPr>
                <p:cNvSpPr/>
                <p:nvPr/>
              </p:nvSpPr>
              <p:spPr>
                <a:xfrm>
                  <a:off x="5832121" y="49456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3" name="pt2702">
                  <a:extLst>
                    <a:ext uri="{FF2B5EF4-FFF2-40B4-BE49-F238E27FC236}">
                      <a16:creationId xmlns:a16="http://schemas.microsoft.com/office/drawing/2014/main" id="{E8ED7956-64A0-4B46-BB97-DA7F8B8B33B6}"/>
                    </a:ext>
                  </a:extLst>
                </p:cNvPr>
                <p:cNvSpPr/>
                <p:nvPr/>
              </p:nvSpPr>
              <p:spPr>
                <a:xfrm>
                  <a:off x="5229751" y="49456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4" name="pt2703">
                  <a:extLst>
                    <a:ext uri="{FF2B5EF4-FFF2-40B4-BE49-F238E27FC236}">
                      <a16:creationId xmlns:a16="http://schemas.microsoft.com/office/drawing/2014/main" id="{7B37C288-D9BA-4ED8-942D-F017C4FC9903}"/>
                    </a:ext>
                  </a:extLst>
                </p:cNvPr>
                <p:cNvSpPr/>
                <p:nvPr/>
              </p:nvSpPr>
              <p:spPr>
                <a:xfrm>
                  <a:off x="5800478" y="49456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5" name="pt2704">
                  <a:extLst>
                    <a:ext uri="{FF2B5EF4-FFF2-40B4-BE49-F238E27FC236}">
                      <a16:creationId xmlns:a16="http://schemas.microsoft.com/office/drawing/2014/main" id="{760A55DB-875B-4A09-AE7E-26B79E5AF9A3}"/>
                    </a:ext>
                  </a:extLst>
                </p:cNvPr>
                <p:cNvSpPr/>
                <p:nvPr/>
              </p:nvSpPr>
              <p:spPr>
                <a:xfrm>
                  <a:off x="5413658" y="49458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6" name="pt2705">
                  <a:extLst>
                    <a:ext uri="{FF2B5EF4-FFF2-40B4-BE49-F238E27FC236}">
                      <a16:creationId xmlns:a16="http://schemas.microsoft.com/office/drawing/2014/main" id="{C2B5D4F2-948F-4DFD-A641-D6DAE4B5B71E}"/>
                    </a:ext>
                  </a:extLst>
                </p:cNvPr>
                <p:cNvSpPr/>
                <p:nvPr/>
              </p:nvSpPr>
              <p:spPr>
                <a:xfrm>
                  <a:off x="5366414" y="49458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7" name="pt2706">
                  <a:extLst>
                    <a:ext uri="{FF2B5EF4-FFF2-40B4-BE49-F238E27FC236}">
                      <a16:creationId xmlns:a16="http://schemas.microsoft.com/office/drawing/2014/main" id="{0AC2BA7E-9638-40CA-BC69-CF3D0249E50C}"/>
                    </a:ext>
                  </a:extLst>
                </p:cNvPr>
                <p:cNvSpPr/>
                <p:nvPr/>
              </p:nvSpPr>
              <p:spPr>
                <a:xfrm>
                  <a:off x="5981475" y="49458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8" name="pt2707">
                  <a:extLst>
                    <a:ext uri="{FF2B5EF4-FFF2-40B4-BE49-F238E27FC236}">
                      <a16:creationId xmlns:a16="http://schemas.microsoft.com/office/drawing/2014/main" id="{36D83A40-56A8-41CF-9F0E-CCF657B52A96}"/>
                    </a:ext>
                  </a:extLst>
                </p:cNvPr>
                <p:cNvSpPr/>
                <p:nvPr/>
              </p:nvSpPr>
              <p:spPr>
                <a:xfrm>
                  <a:off x="5953953" y="49459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9" name="pt2708">
                  <a:extLst>
                    <a:ext uri="{FF2B5EF4-FFF2-40B4-BE49-F238E27FC236}">
                      <a16:creationId xmlns:a16="http://schemas.microsoft.com/office/drawing/2014/main" id="{47B02B19-6643-4749-96EE-9F6487578D8B}"/>
                    </a:ext>
                  </a:extLst>
                </p:cNvPr>
                <p:cNvSpPr/>
                <p:nvPr/>
              </p:nvSpPr>
              <p:spPr>
                <a:xfrm>
                  <a:off x="5946319" y="49461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0" name="pt2709">
                  <a:extLst>
                    <a:ext uri="{FF2B5EF4-FFF2-40B4-BE49-F238E27FC236}">
                      <a16:creationId xmlns:a16="http://schemas.microsoft.com/office/drawing/2014/main" id="{B03742B5-7783-4C50-8275-51C594312A67}"/>
                    </a:ext>
                  </a:extLst>
                </p:cNvPr>
                <p:cNvSpPr/>
                <p:nvPr/>
              </p:nvSpPr>
              <p:spPr>
                <a:xfrm>
                  <a:off x="5399306" y="49462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1" name="pt2710">
                  <a:extLst>
                    <a:ext uri="{FF2B5EF4-FFF2-40B4-BE49-F238E27FC236}">
                      <a16:creationId xmlns:a16="http://schemas.microsoft.com/office/drawing/2014/main" id="{65A1B959-873B-474D-82CA-301DDFACDB33}"/>
                    </a:ext>
                  </a:extLst>
                </p:cNvPr>
                <p:cNvSpPr/>
                <p:nvPr/>
              </p:nvSpPr>
              <p:spPr>
                <a:xfrm>
                  <a:off x="5306936" y="49463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2" name="pt2711">
                  <a:extLst>
                    <a:ext uri="{FF2B5EF4-FFF2-40B4-BE49-F238E27FC236}">
                      <a16:creationId xmlns:a16="http://schemas.microsoft.com/office/drawing/2014/main" id="{5FF102A8-7F5C-423B-AEA6-92C63179920D}"/>
                    </a:ext>
                  </a:extLst>
                </p:cNvPr>
                <p:cNvSpPr/>
                <p:nvPr/>
              </p:nvSpPr>
              <p:spPr>
                <a:xfrm>
                  <a:off x="5922346" y="49463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3" name="pt2712">
                  <a:extLst>
                    <a:ext uri="{FF2B5EF4-FFF2-40B4-BE49-F238E27FC236}">
                      <a16:creationId xmlns:a16="http://schemas.microsoft.com/office/drawing/2014/main" id="{AE9FEE9D-E4F5-4E05-A858-AD8D27CFBFBA}"/>
                    </a:ext>
                  </a:extLst>
                </p:cNvPr>
                <p:cNvSpPr/>
                <p:nvPr/>
              </p:nvSpPr>
              <p:spPr>
                <a:xfrm>
                  <a:off x="5203820" y="49463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4" name="pt2713">
                  <a:extLst>
                    <a:ext uri="{FF2B5EF4-FFF2-40B4-BE49-F238E27FC236}">
                      <a16:creationId xmlns:a16="http://schemas.microsoft.com/office/drawing/2014/main" id="{8210C222-B7CC-4ED1-A71B-B480E0DF76C9}"/>
                    </a:ext>
                  </a:extLst>
                </p:cNvPr>
                <p:cNvSpPr/>
                <p:nvPr/>
              </p:nvSpPr>
              <p:spPr>
                <a:xfrm>
                  <a:off x="5232047" y="49463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5" name="pt2714">
                  <a:extLst>
                    <a:ext uri="{FF2B5EF4-FFF2-40B4-BE49-F238E27FC236}">
                      <a16:creationId xmlns:a16="http://schemas.microsoft.com/office/drawing/2014/main" id="{52EC65EC-2B0C-4BA4-8E48-F259F4C4DB71}"/>
                    </a:ext>
                  </a:extLst>
                </p:cNvPr>
                <p:cNvSpPr/>
                <p:nvPr/>
              </p:nvSpPr>
              <p:spPr>
                <a:xfrm>
                  <a:off x="6023334" y="49465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6" name="pt2715">
                  <a:extLst>
                    <a:ext uri="{FF2B5EF4-FFF2-40B4-BE49-F238E27FC236}">
                      <a16:creationId xmlns:a16="http://schemas.microsoft.com/office/drawing/2014/main" id="{92BD0238-B004-40D1-93DF-735B5DA2C3AF}"/>
                    </a:ext>
                  </a:extLst>
                </p:cNvPr>
                <p:cNvSpPr/>
                <p:nvPr/>
              </p:nvSpPr>
              <p:spPr>
                <a:xfrm>
                  <a:off x="6023334" y="49465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7" name="pt2716">
                  <a:extLst>
                    <a:ext uri="{FF2B5EF4-FFF2-40B4-BE49-F238E27FC236}">
                      <a16:creationId xmlns:a16="http://schemas.microsoft.com/office/drawing/2014/main" id="{E8D0DEC5-D6D0-4E66-94A1-1F848511F953}"/>
                    </a:ext>
                  </a:extLst>
                </p:cNvPr>
                <p:cNvSpPr/>
                <p:nvPr/>
              </p:nvSpPr>
              <p:spPr>
                <a:xfrm>
                  <a:off x="5264774" y="49469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8" name="pt2717">
                  <a:extLst>
                    <a:ext uri="{FF2B5EF4-FFF2-40B4-BE49-F238E27FC236}">
                      <a16:creationId xmlns:a16="http://schemas.microsoft.com/office/drawing/2014/main" id="{D62C0325-D92F-458E-A760-F5F5E50A1C92}"/>
                    </a:ext>
                  </a:extLst>
                </p:cNvPr>
                <p:cNvSpPr/>
                <p:nvPr/>
              </p:nvSpPr>
              <p:spPr>
                <a:xfrm>
                  <a:off x="5245336" y="49469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9" name="pt2718">
                  <a:extLst>
                    <a:ext uri="{FF2B5EF4-FFF2-40B4-BE49-F238E27FC236}">
                      <a16:creationId xmlns:a16="http://schemas.microsoft.com/office/drawing/2014/main" id="{4242A1C6-C6FE-487D-ACCD-FB3E6FF327F6}"/>
                    </a:ext>
                  </a:extLst>
                </p:cNvPr>
                <p:cNvSpPr/>
                <p:nvPr/>
              </p:nvSpPr>
              <p:spPr>
                <a:xfrm>
                  <a:off x="5985181" y="49473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0" name="pt2719">
                  <a:extLst>
                    <a:ext uri="{FF2B5EF4-FFF2-40B4-BE49-F238E27FC236}">
                      <a16:creationId xmlns:a16="http://schemas.microsoft.com/office/drawing/2014/main" id="{97810C62-1766-4F75-9483-EDCD7DAEA0E8}"/>
                    </a:ext>
                  </a:extLst>
                </p:cNvPr>
                <p:cNvSpPr/>
                <p:nvPr/>
              </p:nvSpPr>
              <p:spPr>
                <a:xfrm>
                  <a:off x="6012696" y="49473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1" name="pt2720">
                  <a:extLst>
                    <a:ext uri="{FF2B5EF4-FFF2-40B4-BE49-F238E27FC236}">
                      <a16:creationId xmlns:a16="http://schemas.microsoft.com/office/drawing/2014/main" id="{07F56BDF-12DD-40C8-80B8-9D795BFE95AD}"/>
                    </a:ext>
                  </a:extLst>
                </p:cNvPr>
                <p:cNvSpPr/>
                <p:nvPr/>
              </p:nvSpPr>
              <p:spPr>
                <a:xfrm>
                  <a:off x="5431708" y="49476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2" name="pt2721">
                  <a:extLst>
                    <a:ext uri="{FF2B5EF4-FFF2-40B4-BE49-F238E27FC236}">
                      <a16:creationId xmlns:a16="http://schemas.microsoft.com/office/drawing/2014/main" id="{F7A3E296-D204-4DEF-92E3-359E39690BB4}"/>
                    </a:ext>
                  </a:extLst>
                </p:cNvPr>
                <p:cNvSpPr/>
                <p:nvPr/>
              </p:nvSpPr>
              <p:spPr>
                <a:xfrm>
                  <a:off x="5413048" y="49479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3" name="pt2722">
                  <a:extLst>
                    <a:ext uri="{FF2B5EF4-FFF2-40B4-BE49-F238E27FC236}">
                      <a16:creationId xmlns:a16="http://schemas.microsoft.com/office/drawing/2014/main" id="{0195B83C-16BD-45AB-AD86-102AFB6E1702}"/>
                    </a:ext>
                  </a:extLst>
                </p:cNvPr>
                <p:cNvSpPr/>
                <p:nvPr/>
              </p:nvSpPr>
              <p:spPr>
                <a:xfrm>
                  <a:off x="5946424" y="49479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4" name="pt2723">
                  <a:extLst>
                    <a:ext uri="{FF2B5EF4-FFF2-40B4-BE49-F238E27FC236}">
                      <a16:creationId xmlns:a16="http://schemas.microsoft.com/office/drawing/2014/main" id="{193423C0-E7F0-42B4-9771-97BCB30B4090}"/>
                    </a:ext>
                  </a:extLst>
                </p:cNvPr>
                <p:cNvSpPr/>
                <p:nvPr/>
              </p:nvSpPr>
              <p:spPr>
                <a:xfrm>
                  <a:off x="5922393" y="49479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5" name="pt2724">
                  <a:extLst>
                    <a:ext uri="{FF2B5EF4-FFF2-40B4-BE49-F238E27FC236}">
                      <a16:creationId xmlns:a16="http://schemas.microsoft.com/office/drawing/2014/main" id="{348151B4-89E4-427C-860A-A1CD38B2092A}"/>
                    </a:ext>
                  </a:extLst>
                </p:cNvPr>
                <p:cNvSpPr/>
                <p:nvPr/>
              </p:nvSpPr>
              <p:spPr>
                <a:xfrm>
                  <a:off x="5311103" y="49480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6" name="pt2725">
                  <a:extLst>
                    <a:ext uri="{FF2B5EF4-FFF2-40B4-BE49-F238E27FC236}">
                      <a16:creationId xmlns:a16="http://schemas.microsoft.com/office/drawing/2014/main" id="{46FAB3B4-6D8D-41B1-AD18-147218A12026}"/>
                    </a:ext>
                  </a:extLst>
                </p:cNvPr>
                <p:cNvSpPr/>
                <p:nvPr/>
              </p:nvSpPr>
              <p:spPr>
                <a:xfrm>
                  <a:off x="5263344" y="49481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7" name="pt2726">
                  <a:extLst>
                    <a:ext uri="{FF2B5EF4-FFF2-40B4-BE49-F238E27FC236}">
                      <a16:creationId xmlns:a16="http://schemas.microsoft.com/office/drawing/2014/main" id="{DC6B4BE2-8BE3-4420-B167-5B8809CB6A5D}"/>
                    </a:ext>
                  </a:extLst>
                </p:cNvPr>
                <p:cNvSpPr/>
                <p:nvPr/>
              </p:nvSpPr>
              <p:spPr>
                <a:xfrm>
                  <a:off x="5834578" y="49483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8" name="pt2727">
                  <a:extLst>
                    <a:ext uri="{FF2B5EF4-FFF2-40B4-BE49-F238E27FC236}">
                      <a16:creationId xmlns:a16="http://schemas.microsoft.com/office/drawing/2014/main" id="{6DB2F7F5-B736-45D9-A0A3-FC13DFA24836}"/>
                    </a:ext>
                  </a:extLst>
                </p:cNvPr>
                <p:cNvSpPr/>
                <p:nvPr/>
              </p:nvSpPr>
              <p:spPr>
                <a:xfrm>
                  <a:off x="5195751" y="49483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9" name="pt2728">
                  <a:extLst>
                    <a:ext uri="{FF2B5EF4-FFF2-40B4-BE49-F238E27FC236}">
                      <a16:creationId xmlns:a16="http://schemas.microsoft.com/office/drawing/2014/main" id="{FB0F8081-88C3-4EE5-BEC9-D5EE28D381D2}"/>
                    </a:ext>
                  </a:extLst>
                </p:cNvPr>
                <p:cNvSpPr/>
                <p:nvPr/>
              </p:nvSpPr>
              <p:spPr>
                <a:xfrm>
                  <a:off x="5268990" y="49484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0" name="pt2729">
                  <a:extLst>
                    <a:ext uri="{FF2B5EF4-FFF2-40B4-BE49-F238E27FC236}">
                      <a16:creationId xmlns:a16="http://schemas.microsoft.com/office/drawing/2014/main" id="{24A288D1-ECCA-4D7A-A117-5819E441F71E}"/>
                    </a:ext>
                  </a:extLst>
                </p:cNvPr>
                <p:cNvSpPr/>
                <p:nvPr/>
              </p:nvSpPr>
              <p:spPr>
                <a:xfrm>
                  <a:off x="6018361" y="49484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1" name="pt2730">
                  <a:extLst>
                    <a:ext uri="{FF2B5EF4-FFF2-40B4-BE49-F238E27FC236}">
                      <a16:creationId xmlns:a16="http://schemas.microsoft.com/office/drawing/2014/main" id="{C919EB5C-E1AB-4643-B66C-995CE584F07F}"/>
                    </a:ext>
                  </a:extLst>
                </p:cNvPr>
                <p:cNvSpPr/>
                <p:nvPr/>
              </p:nvSpPr>
              <p:spPr>
                <a:xfrm>
                  <a:off x="6025377" y="49486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2" name="pt2731">
                  <a:extLst>
                    <a:ext uri="{FF2B5EF4-FFF2-40B4-BE49-F238E27FC236}">
                      <a16:creationId xmlns:a16="http://schemas.microsoft.com/office/drawing/2014/main" id="{8B18E091-B33E-4F49-B943-D85AFF33AE3B}"/>
                    </a:ext>
                  </a:extLst>
                </p:cNvPr>
                <p:cNvSpPr/>
                <p:nvPr/>
              </p:nvSpPr>
              <p:spPr>
                <a:xfrm>
                  <a:off x="5250963" y="49487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3" name="pt2732">
                  <a:extLst>
                    <a:ext uri="{FF2B5EF4-FFF2-40B4-BE49-F238E27FC236}">
                      <a16:creationId xmlns:a16="http://schemas.microsoft.com/office/drawing/2014/main" id="{41CCC537-0C53-463C-AFFC-7C93B808C9E4}"/>
                    </a:ext>
                  </a:extLst>
                </p:cNvPr>
                <p:cNvSpPr/>
                <p:nvPr/>
              </p:nvSpPr>
              <p:spPr>
                <a:xfrm>
                  <a:off x="5209841" y="49487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4" name="pt2733">
                  <a:extLst>
                    <a:ext uri="{FF2B5EF4-FFF2-40B4-BE49-F238E27FC236}">
                      <a16:creationId xmlns:a16="http://schemas.microsoft.com/office/drawing/2014/main" id="{7D4BCF60-6E26-4F11-A45D-746CE45C68F9}"/>
                    </a:ext>
                  </a:extLst>
                </p:cNvPr>
                <p:cNvSpPr/>
                <p:nvPr/>
              </p:nvSpPr>
              <p:spPr>
                <a:xfrm>
                  <a:off x="5901242" y="49488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5" name="pt2734">
                  <a:extLst>
                    <a:ext uri="{FF2B5EF4-FFF2-40B4-BE49-F238E27FC236}">
                      <a16:creationId xmlns:a16="http://schemas.microsoft.com/office/drawing/2014/main" id="{2B850000-99C8-4060-99EC-98274AC9ED7C}"/>
                    </a:ext>
                  </a:extLst>
                </p:cNvPr>
                <p:cNvSpPr/>
                <p:nvPr/>
              </p:nvSpPr>
              <p:spPr>
                <a:xfrm>
                  <a:off x="5898792" y="49488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6" name="pt2735">
                  <a:extLst>
                    <a:ext uri="{FF2B5EF4-FFF2-40B4-BE49-F238E27FC236}">
                      <a16:creationId xmlns:a16="http://schemas.microsoft.com/office/drawing/2014/main" id="{69092841-9EDE-4E2E-9015-464324680CE7}"/>
                    </a:ext>
                  </a:extLst>
                </p:cNvPr>
                <p:cNvSpPr/>
                <p:nvPr/>
              </p:nvSpPr>
              <p:spPr>
                <a:xfrm>
                  <a:off x="6006428" y="49489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7" name="pt2736">
                  <a:extLst>
                    <a:ext uri="{FF2B5EF4-FFF2-40B4-BE49-F238E27FC236}">
                      <a16:creationId xmlns:a16="http://schemas.microsoft.com/office/drawing/2014/main" id="{5061B717-8D8F-4D08-A719-EEE6CCCA7924}"/>
                    </a:ext>
                  </a:extLst>
                </p:cNvPr>
                <p:cNvSpPr/>
                <p:nvPr/>
              </p:nvSpPr>
              <p:spPr>
                <a:xfrm>
                  <a:off x="5924631" y="49489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8" name="pt2737">
                  <a:extLst>
                    <a:ext uri="{FF2B5EF4-FFF2-40B4-BE49-F238E27FC236}">
                      <a16:creationId xmlns:a16="http://schemas.microsoft.com/office/drawing/2014/main" id="{99E7722D-AC3C-4A29-A75F-64BFB78792B4}"/>
                    </a:ext>
                  </a:extLst>
                </p:cNvPr>
                <p:cNvSpPr/>
                <p:nvPr/>
              </p:nvSpPr>
              <p:spPr>
                <a:xfrm>
                  <a:off x="5196405" y="49489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9" name="pt2738">
                  <a:extLst>
                    <a:ext uri="{FF2B5EF4-FFF2-40B4-BE49-F238E27FC236}">
                      <a16:creationId xmlns:a16="http://schemas.microsoft.com/office/drawing/2014/main" id="{FF7BE449-487E-4A5D-AB5A-557B334F251B}"/>
                    </a:ext>
                  </a:extLst>
                </p:cNvPr>
                <p:cNvSpPr/>
                <p:nvPr/>
              </p:nvSpPr>
              <p:spPr>
                <a:xfrm>
                  <a:off x="5261404" y="49489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0" name="pt2739">
                  <a:extLst>
                    <a:ext uri="{FF2B5EF4-FFF2-40B4-BE49-F238E27FC236}">
                      <a16:creationId xmlns:a16="http://schemas.microsoft.com/office/drawing/2014/main" id="{A637BA64-ADF0-4DE7-8735-C01F06F180CF}"/>
                    </a:ext>
                  </a:extLst>
                </p:cNvPr>
                <p:cNvSpPr/>
                <p:nvPr/>
              </p:nvSpPr>
              <p:spPr>
                <a:xfrm>
                  <a:off x="5250259" y="49489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1" name="pt2740">
                  <a:extLst>
                    <a:ext uri="{FF2B5EF4-FFF2-40B4-BE49-F238E27FC236}">
                      <a16:creationId xmlns:a16="http://schemas.microsoft.com/office/drawing/2014/main" id="{9381EB23-B8BB-4D98-80FA-F0FA758B7AC7}"/>
                    </a:ext>
                  </a:extLst>
                </p:cNvPr>
                <p:cNvSpPr/>
                <p:nvPr/>
              </p:nvSpPr>
              <p:spPr>
                <a:xfrm>
                  <a:off x="5949388" y="49489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2" name="pt2741">
                  <a:extLst>
                    <a:ext uri="{FF2B5EF4-FFF2-40B4-BE49-F238E27FC236}">
                      <a16:creationId xmlns:a16="http://schemas.microsoft.com/office/drawing/2014/main" id="{230762F5-9CFE-439C-AC57-BE0C9FDE1A3E}"/>
                    </a:ext>
                  </a:extLst>
                </p:cNvPr>
                <p:cNvSpPr/>
                <p:nvPr/>
              </p:nvSpPr>
              <p:spPr>
                <a:xfrm>
                  <a:off x="5972207" y="49489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3" name="pt2742">
                  <a:extLst>
                    <a:ext uri="{FF2B5EF4-FFF2-40B4-BE49-F238E27FC236}">
                      <a16:creationId xmlns:a16="http://schemas.microsoft.com/office/drawing/2014/main" id="{52BD4FA6-8FE8-49E2-A85D-9C68A368FB88}"/>
                    </a:ext>
                  </a:extLst>
                </p:cNvPr>
                <p:cNvSpPr/>
                <p:nvPr/>
              </p:nvSpPr>
              <p:spPr>
                <a:xfrm>
                  <a:off x="5226022" y="49489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4" name="pt2743">
                  <a:extLst>
                    <a:ext uri="{FF2B5EF4-FFF2-40B4-BE49-F238E27FC236}">
                      <a16:creationId xmlns:a16="http://schemas.microsoft.com/office/drawing/2014/main" id="{F1AEB4FD-8974-4BC9-AC78-96EAB55AC4E7}"/>
                    </a:ext>
                  </a:extLst>
                </p:cNvPr>
                <p:cNvSpPr/>
                <p:nvPr/>
              </p:nvSpPr>
              <p:spPr>
                <a:xfrm>
                  <a:off x="5920637" y="49489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5" name="pt2744">
                  <a:extLst>
                    <a:ext uri="{FF2B5EF4-FFF2-40B4-BE49-F238E27FC236}">
                      <a16:creationId xmlns:a16="http://schemas.microsoft.com/office/drawing/2014/main" id="{5A83B18D-C0B4-4709-AF75-5723F0DA1E33}"/>
                    </a:ext>
                  </a:extLst>
                </p:cNvPr>
                <p:cNvSpPr/>
                <p:nvPr/>
              </p:nvSpPr>
              <p:spPr>
                <a:xfrm>
                  <a:off x="5821860" y="49495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6" name="pt2745">
                  <a:extLst>
                    <a:ext uri="{FF2B5EF4-FFF2-40B4-BE49-F238E27FC236}">
                      <a16:creationId xmlns:a16="http://schemas.microsoft.com/office/drawing/2014/main" id="{DC0B16C8-F955-48A4-8FB8-90BF9C5101F0}"/>
                    </a:ext>
                  </a:extLst>
                </p:cNvPr>
                <p:cNvSpPr/>
                <p:nvPr/>
              </p:nvSpPr>
              <p:spPr>
                <a:xfrm>
                  <a:off x="5998412" y="49496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7" name="pt2746">
                  <a:extLst>
                    <a:ext uri="{FF2B5EF4-FFF2-40B4-BE49-F238E27FC236}">
                      <a16:creationId xmlns:a16="http://schemas.microsoft.com/office/drawing/2014/main" id="{54FC0CD1-7663-4F0C-A6F6-3CC96CD926EF}"/>
                    </a:ext>
                  </a:extLst>
                </p:cNvPr>
                <p:cNvSpPr/>
                <p:nvPr/>
              </p:nvSpPr>
              <p:spPr>
                <a:xfrm>
                  <a:off x="5200717" y="49496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8" name="pt2747">
                  <a:extLst>
                    <a:ext uri="{FF2B5EF4-FFF2-40B4-BE49-F238E27FC236}">
                      <a16:creationId xmlns:a16="http://schemas.microsoft.com/office/drawing/2014/main" id="{C582392C-D15A-4CD0-BE25-DEA998724583}"/>
                    </a:ext>
                  </a:extLst>
                </p:cNvPr>
                <p:cNvSpPr/>
                <p:nvPr/>
              </p:nvSpPr>
              <p:spPr>
                <a:xfrm>
                  <a:off x="5200717" y="49496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9" name="pt2748">
                  <a:extLst>
                    <a:ext uri="{FF2B5EF4-FFF2-40B4-BE49-F238E27FC236}">
                      <a16:creationId xmlns:a16="http://schemas.microsoft.com/office/drawing/2014/main" id="{7FB54E8D-45A3-4950-9B7F-5BB2EDEF8796}"/>
                    </a:ext>
                  </a:extLst>
                </p:cNvPr>
                <p:cNvSpPr/>
                <p:nvPr/>
              </p:nvSpPr>
              <p:spPr>
                <a:xfrm>
                  <a:off x="5944412" y="49498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0" name="pt2749">
                  <a:extLst>
                    <a:ext uri="{FF2B5EF4-FFF2-40B4-BE49-F238E27FC236}">
                      <a16:creationId xmlns:a16="http://schemas.microsoft.com/office/drawing/2014/main" id="{94A88939-89BD-4DC4-9790-AE61F8566537}"/>
                    </a:ext>
                  </a:extLst>
                </p:cNvPr>
                <p:cNvSpPr/>
                <p:nvPr/>
              </p:nvSpPr>
              <p:spPr>
                <a:xfrm>
                  <a:off x="5956612" y="49498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1" name="pt2750">
                  <a:extLst>
                    <a:ext uri="{FF2B5EF4-FFF2-40B4-BE49-F238E27FC236}">
                      <a16:creationId xmlns:a16="http://schemas.microsoft.com/office/drawing/2014/main" id="{A2ABAA9B-4CAB-4431-AEDF-D9735382330D}"/>
                    </a:ext>
                  </a:extLst>
                </p:cNvPr>
                <p:cNvSpPr/>
                <p:nvPr/>
              </p:nvSpPr>
              <p:spPr>
                <a:xfrm>
                  <a:off x="5378507" y="49498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2" name="pt2751">
                  <a:extLst>
                    <a:ext uri="{FF2B5EF4-FFF2-40B4-BE49-F238E27FC236}">
                      <a16:creationId xmlns:a16="http://schemas.microsoft.com/office/drawing/2014/main" id="{54184253-2EF6-49AC-908D-5D3AD82FDAD2}"/>
                    </a:ext>
                  </a:extLst>
                </p:cNvPr>
                <p:cNvSpPr/>
                <p:nvPr/>
              </p:nvSpPr>
              <p:spPr>
                <a:xfrm>
                  <a:off x="5456106" y="49501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3" name="pt2752">
                  <a:extLst>
                    <a:ext uri="{FF2B5EF4-FFF2-40B4-BE49-F238E27FC236}">
                      <a16:creationId xmlns:a16="http://schemas.microsoft.com/office/drawing/2014/main" id="{D77CF9F0-1EF6-48F5-831A-A0FD95661066}"/>
                    </a:ext>
                  </a:extLst>
                </p:cNvPr>
                <p:cNvSpPr/>
                <p:nvPr/>
              </p:nvSpPr>
              <p:spPr>
                <a:xfrm>
                  <a:off x="5761396" y="49503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4" name="pt2753">
                  <a:extLst>
                    <a:ext uri="{FF2B5EF4-FFF2-40B4-BE49-F238E27FC236}">
                      <a16:creationId xmlns:a16="http://schemas.microsoft.com/office/drawing/2014/main" id="{371E2743-36B8-4B00-8FFF-D1FD86243AD3}"/>
                    </a:ext>
                  </a:extLst>
                </p:cNvPr>
                <p:cNvSpPr/>
                <p:nvPr/>
              </p:nvSpPr>
              <p:spPr>
                <a:xfrm>
                  <a:off x="5915362" y="49504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5" name="pt2754">
                  <a:extLst>
                    <a:ext uri="{FF2B5EF4-FFF2-40B4-BE49-F238E27FC236}">
                      <a16:creationId xmlns:a16="http://schemas.microsoft.com/office/drawing/2014/main" id="{23C4C4C3-1464-4398-B9BF-B0CF6DBFF027}"/>
                    </a:ext>
                  </a:extLst>
                </p:cNvPr>
                <p:cNvSpPr/>
                <p:nvPr/>
              </p:nvSpPr>
              <p:spPr>
                <a:xfrm>
                  <a:off x="5907952" y="49504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6" name="pt2755">
                  <a:extLst>
                    <a:ext uri="{FF2B5EF4-FFF2-40B4-BE49-F238E27FC236}">
                      <a16:creationId xmlns:a16="http://schemas.microsoft.com/office/drawing/2014/main" id="{8A8A0570-E208-4A9E-B011-5AABD1D0463B}"/>
                    </a:ext>
                  </a:extLst>
                </p:cNvPr>
                <p:cNvSpPr/>
                <p:nvPr/>
              </p:nvSpPr>
              <p:spPr>
                <a:xfrm>
                  <a:off x="5907734" y="49505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7" name="pt2756">
                  <a:extLst>
                    <a:ext uri="{FF2B5EF4-FFF2-40B4-BE49-F238E27FC236}">
                      <a16:creationId xmlns:a16="http://schemas.microsoft.com/office/drawing/2014/main" id="{8EE25B13-849B-414F-A2A5-C6AF468F0112}"/>
                    </a:ext>
                  </a:extLst>
                </p:cNvPr>
                <p:cNvSpPr/>
                <p:nvPr/>
              </p:nvSpPr>
              <p:spPr>
                <a:xfrm>
                  <a:off x="5235147" y="49508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8" name="pt2757">
                  <a:extLst>
                    <a:ext uri="{FF2B5EF4-FFF2-40B4-BE49-F238E27FC236}">
                      <a16:creationId xmlns:a16="http://schemas.microsoft.com/office/drawing/2014/main" id="{48B31CF6-4069-4387-931E-7924A60FC139}"/>
                    </a:ext>
                  </a:extLst>
                </p:cNvPr>
                <p:cNvSpPr/>
                <p:nvPr/>
              </p:nvSpPr>
              <p:spPr>
                <a:xfrm>
                  <a:off x="5903801" y="49508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9" name="pt2758">
                  <a:extLst>
                    <a:ext uri="{FF2B5EF4-FFF2-40B4-BE49-F238E27FC236}">
                      <a16:creationId xmlns:a16="http://schemas.microsoft.com/office/drawing/2014/main" id="{2BAE994F-75D0-43D0-A80D-A39817243298}"/>
                    </a:ext>
                  </a:extLst>
                </p:cNvPr>
                <p:cNvSpPr/>
                <p:nvPr/>
              </p:nvSpPr>
              <p:spPr>
                <a:xfrm>
                  <a:off x="5266026" y="49510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0" name="pt2759">
                  <a:extLst>
                    <a:ext uri="{FF2B5EF4-FFF2-40B4-BE49-F238E27FC236}">
                      <a16:creationId xmlns:a16="http://schemas.microsoft.com/office/drawing/2014/main" id="{00504687-3008-4246-A665-DE75894C9E9C}"/>
                    </a:ext>
                  </a:extLst>
                </p:cNvPr>
                <p:cNvSpPr/>
                <p:nvPr/>
              </p:nvSpPr>
              <p:spPr>
                <a:xfrm>
                  <a:off x="5946688" y="49510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1" name="pt2760">
                  <a:extLst>
                    <a:ext uri="{FF2B5EF4-FFF2-40B4-BE49-F238E27FC236}">
                      <a16:creationId xmlns:a16="http://schemas.microsoft.com/office/drawing/2014/main" id="{50FDF462-F68C-499A-928B-5284B4C568A3}"/>
                    </a:ext>
                  </a:extLst>
                </p:cNvPr>
                <p:cNvSpPr/>
                <p:nvPr/>
              </p:nvSpPr>
              <p:spPr>
                <a:xfrm>
                  <a:off x="5902838" y="49512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2" name="pt2761">
                  <a:extLst>
                    <a:ext uri="{FF2B5EF4-FFF2-40B4-BE49-F238E27FC236}">
                      <a16:creationId xmlns:a16="http://schemas.microsoft.com/office/drawing/2014/main" id="{CD88C82A-C1D8-47B0-971A-45C08366F05A}"/>
                    </a:ext>
                  </a:extLst>
                </p:cNvPr>
                <p:cNvSpPr/>
                <p:nvPr/>
              </p:nvSpPr>
              <p:spPr>
                <a:xfrm>
                  <a:off x="5276390" y="49514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3" name="pt2762">
                  <a:extLst>
                    <a:ext uri="{FF2B5EF4-FFF2-40B4-BE49-F238E27FC236}">
                      <a16:creationId xmlns:a16="http://schemas.microsoft.com/office/drawing/2014/main" id="{120945F6-A8D3-45A0-9DAF-628E2C4274C5}"/>
                    </a:ext>
                  </a:extLst>
                </p:cNvPr>
                <p:cNvSpPr/>
                <p:nvPr/>
              </p:nvSpPr>
              <p:spPr>
                <a:xfrm>
                  <a:off x="5398944" y="49515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4" name="pt2763">
                  <a:extLst>
                    <a:ext uri="{FF2B5EF4-FFF2-40B4-BE49-F238E27FC236}">
                      <a16:creationId xmlns:a16="http://schemas.microsoft.com/office/drawing/2014/main" id="{C95DB070-B02C-4805-9947-5ABD0F70F8C6}"/>
                    </a:ext>
                  </a:extLst>
                </p:cNvPr>
                <p:cNvSpPr/>
                <p:nvPr/>
              </p:nvSpPr>
              <p:spPr>
                <a:xfrm>
                  <a:off x="6015488" y="49515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5" name="pt2764">
                  <a:extLst>
                    <a:ext uri="{FF2B5EF4-FFF2-40B4-BE49-F238E27FC236}">
                      <a16:creationId xmlns:a16="http://schemas.microsoft.com/office/drawing/2014/main" id="{D6F243AD-42F0-43FE-A601-4A37B51557F1}"/>
                    </a:ext>
                  </a:extLst>
                </p:cNvPr>
                <p:cNvSpPr/>
                <p:nvPr/>
              </p:nvSpPr>
              <p:spPr>
                <a:xfrm>
                  <a:off x="5995157" y="49517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6" name="pt2765">
                  <a:extLst>
                    <a:ext uri="{FF2B5EF4-FFF2-40B4-BE49-F238E27FC236}">
                      <a16:creationId xmlns:a16="http://schemas.microsoft.com/office/drawing/2014/main" id="{5934A6CB-F1E6-41F9-AB3C-81422415D8CB}"/>
                    </a:ext>
                  </a:extLst>
                </p:cNvPr>
                <p:cNvSpPr/>
                <p:nvPr/>
              </p:nvSpPr>
              <p:spPr>
                <a:xfrm>
                  <a:off x="5786520" y="49517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7" name="pt2766">
                  <a:extLst>
                    <a:ext uri="{FF2B5EF4-FFF2-40B4-BE49-F238E27FC236}">
                      <a16:creationId xmlns:a16="http://schemas.microsoft.com/office/drawing/2014/main" id="{836DEADD-7E25-4F80-A1F2-E270F61197F8}"/>
                    </a:ext>
                  </a:extLst>
                </p:cNvPr>
                <p:cNvSpPr/>
                <p:nvPr/>
              </p:nvSpPr>
              <p:spPr>
                <a:xfrm>
                  <a:off x="5294851" y="49517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8" name="pt2767">
                  <a:extLst>
                    <a:ext uri="{FF2B5EF4-FFF2-40B4-BE49-F238E27FC236}">
                      <a16:creationId xmlns:a16="http://schemas.microsoft.com/office/drawing/2014/main" id="{FBB4E715-8F8C-4155-BF2E-D3613161A101}"/>
                    </a:ext>
                  </a:extLst>
                </p:cNvPr>
                <p:cNvSpPr/>
                <p:nvPr/>
              </p:nvSpPr>
              <p:spPr>
                <a:xfrm>
                  <a:off x="5250978" y="49518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9" name="pt2768">
                  <a:extLst>
                    <a:ext uri="{FF2B5EF4-FFF2-40B4-BE49-F238E27FC236}">
                      <a16:creationId xmlns:a16="http://schemas.microsoft.com/office/drawing/2014/main" id="{0E4E942D-B361-4A55-98B2-642754A2E49C}"/>
                    </a:ext>
                  </a:extLst>
                </p:cNvPr>
                <p:cNvSpPr/>
                <p:nvPr/>
              </p:nvSpPr>
              <p:spPr>
                <a:xfrm>
                  <a:off x="5332389" y="49518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0" name="pt2769">
                  <a:extLst>
                    <a:ext uri="{FF2B5EF4-FFF2-40B4-BE49-F238E27FC236}">
                      <a16:creationId xmlns:a16="http://schemas.microsoft.com/office/drawing/2014/main" id="{52B48C63-E55D-417D-9A18-C125F170EDCF}"/>
                    </a:ext>
                  </a:extLst>
                </p:cNvPr>
                <p:cNvSpPr/>
                <p:nvPr/>
              </p:nvSpPr>
              <p:spPr>
                <a:xfrm>
                  <a:off x="5885822" y="49518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1" name="pt2770">
                  <a:extLst>
                    <a:ext uri="{FF2B5EF4-FFF2-40B4-BE49-F238E27FC236}">
                      <a16:creationId xmlns:a16="http://schemas.microsoft.com/office/drawing/2014/main" id="{666F675E-F956-4F06-8CF9-B108B9F1B355}"/>
                    </a:ext>
                  </a:extLst>
                </p:cNvPr>
                <p:cNvSpPr/>
                <p:nvPr/>
              </p:nvSpPr>
              <p:spPr>
                <a:xfrm>
                  <a:off x="5984370" y="49520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2" name="pt2771">
                  <a:extLst>
                    <a:ext uri="{FF2B5EF4-FFF2-40B4-BE49-F238E27FC236}">
                      <a16:creationId xmlns:a16="http://schemas.microsoft.com/office/drawing/2014/main" id="{EA3FD808-9340-49A4-BA26-1FD6D8BFF975}"/>
                    </a:ext>
                  </a:extLst>
                </p:cNvPr>
                <p:cNvSpPr/>
                <p:nvPr/>
              </p:nvSpPr>
              <p:spPr>
                <a:xfrm>
                  <a:off x="5262561" y="49520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3" name="pt2772">
                  <a:extLst>
                    <a:ext uri="{FF2B5EF4-FFF2-40B4-BE49-F238E27FC236}">
                      <a16:creationId xmlns:a16="http://schemas.microsoft.com/office/drawing/2014/main" id="{501C0323-3ACC-4BC0-8014-A9167937016D}"/>
                    </a:ext>
                  </a:extLst>
                </p:cNvPr>
                <p:cNvSpPr/>
                <p:nvPr/>
              </p:nvSpPr>
              <p:spPr>
                <a:xfrm>
                  <a:off x="5260853" y="49521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4" name="pt2773">
                  <a:extLst>
                    <a:ext uri="{FF2B5EF4-FFF2-40B4-BE49-F238E27FC236}">
                      <a16:creationId xmlns:a16="http://schemas.microsoft.com/office/drawing/2014/main" id="{650E9044-06D9-4640-89C1-49CDF12D3E2A}"/>
                    </a:ext>
                  </a:extLst>
                </p:cNvPr>
                <p:cNvSpPr/>
                <p:nvPr/>
              </p:nvSpPr>
              <p:spPr>
                <a:xfrm>
                  <a:off x="5237003" y="49524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5" name="pt2774">
                  <a:extLst>
                    <a:ext uri="{FF2B5EF4-FFF2-40B4-BE49-F238E27FC236}">
                      <a16:creationId xmlns:a16="http://schemas.microsoft.com/office/drawing/2014/main" id="{D29F9D8A-55B5-42A5-A911-2CFB6F322FEE}"/>
                    </a:ext>
                  </a:extLst>
                </p:cNvPr>
                <p:cNvSpPr/>
                <p:nvPr/>
              </p:nvSpPr>
              <p:spPr>
                <a:xfrm>
                  <a:off x="5905717" y="49524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6" name="pt2775">
                  <a:extLst>
                    <a:ext uri="{FF2B5EF4-FFF2-40B4-BE49-F238E27FC236}">
                      <a16:creationId xmlns:a16="http://schemas.microsoft.com/office/drawing/2014/main" id="{A7D5A4ED-EE25-402D-9DC7-2E71CA1DA8B9}"/>
                    </a:ext>
                  </a:extLst>
                </p:cNvPr>
                <p:cNvSpPr/>
                <p:nvPr/>
              </p:nvSpPr>
              <p:spPr>
                <a:xfrm>
                  <a:off x="5959086" y="49524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7" name="pt2776">
                  <a:extLst>
                    <a:ext uri="{FF2B5EF4-FFF2-40B4-BE49-F238E27FC236}">
                      <a16:creationId xmlns:a16="http://schemas.microsoft.com/office/drawing/2014/main" id="{B246D148-F028-40AC-87C4-1317176F2398}"/>
                    </a:ext>
                  </a:extLst>
                </p:cNvPr>
                <p:cNvSpPr/>
                <p:nvPr/>
              </p:nvSpPr>
              <p:spPr>
                <a:xfrm>
                  <a:off x="5398685" y="49525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8" name="pt2777">
                  <a:extLst>
                    <a:ext uri="{FF2B5EF4-FFF2-40B4-BE49-F238E27FC236}">
                      <a16:creationId xmlns:a16="http://schemas.microsoft.com/office/drawing/2014/main" id="{C3DF1650-3565-4CB9-A437-6FAC4B33036B}"/>
                    </a:ext>
                  </a:extLst>
                </p:cNvPr>
                <p:cNvSpPr/>
                <p:nvPr/>
              </p:nvSpPr>
              <p:spPr>
                <a:xfrm>
                  <a:off x="5253085" y="49527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9" name="pt2778">
                  <a:extLst>
                    <a:ext uri="{FF2B5EF4-FFF2-40B4-BE49-F238E27FC236}">
                      <a16:creationId xmlns:a16="http://schemas.microsoft.com/office/drawing/2014/main" id="{3805CDC8-16D0-4DFA-9F35-3EB47D6EA320}"/>
                    </a:ext>
                  </a:extLst>
                </p:cNvPr>
                <p:cNvSpPr/>
                <p:nvPr/>
              </p:nvSpPr>
              <p:spPr>
                <a:xfrm>
                  <a:off x="5251805" y="49529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0" name="pt2779">
                  <a:extLst>
                    <a:ext uri="{FF2B5EF4-FFF2-40B4-BE49-F238E27FC236}">
                      <a16:creationId xmlns:a16="http://schemas.microsoft.com/office/drawing/2014/main" id="{295922A8-2061-4C64-B0E4-5819B294B32B}"/>
                    </a:ext>
                  </a:extLst>
                </p:cNvPr>
                <p:cNvSpPr/>
                <p:nvPr/>
              </p:nvSpPr>
              <p:spPr>
                <a:xfrm>
                  <a:off x="5311405" y="49529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1" name="pt2780">
                  <a:extLst>
                    <a:ext uri="{FF2B5EF4-FFF2-40B4-BE49-F238E27FC236}">
                      <a16:creationId xmlns:a16="http://schemas.microsoft.com/office/drawing/2014/main" id="{752DFFA0-3D90-40A4-A446-40E313AE826D}"/>
                    </a:ext>
                  </a:extLst>
                </p:cNvPr>
                <p:cNvSpPr/>
                <p:nvPr/>
              </p:nvSpPr>
              <p:spPr>
                <a:xfrm>
                  <a:off x="5986256" y="49529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2" name="pt2781">
                  <a:extLst>
                    <a:ext uri="{FF2B5EF4-FFF2-40B4-BE49-F238E27FC236}">
                      <a16:creationId xmlns:a16="http://schemas.microsoft.com/office/drawing/2014/main" id="{E97D417A-FD61-4EB7-96FB-CA6BAFCE7E20}"/>
                    </a:ext>
                  </a:extLst>
                </p:cNvPr>
                <p:cNvSpPr/>
                <p:nvPr/>
              </p:nvSpPr>
              <p:spPr>
                <a:xfrm>
                  <a:off x="5907209" y="49530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3" name="pt2782">
                  <a:extLst>
                    <a:ext uri="{FF2B5EF4-FFF2-40B4-BE49-F238E27FC236}">
                      <a16:creationId xmlns:a16="http://schemas.microsoft.com/office/drawing/2014/main" id="{DCAD77FA-6C05-471D-B692-0712F945B4B6}"/>
                    </a:ext>
                  </a:extLst>
                </p:cNvPr>
                <p:cNvSpPr/>
                <p:nvPr/>
              </p:nvSpPr>
              <p:spPr>
                <a:xfrm>
                  <a:off x="5921128" y="49531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4" name="pt2783">
                  <a:extLst>
                    <a:ext uri="{FF2B5EF4-FFF2-40B4-BE49-F238E27FC236}">
                      <a16:creationId xmlns:a16="http://schemas.microsoft.com/office/drawing/2014/main" id="{F27AD069-796D-444A-95FA-0E32BA3088B6}"/>
                    </a:ext>
                  </a:extLst>
                </p:cNvPr>
                <p:cNvSpPr/>
                <p:nvPr/>
              </p:nvSpPr>
              <p:spPr>
                <a:xfrm>
                  <a:off x="5848585" y="49532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5" name="pt2784">
                  <a:extLst>
                    <a:ext uri="{FF2B5EF4-FFF2-40B4-BE49-F238E27FC236}">
                      <a16:creationId xmlns:a16="http://schemas.microsoft.com/office/drawing/2014/main" id="{1D5D8CBB-85F3-47F0-8D38-5B5436D8B5A8}"/>
                    </a:ext>
                  </a:extLst>
                </p:cNvPr>
                <p:cNvSpPr/>
                <p:nvPr/>
              </p:nvSpPr>
              <p:spPr>
                <a:xfrm>
                  <a:off x="5789301" y="49532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6" name="pt2785">
                  <a:extLst>
                    <a:ext uri="{FF2B5EF4-FFF2-40B4-BE49-F238E27FC236}">
                      <a16:creationId xmlns:a16="http://schemas.microsoft.com/office/drawing/2014/main" id="{8AEC669A-211D-42AC-B2F2-AEFE5AB1E51D}"/>
                    </a:ext>
                  </a:extLst>
                </p:cNvPr>
                <p:cNvSpPr/>
                <p:nvPr/>
              </p:nvSpPr>
              <p:spPr>
                <a:xfrm>
                  <a:off x="5265777" y="495331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7" name="pt2786">
                  <a:extLst>
                    <a:ext uri="{FF2B5EF4-FFF2-40B4-BE49-F238E27FC236}">
                      <a16:creationId xmlns:a16="http://schemas.microsoft.com/office/drawing/2014/main" id="{F3D355C9-935B-4F0E-AFC2-441BE387DEAB}"/>
                    </a:ext>
                  </a:extLst>
                </p:cNvPr>
                <p:cNvSpPr/>
                <p:nvPr/>
              </p:nvSpPr>
              <p:spPr>
                <a:xfrm>
                  <a:off x="5855944" y="49533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8" name="pt2787">
                  <a:extLst>
                    <a:ext uri="{FF2B5EF4-FFF2-40B4-BE49-F238E27FC236}">
                      <a16:creationId xmlns:a16="http://schemas.microsoft.com/office/drawing/2014/main" id="{4B23A271-04AA-4112-9E3F-F3A799892B90}"/>
                    </a:ext>
                  </a:extLst>
                </p:cNvPr>
                <p:cNvSpPr/>
                <p:nvPr/>
              </p:nvSpPr>
              <p:spPr>
                <a:xfrm>
                  <a:off x="5759853" y="49533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9" name="pt2788">
                  <a:extLst>
                    <a:ext uri="{FF2B5EF4-FFF2-40B4-BE49-F238E27FC236}">
                      <a16:creationId xmlns:a16="http://schemas.microsoft.com/office/drawing/2014/main" id="{5E029028-F14D-4A9A-AC32-A3EF9C402572}"/>
                    </a:ext>
                  </a:extLst>
                </p:cNvPr>
                <p:cNvSpPr/>
                <p:nvPr/>
              </p:nvSpPr>
              <p:spPr>
                <a:xfrm>
                  <a:off x="5855944" y="49533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0" name="pt2789">
                  <a:extLst>
                    <a:ext uri="{FF2B5EF4-FFF2-40B4-BE49-F238E27FC236}">
                      <a16:creationId xmlns:a16="http://schemas.microsoft.com/office/drawing/2014/main" id="{C16B71F6-2D16-4192-AD1D-B696E1C3B09C}"/>
                    </a:ext>
                  </a:extLst>
                </p:cNvPr>
                <p:cNvSpPr/>
                <p:nvPr/>
              </p:nvSpPr>
              <p:spPr>
                <a:xfrm>
                  <a:off x="5506641" y="49533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1" name="pt2790">
                  <a:extLst>
                    <a:ext uri="{FF2B5EF4-FFF2-40B4-BE49-F238E27FC236}">
                      <a16:creationId xmlns:a16="http://schemas.microsoft.com/office/drawing/2014/main" id="{89009D92-2FD9-48C5-8117-2743D1FF452D}"/>
                    </a:ext>
                  </a:extLst>
                </p:cNvPr>
                <p:cNvSpPr/>
                <p:nvPr/>
              </p:nvSpPr>
              <p:spPr>
                <a:xfrm>
                  <a:off x="5977615" y="49534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2" name="pt2791">
                  <a:extLst>
                    <a:ext uri="{FF2B5EF4-FFF2-40B4-BE49-F238E27FC236}">
                      <a16:creationId xmlns:a16="http://schemas.microsoft.com/office/drawing/2014/main" id="{A2E429F2-55A9-47C7-99D4-F17DB2D44355}"/>
                    </a:ext>
                  </a:extLst>
                </p:cNvPr>
                <p:cNvSpPr/>
                <p:nvPr/>
              </p:nvSpPr>
              <p:spPr>
                <a:xfrm>
                  <a:off x="5943448" y="49535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3" name="pt2792">
                  <a:extLst>
                    <a:ext uri="{FF2B5EF4-FFF2-40B4-BE49-F238E27FC236}">
                      <a16:creationId xmlns:a16="http://schemas.microsoft.com/office/drawing/2014/main" id="{FC0B0DA9-347C-4EC1-BFBD-3F8D41D87DCB}"/>
                    </a:ext>
                  </a:extLst>
                </p:cNvPr>
                <p:cNvSpPr/>
                <p:nvPr/>
              </p:nvSpPr>
              <p:spPr>
                <a:xfrm>
                  <a:off x="5277644" y="49537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4" name="pt2793">
                  <a:extLst>
                    <a:ext uri="{FF2B5EF4-FFF2-40B4-BE49-F238E27FC236}">
                      <a16:creationId xmlns:a16="http://schemas.microsoft.com/office/drawing/2014/main" id="{86B325EA-4210-406A-855F-4C7F9DB24DF8}"/>
                    </a:ext>
                  </a:extLst>
                </p:cNvPr>
                <p:cNvSpPr/>
                <p:nvPr/>
              </p:nvSpPr>
              <p:spPr>
                <a:xfrm>
                  <a:off x="5442943" y="49540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5" name="pt2794">
                  <a:extLst>
                    <a:ext uri="{FF2B5EF4-FFF2-40B4-BE49-F238E27FC236}">
                      <a16:creationId xmlns:a16="http://schemas.microsoft.com/office/drawing/2014/main" id="{FEAB8793-792B-4602-B10D-D6731F5DA617}"/>
                    </a:ext>
                  </a:extLst>
                </p:cNvPr>
                <p:cNvSpPr/>
                <p:nvPr/>
              </p:nvSpPr>
              <p:spPr>
                <a:xfrm>
                  <a:off x="5887222" y="49540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6" name="pt2795">
                  <a:extLst>
                    <a:ext uri="{FF2B5EF4-FFF2-40B4-BE49-F238E27FC236}">
                      <a16:creationId xmlns:a16="http://schemas.microsoft.com/office/drawing/2014/main" id="{B4312744-7C1F-4123-B4B0-71DA05384EAF}"/>
                    </a:ext>
                  </a:extLst>
                </p:cNvPr>
                <p:cNvSpPr/>
                <p:nvPr/>
              </p:nvSpPr>
              <p:spPr>
                <a:xfrm>
                  <a:off x="5781906" y="49542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7" name="pt2796">
                  <a:extLst>
                    <a:ext uri="{FF2B5EF4-FFF2-40B4-BE49-F238E27FC236}">
                      <a16:creationId xmlns:a16="http://schemas.microsoft.com/office/drawing/2014/main" id="{BC1E6235-4A2D-4C3E-913F-DAC9823B9425}"/>
                    </a:ext>
                  </a:extLst>
                </p:cNvPr>
                <p:cNvSpPr/>
                <p:nvPr/>
              </p:nvSpPr>
              <p:spPr>
                <a:xfrm>
                  <a:off x="5835681" y="49542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8" name="pt2797">
                  <a:extLst>
                    <a:ext uri="{FF2B5EF4-FFF2-40B4-BE49-F238E27FC236}">
                      <a16:creationId xmlns:a16="http://schemas.microsoft.com/office/drawing/2014/main" id="{92FB1E24-E40A-45E9-AC3D-741F055B712A}"/>
                    </a:ext>
                  </a:extLst>
                </p:cNvPr>
                <p:cNvSpPr/>
                <p:nvPr/>
              </p:nvSpPr>
              <p:spPr>
                <a:xfrm>
                  <a:off x="5996720" y="49542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9" name="pt2798">
                  <a:extLst>
                    <a:ext uri="{FF2B5EF4-FFF2-40B4-BE49-F238E27FC236}">
                      <a16:creationId xmlns:a16="http://schemas.microsoft.com/office/drawing/2014/main" id="{2EC92C44-1D5A-43B9-95DF-9420FBB9B8B5}"/>
                    </a:ext>
                  </a:extLst>
                </p:cNvPr>
                <p:cNvSpPr/>
                <p:nvPr/>
              </p:nvSpPr>
              <p:spPr>
                <a:xfrm>
                  <a:off x="5394370" y="49542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0" name="pt2799">
                  <a:extLst>
                    <a:ext uri="{FF2B5EF4-FFF2-40B4-BE49-F238E27FC236}">
                      <a16:creationId xmlns:a16="http://schemas.microsoft.com/office/drawing/2014/main" id="{9D817112-8514-426C-BFEF-00C579816AE4}"/>
                    </a:ext>
                  </a:extLst>
                </p:cNvPr>
                <p:cNvSpPr/>
                <p:nvPr/>
              </p:nvSpPr>
              <p:spPr>
                <a:xfrm>
                  <a:off x="5899814" y="49543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1" name="pt2800">
                  <a:extLst>
                    <a:ext uri="{FF2B5EF4-FFF2-40B4-BE49-F238E27FC236}">
                      <a16:creationId xmlns:a16="http://schemas.microsoft.com/office/drawing/2014/main" id="{A1594092-BA3F-4335-9D02-DC01281570DF}"/>
                    </a:ext>
                  </a:extLst>
                </p:cNvPr>
                <p:cNvSpPr/>
                <p:nvPr/>
              </p:nvSpPr>
              <p:spPr>
                <a:xfrm>
                  <a:off x="5894044" y="49545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2" name="pt2801">
                  <a:extLst>
                    <a:ext uri="{FF2B5EF4-FFF2-40B4-BE49-F238E27FC236}">
                      <a16:creationId xmlns:a16="http://schemas.microsoft.com/office/drawing/2014/main" id="{0CAFE11A-4B4F-4210-8813-6336DD9DB5E3}"/>
                    </a:ext>
                  </a:extLst>
                </p:cNvPr>
                <p:cNvSpPr/>
                <p:nvPr/>
              </p:nvSpPr>
              <p:spPr>
                <a:xfrm>
                  <a:off x="5902435" y="49545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3" name="pt2802">
                  <a:extLst>
                    <a:ext uri="{FF2B5EF4-FFF2-40B4-BE49-F238E27FC236}">
                      <a16:creationId xmlns:a16="http://schemas.microsoft.com/office/drawing/2014/main" id="{E172CF53-89E4-4416-B66D-7B26B36F9E1C}"/>
                    </a:ext>
                  </a:extLst>
                </p:cNvPr>
                <p:cNvSpPr/>
                <p:nvPr/>
              </p:nvSpPr>
              <p:spPr>
                <a:xfrm>
                  <a:off x="5324265" y="49545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4" name="pt2803">
                  <a:extLst>
                    <a:ext uri="{FF2B5EF4-FFF2-40B4-BE49-F238E27FC236}">
                      <a16:creationId xmlns:a16="http://schemas.microsoft.com/office/drawing/2014/main" id="{C02FE1C0-D0B9-471E-8990-6DCC48E53555}"/>
                    </a:ext>
                  </a:extLst>
                </p:cNvPr>
                <p:cNvSpPr/>
                <p:nvPr/>
              </p:nvSpPr>
              <p:spPr>
                <a:xfrm>
                  <a:off x="5311473" y="49547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5" name="pt2804">
                  <a:extLst>
                    <a:ext uri="{FF2B5EF4-FFF2-40B4-BE49-F238E27FC236}">
                      <a16:creationId xmlns:a16="http://schemas.microsoft.com/office/drawing/2014/main" id="{52F89E27-9D4E-45CA-BCEF-D3CC0E49032F}"/>
                    </a:ext>
                  </a:extLst>
                </p:cNvPr>
                <p:cNvSpPr/>
                <p:nvPr/>
              </p:nvSpPr>
              <p:spPr>
                <a:xfrm>
                  <a:off x="5249870" y="49547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6" name="pt2805">
                  <a:extLst>
                    <a:ext uri="{FF2B5EF4-FFF2-40B4-BE49-F238E27FC236}">
                      <a16:creationId xmlns:a16="http://schemas.microsoft.com/office/drawing/2014/main" id="{03C5F2B2-55B0-4A81-A6EA-9BC0BE49A8DE}"/>
                    </a:ext>
                  </a:extLst>
                </p:cNvPr>
                <p:cNvSpPr/>
                <p:nvPr/>
              </p:nvSpPr>
              <p:spPr>
                <a:xfrm>
                  <a:off x="5774514" y="49548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7" name="pt2806">
                  <a:extLst>
                    <a:ext uri="{FF2B5EF4-FFF2-40B4-BE49-F238E27FC236}">
                      <a16:creationId xmlns:a16="http://schemas.microsoft.com/office/drawing/2014/main" id="{3078F1E6-3C63-499A-8432-5B302BF0909A}"/>
                    </a:ext>
                  </a:extLst>
                </p:cNvPr>
                <p:cNvSpPr/>
                <p:nvPr/>
              </p:nvSpPr>
              <p:spPr>
                <a:xfrm>
                  <a:off x="5793789" y="49548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8" name="pt2807">
                  <a:extLst>
                    <a:ext uri="{FF2B5EF4-FFF2-40B4-BE49-F238E27FC236}">
                      <a16:creationId xmlns:a16="http://schemas.microsoft.com/office/drawing/2014/main" id="{AEB4ADD2-79E3-43AD-9B82-63D422E07DDB}"/>
                    </a:ext>
                  </a:extLst>
                </p:cNvPr>
                <p:cNvSpPr/>
                <p:nvPr/>
              </p:nvSpPr>
              <p:spPr>
                <a:xfrm>
                  <a:off x="5313441" y="49548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9" name="pt2808">
                  <a:extLst>
                    <a:ext uri="{FF2B5EF4-FFF2-40B4-BE49-F238E27FC236}">
                      <a16:creationId xmlns:a16="http://schemas.microsoft.com/office/drawing/2014/main" id="{3BA0079F-3EB8-47BE-A21A-2144B7E50C82}"/>
                    </a:ext>
                  </a:extLst>
                </p:cNvPr>
                <p:cNvSpPr/>
                <p:nvPr/>
              </p:nvSpPr>
              <p:spPr>
                <a:xfrm>
                  <a:off x="5928948" y="49550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0" name="pt2809">
                  <a:extLst>
                    <a:ext uri="{FF2B5EF4-FFF2-40B4-BE49-F238E27FC236}">
                      <a16:creationId xmlns:a16="http://schemas.microsoft.com/office/drawing/2014/main" id="{79D1D687-BC99-4DD6-8893-07A183B6B88A}"/>
                    </a:ext>
                  </a:extLst>
                </p:cNvPr>
                <p:cNvSpPr/>
                <p:nvPr/>
              </p:nvSpPr>
              <p:spPr>
                <a:xfrm>
                  <a:off x="5488662" y="49551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1" name="pt2810">
                  <a:extLst>
                    <a:ext uri="{FF2B5EF4-FFF2-40B4-BE49-F238E27FC236}">
                      <a16:creationId xmlns:a16="http://schemas.microsoft.com/office/drawing/2014/main" id="{10E58421-D3F2-4246-940D-25762DCE12A5}"/>
                    </a:ext>
                  </a:extLst>
                </p:cNvPr>
                <p:cNvSpPr/>
                <p:nvPr/>
              </p:nvSpPr>
              <p:spPr>
                <a:xfrm>
                  <a:off x="5798092" y="49551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2" name="pt2811">
                  <a:extLst>
                    <a:ext uri="{FF2B5EF4-FFF2-40B4-BE49-F238E27FC236}">
                      <a16:creationId xmlns:a16="http://schemas.microsoft.com/office/drawing/2014/main" id="{96853ABB-C0FE-4379-925B-342ABDC3B78F}"/>
                    </a:ext>
                  </a:extLst>
                </p:cNvPr>
                <p:cNvSpPr/>
                <p:nvPr/>
              </p:nvSpPr>
              <p:spPr>
                <a:xfrm>
                  <a:off x="5292593" y="49553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3" name="pt2812">
                  <a:extLst>
                    <a:ext uri="{FF2B5EF4-FFF2-40B4-BE49-F238E27FC236}">
                      <a16:creationId xmlns:a16="http://schemas.microsoft.com/office/drawing/2014/main" id="{AF705061-1E7B-456B-A21D-81C664AD65B6}"/>
                    </a:ext>
                  </a:extLst>
                </p:cNvPr>
                <p:cNvSpPr/>
                <p:nvPr/>
              </p:nvSpPr>
              <p:spPr>
                <a:xfrm>
                  <a:off x="5315692" y="49553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4" name="pt2813">
                  <a:extLst>
                    <a:ext uri="{FF2B5EF4-FFF2-40B4-BE49-F238E27FC236}">
                      <a16:creationId xmlns:a16="http://schemas.microsoft.com/office/drawing/2014/main" id="{C4214665-F2A4-4E05-88F3-A9DB5A290439}"/>
                    </a:ext>
                  </a:extLst>
                </p:cNvPr>
                <p:cNvSpPr/>
                <p:nvPr/>
              </p:nvSpPr>
              <p:spPr>
                <a:xfrm>
                  <a:off x="5858424" y="49553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5" name="pt2814">
                  <a:extLst>
                    <a:ext uri="{FF2B5EF4-FFF2-40B4-BE49-F238E27FC236}">
                      <a16:creationId xmlns:a16="http://schemas.microsoft.com/office/drawing/2014/main" id="{B803B424-91AD-4957-ADB7-F7C245872221}"/>
                    </a:ext>
                  </a:extLst>
                </p:cNvPr>
                <p:cNvSpPr/>
                <p:nvPr/>
              </p:nvSpPr>
              <p:spPr>
                <a:xfrm>
                  <a:off x="5264948" y="49555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6" name="pt2815">
                  <a:extLst>
                    <a:ext uri="{FF2B5EF4-FFF2-40B4-BE49-F238E27FC236}">
                      <a16:creationId xmlns:a16="http://schemas.microsoft.com/office/drawing/2014/main" id="{DFE13335-2B6F-4363-BA3A-FD1D947DFFC7}"/>
                    </a:ext>
                  </a:extLst>
                </p:cNvPr>
                <p:cNvSpPr/>
                <p:nvPr/>
              </p:nvSpPr>
              <p:spPr>
                <a:xfrm>
                  <a:off x="5988565" y="49556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7" name="pt2816">
                  <a:extLst>
                    <a:ext uri="{FF2B5EF4-FFF2-40B4-BE49-F238E27FC236}">
                      <a16:creationId xmlns:a16="http://schemas.microsoft.com/office/drawing/2014/main" id="{607D4003-3B80-49DA-B615-6F3EACF9DD5D}"/>
                    </a:ext>
                  </a:extLst>
                </p:cNvPr>
                <p:cNvSpPr/>
                <p:nvPr/>
              </p:nvSpPr>
              <p:spPr>
                <a:xfrm>
                  <a:off x="5382092" y="49556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8" name="pt2817">
                  <a:extLst>
                    <a:ext uri="{FF2B5EF4-FFF2-40B4-BE49-F238E27FC236}">
                      <a16:creationId xmlns:a16="http://schemas.microsoft.com/office/drawing/2014/main" id="{4212A71B-4969-4052-B858-E018A6AE0CC7}"/>
                    </a:ext>
                  </a:extLst>
                </p:cNvPr>
                <p:cNvSpPr/>
                <p:nvPr/>
              </p:nvSpPr>
              <p:spPr>
                <a:xfrm>
                  <a:off x="5945655" y="49557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9" name="pt2818">
                  <a:extLst>
                    <a:ext uri="{FF2B5EF4-FFF2-40B4-BE49-F238E27FC236}">
                      <a16:creationId xmlns:a16="http://schemas.microsoft.com/office/drawing/2014/main" id="{F6BE3243-BE86-469F-BD67-A53BEA9409DD}"/>
                    </a:ext>
                  </a:extLst>
                </p:cNvPr>
                <p:cNvSpPr/>
                <p:nvPr/>
              </p:nvSpPr>
              <p:spPr>
                <a:xfrm>
                  <a:off x="5963888" y="49557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0" name="pt2819">
                  <a:extLst>
                    <a:ext uri="{FF2B5EF4-FFF2-40B4-BE49-F238E27FC236}">
                      <a16:creationId xmlns:a16="http://schemas.microsoft.com/office/drawing/2014/main" id="{50D3F510-BADC-4EFA-9A3E-C95C554E71D9}"/>
                    </a:ext>
                  </a:extLst>
                </p:cNvPr>
                <p:cNvSpPr/>
                <p:nvPr/>
              </p:nvSpPr>
              <p:spPr>
                <a:xfrm>
                  <a:off x="5301369" y="49558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1" name="pt2820">
                  <a:extLst>
                    <a:ext uri="{FF2B5EF4-FFF2-40B4-BE49-F238E27FC236}">
                      <a16:creationId xmlns:a16="http://schemas.microsoft.com/office/drawing/2014/main" id="{C07F1C56-D80C-4792-8EC2-FA525B77A1DD}"/>
                    </a:ext>
                  </a:extLst>
                </p:cNvPr>
                <p:cNvSpPr/>
                <p:nvPr/>
              </p:nvSpPr>
              <p:spPr>
                <a:xfrm>
                  <a:off x="5358209" y="49559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2" name="pt2821">
                  <a:extLst>
                    <a:ext uri="{FF2B5EF4-FFF2-40B4-BE49-F238E27FC236}">
                      <a16:creationId xmlns:a16="http://schemas.microsoft.com/office/drawing/2014/main" id="{7F045916-6661-43E6-B4E5-9E1FCAAE3C15}"/>
                    </a:ext>
                  </a:extLst>
                </p:cNvPr>
                <p:cNvSpPr/>
                <p:nvPr/>
              </p:nvSpPr>
              <p:spPr>
                <a:xfrm>
                  <a:off x="5409379" y="49560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3" name="pt2822">
                  <a:extLst>
                    <a:ext uri="{FF2B5EF4-FFF2-40B4-BE49-F238E27FC236}">
                      <a16:creationId xmlns:a16="http://schemas.microsoft.com/office/drawing/2014/main" id="{945922E3-BFF1-4EF5-9C8D-7B003292EBE3}"/>
                    </a:ext>
                  </a:extLst>
                </p:cNvPr>
                <p:cNvSpPr/>
                <p:nvPr/>
              </p:nvSpPr>
              <p:spPr>
                <a:xfrm>
                  <a:off x="5255493" y="49560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4" name="pt2823">
                  <a:extLst>
                    <a:ext uri="{FF2B5EF4-FFF2-40B4-BE49-F238E27FC236}">
                      <a16:creationId xmlns:a16="http://schemas.microsoft.com/office/drawing/2014/main" id="{C23CD248-2E3F-41B7-BD7B-3E36A7BB046A}"/>
                    </a:ext>
                  </a:extLst>
                </p:cNvPr>
                <p:cNvSpPr/>
                <p:nvPr/>
              </p:nvSpPr>
              <p:spPr>
                <a:xfrm>
                  <a:off x="5938906" y="49560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5" name="pt2824">
                  <a:extLst>
                    <a:ext uri="{FF2B5EF4-FFF2-40B4-BE49-F238E27FC236}">
                      <a16:creationId xmlns:a16="http://schemas.microsoft.com/office/drawing/2014/main" id="{CF355AE9-D2DA-4010-9E03-DD94259679EC}"/>
                    </a:ext>
                  </a:extLst>
                </p:cNvPr>
                <p:cNvSpPr/>
                <p:nvPr/>
              </p:nvSpPr>
              <p:spPr>
                <a:xfrm>
                  <a:off x="5831346" y="49562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6" name="pt2825">
                  <a:extLst>
                    <a:ext uri="{FF2B5EF4-FFF2-40B4-BE49-F238E27FC236}">
                      <a16:creationId xmlns:a16="http://schemas.microsoft.com/office/drawing/2014/main" id="{DA87F294-F65D-48B5-B5EF-DC4B14CEE8D3}"/>
                    </a:ext>
                  </a:extLst>
                </p:cNvPr>
                <p:cNvSpPr/>
                <p:nvPr/>
              </p:nvSpPr>
              <p:spPr>
                <a:xfrm>
                  <a:off x="5830268" y="49563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7" name="pt2826">
                  <a:extLst>
                    <a:ext uri="{FF2B5EF4-FFF2-40B4-BE49-F238E27FC236}">
                      <a16:creationId xmlns:a16="http://schemas.microsoft.com/office/drawing/2014/main" id="{0AEEEB44-3204-4FB7-B142-4358459CC415}"/>
                    </a:ext>
                  </a:extLst>
                </p:cNvPr>
                <p:cNvSpPr/>
                <p:nvPr/>
              </p:nvSpPr>
              <p:spPr>
                <a:xfrm>
                  <a:off x="5256339" y="49563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8" name="pt2827">
                  <a:extLst>
                    <a:ext uri="{FF2B5EF4-FFF2-40B4-BE49-F238E27FC236}">
                      <a16:creationId xmlns:a16="http://schemas.microsoft.com/office/drawing/2014/main" id="{E135C762-3FAC-4022-8AB6-160D204D264E}"/>
                    </a:ext>
                  </a:extLst>
                </p:cNvPr>
                <p:cNvSpPr/>
                <p:nvPr/>
              </p:nvSpPr>
              <p:spPr>
                <a:xfrm>
                  <a:off x="5865989" y="49565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9" name="pt2828">
                  <a:extLst>
                    <a:ext uri="{FF2B5EF4-FFF2-40B4-BE49-F238E27FC236}">
                      <a16:creationId xmlns:a16="http://schemas.microsoft.com/office/drawing/2014/main" id="{432AF09A-F8CF-48CB-88B1-656077C4C931}"/>
                    </a:ext>
                  </a:extLst>
                </p:cNvPr>
                <p:cNvSpPr/>
                <p:nvPr/>
              </p:nvSpPr>
              <p:spPr>
                <a:xfrm>
                  <a:off x="5851536" y="49566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0" name="pt2829">
                  <a:extLst>
                    <a:ext uri="{FF2B5EF4-FFF2-40B4-BE49-F238E27FC236}">
                      <a16:creationId xmlns:a16="http://schemas.microsoft.com/office/drawing/2014/main" id="{5DB2FA47-CED3-4355-B5B5-642405FC3FF5}"/>
                    </a:ext>
                  </a:extLst>
                </p:cNvPr>
                <p:cNvSpPr/>
                <p:nvPr/>
              </p:nvSpPr>
              <p:spPr>
                <a:xfrm>
                  <a:off x="5347117" y="49567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1" name="pt2830">
                  <a:extLst>
                    <a:ext uri="{FF2B5EF4-FFF2-40B4-BE49-F238E27FC236}">
                      <a16:creationId xmlns:a16="http://schemas.microsoft.com/office/drawing/2014/main" id="{2AC0C159-6FDF-4093-AAFB-A828608664C3}"/>
                    </a:ext>
                  </a:extLst>
                </p:cNvPr>
                <p:cNvSpPr/>
                <p:nvPr/>
              </p:nvSpPr>
              <p:spPr>
                <a:xfrm>
                  <a:off x="5231928" y="49567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2" name="pt2831">
                  <a:extLst>
                    <a:ext uri="{FF2B5EF4-FFF2-40B4-BE49-F238E27FC236}">
                      <a16:creationId xmlns:a16="http://schemas.microsoft.com/office/drawing/2014/main" id="{AE9047DB-7737-471C-8654-3703DA259978}"/>
                    </a:ext>
                  </a:extLst>
                </p:cNvPr>
                <p:cNvSpPr/>
                <p:nvPr/>
              </p:nvSpPr>
              <p:spPr>
                <a:xfrm>
                  <a:off x="5325008" y="49567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3" name="pt2832">
                  <a:extLst>
                    <a:ext uri="{FF2B5EF4-FFF2-40B4-BE49-F238E27FC236}">
                      <a16:creationId xmlns:a16="http://schemas.microsoft.com/office/drawing/2014/main" id="{B831E84B-3AB8-40E8-A2DE-2DB39E9B69A2}"/>
                    </a:ext>
                  </a:extLst>
                </p:cNvPr>
                <p:cNvSpPr/>
                <p:nvPr/>
              </p:nvSpPr>
              <p:spPr>
                <a:xfrm>
                  <a:off x="5434135" y="49567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4" name="pt2833">
                  <a:extLst>
                    <a:ext uri="{FF2B5EF4-FFF2-40B4-BE49-F238E27FC236}">
                      <a16:creationId xmlns:a16="http://schemas.microsoft.com/office/drawing/2014/main" id="{7F2E1B57-A89E-4750-A68C-28A47DDBC4AB}"/>
                    </a:ext>
                  </a:extLst>
                </p:cNvPr>
                <p:cNvSpPr/>
                <p:nvPr/>
              </p:nvSpPr>
              <p:spPr>
                <a:xfrm>
                  <a:off x="5297845" y="49568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5" name="pt2834">
                  <a:extLst>
                    <a:ext uri="{FF2B5EF4-FFF2-40B4-BE49-F238E27FC236}">
                      <a16:creationId xmlns:a16="http://schemas.microsoft.com/office/drawing/2014/main" id="{798B511B-5F11-4644-83BB-C52578A19484}"/>
                    </a:ext>
                  </a:extLst>
                </p:cNvPr>
                <p:cNvSpPr/>
                <p:nvPr/>
              </p:nvSpPr>
              <p:spPr>
                <a:xfrm>
                  <a:off x="5466341" y="49568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6" name="pt2835">
                  <a:extLst>
                    <a:ext uri="{FF2B5EF4-FFF2-40B4-BE49-F238E27FC236}">
                      <a16:creationId xmlns:a16="http://schemas.microsoft.com/office/drawing/2014/main" id="{597F95A5-EE33-4DF6-BA6F-6BE7E9A19091}"/>
                    </a:ext>
                  </a:extLst>
                </p:cNvPr>
                <p:cNvSpPr/>
                <p:nvPr/>
              </p:nvSpPr>
              <p:spPr>
                <a:xfrm>
                  <a:off x="5453285" y="49569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7" name="pt2836">
                  <a:extLst>
                    <a:ext uri="{FF2B5EF4-FFF2-40B4-BE49-F238E27FC236}">
                      <a16:creationId xmlns:a16="http://schemas.microsoft.com/office/drawing/2014/main" id="{85FCBB17-DC3F-4024-BF29-3DE025909FDC}"/>
                    </a:ext>
                  </a:extLst>
                </p:cNvPr>
                <p:cNvSpPr/>
                <p:nvPr/>
              </p:nvSpPr>
              <p:spPr>
                <a:xfrm>
                  <a:off x="5298287" y="49573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8" name="pt2837">
                  <a:extLst>
                    <a:ext uri="{FF2B5EF4-FFF2-40B4-BE49-F238E27FC236}">
                      <a16:creationId xmlns:a16="http://schemas.microsoft.com/office/drawing/2014/main" id="{DF66D2F8-B2BB-41BB-BCE0-3E43AD28DEC8}"/>
                    </a:ext>
                  </a:extLst>
                </p:cNvPr>
                <p:cNvSpPr/>
                <p:nvPr/>
              </p:nvSpPr>
              <p:spPr>
                <a:xfrm>
                  <a:off x="5332727" y="49575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9" name="pt2838">
                  <a:extLst>
                    <a:ext uri="{FF2B5EF4-FFF2-40B4-BE49-F238E27FC236}">
                      <a16:creationId xmlns:a16="http://schemas.microsoft.com/office/drawing/2014/main" id="{F55AB297-B3EE-4F0E-9042-B20688F11C0A}"/>
                    </a:ext>
                  </a:extLst>
                </p:cNvPr>
                <p:cNvSpPr/>
                <p:nvPr/>
              </p:nvSpPr>
              <p:spPr>
                <a:xfrm>
                  <a:off x="5400179" y="49575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0" name="pt2839">
                  <a:extLst>
                    <a:ext uri="{FF2B5EF4-FFF2-40B4-BE49-F238E27FC236}">
                      <a16:creationId xmlns:a16="http://schemas.microsoft.com/office/drawing/2014/main" id="{45260A9A-4B1C-48B8-8B19-75AC782C138A}"/>
                    </a:ext>
                  </a:extLst>
                </p:cNvPr>
                <p:cNvSpPr/>
                <p:nvPr/>
              </p:nvSpPr>
              <p:spPr>
                <a:xfrm>
                  <a:off x="5880331" y="49575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1" name="pt2840">
                  <a:extLst>
                    <a:ext uri="{FF2B5EF4-FFF2-40B4-BE49-F238E27FC236}">
                      <a16:creationId xmlns:a16="http://schemas.microsoft.com/office/drawing/2014/main" id="{AFC12894-C6DB-48C0-AA83-7E8D91A00423}"/>
                    </a:ext>
                  </a:extLst>
                </p:cNvPr>
                <p:cNvSpPr/>
                <p:nvPr/>
              </p:nvSpPr>
              <p:spPr>
                <a:xfrm>
                  <a:off x="5404924" y="49575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2" name="pt2841">
                  <a:extLst>
                    <a:ext uri="{FF2B5EF4-FFF2-40B4-BE49-F238E27FC236}">
                      <a16:creationId xmlns:a16="http://schemas.microsoft.com/office/drawing/2014/main" id="{2DE5A8C9-4F64-41DA-A837-3DC57220E854}"/>
                    </a:ext>
                  </a:extLst>
                </p:cNvPr>
                <p:cNvSpPr/>
                <p:nvPr/>
              </p:nvSpPr>
              <p:spPr>
                <a:xfrm>
                  <a:off x="5864270" y="49579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3" name="pt2842">
                  <a:extLst>
                    <a:ext uri="{FF2B5EF4-FFF2-40B4-BE49-F238E27FC236}">
                      <a16:creationId xmlns:a16="http://schemas.microsoft.com/office/drawing/2014/main" id="{52C539CD-008E-4C1F-A6E2-98FBA3181E7F}"/>
                    </a:ext>
                  </a:extLst>
                </p:cNvPr>
                <p:cNvSpPr/>
                <p:nvPr/>
              </p:nvSpPr>
              <p:spPr>
                <a:xfrm>
                  <a:off x="5323460" y="49579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4" name="pt2843">
                  <a:extLst>
                    <a:ext uri="{FF2B5EF4-FFF2-40B4-BE49-F238E27FC236}">
                      <a16:creationId xmlns:a16="http://schemas.microsoft.com/office/drawing/2014/main" id="{8F77BF31-1A06-4F96-8C9D-F3FF29676B67}"/>
                    </a:ext>
                  </a:extLst>
                </p:cNvPr>
                <p:cNvSpPr/>
                <p:nvPr/>
              </p:nvSpPr>
              <p:spPr>
                <a:xfrm>
                  <a:off x="5464343" y="49579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5" name="pt2844">
                  <a:extLst>
                    <a:ext uri="{FF2B5EF4-FFF2-40B4-BE49-F238E27FC236}">
                      <a16:creationId xmlns:a16="http://schemas.microsoft.com/office/drawing/2014/main" id="{A0A0107A-CAE2-4DC5-B412-826DA9E24751}"/>
                    </a:ext>
                  </a:extLst>
                </p:cNvPr>
                <p:cNvSpPr/>
                <p:nvPr/>
              </p:nvSpPr>
              <p:spPr>
                <a:xfrm>
                  <a:off x="5990534" y="49579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6" name="pt2845">
                  <a:extLst>
                    <a:ext uri="{FF2B5EF4-FFF2-40B4-BE49-F238E27FC236}">
                      <a16:creationId xmlns:a16="http://schemas.microsoft.com/office/drawing/2014/main" id="{10690776-3E5A-4084-AC56-6D2F3F803FAA}"/>
                    </a:ext>
                  </a:extLst>
                </p:cNvPr>
                <p:cNvSpPr/>
                <p:nvPr/>
              </p:nvSpPr>
              <p:spPr>
                <a:xfrm>
                  <a:off x="5399666" y="49579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7" name="pt2846">
                  <a:extLst>
                    <a:ext uri="{FF2B5EF4-FFF2-40B4-BE49-F238E27FC236}">
                      <a16:creationId xmlns:a16="http://schemas.microsoft.com/office/drawing/2014/main" id="{C15FF4D0-1BB4-4588-9983-8EFB6A55B6F7}"/>
                    </a:ext>
                  </a:extLst>
                </p:cNvPr>
                <p:cNvSpPr/>
                <p:nvPr/>
              </p:nvSpPr>
              <p:spPr>
                <a:xfrm>
                  <a:off x="5231524" y="49579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8" name="pt2847">
                  <a:extLst>
                    <a:ext uri="{FF2B5EF4-FFF2-40B4-BE49-F238E27FC236}">
                      <a16:creationId xmlns:a16="http://schemas.microsoft.com/office/drawing/2014/main" id="{24729E56-91CD-4258-9661-1E2BA1C36C01}"/>
                    </a:ext>
                  </a:extLst>
                </p:cNvPr>
                <p:cNvSpPr/>
                <p:nvPr/>
              </p:nvSpPr>
              <p:spPr>
                <a:xfrm>
                  <a:off x="5313687" y="49579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9" name="pt2848">
                  <a:extLst>
                    <a:ext uri="{FF2B5EF4-FFF2-40B4-BE49-F238E27FC236}">
                      <a16:creationId xmlns:a16="http://schemas.microsoft.com/office/drawing/2014/main" id="{09B1D65A-719B-4003-BAC0-73991CED26A7}"/>
                    </a:ext>
                  </a:extLst>
                </p:cNvPr>
                <p:cNvSpPr/>
                <p:nvPr/>
              </p:nvSpPr>
              <p:spPr>
                <a:xfrm>
                  <a:off x="5849894" y="49580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0" name="pt2849">
                  <a:extLst>
                    <a:ext uri="{FF2B5EF4-FFF2-40B4-BE49-F238E27FC236}">
                      <a16:creationId xmlns:a16="http://schemas.microsoft.com/office/drawing/2014/main" id="{E2DD13D9-B2B7-4325-A438-C36ADD91DB6F}"/>
                    </a:ext>
                  </a:extLst>
                </p:cNvPr>
                <p:cNvSpPr/>
                <p:nvPr/>
              </p:nvSpPr>
              <p:spPr>
                <a:xfrm>
                  <a:off x="5271563" y="49580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1" name="pt2850">
                  <a:extLst>
                    <a:ext uri="{FF2B5EF4-FFF2-40B4-BE49-F238E27FC236}">
                      <a16:creationId xmlns:a16="http://schemas.microsoft.com/office/drawing/2014/main" id="{6DE31AF5-BAF6-4E85-8D69-84EDFDDBD071}"/>
                    </a:ext>
                  </a:extLst>
                </p:cNvPr>
                <p:cNvSpPr/>
                <p:nvPr/>
              </p:nvSpPr>
              <p:spPr>
                <a:xfrm>
                  <a:off x="5801084" y="49581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2" name="pt2851">
                  <a:extLst>
                    <a:ext uri="{FF2B5EF4-FFF2-40B4-BE49-F238E27FC236}">
                      <a16:creationId xmlns:a16="http://schemas.microsoft.com/office/drawing/2014/main" id="{20701A56-3DED-4E38-8306-22F173F19B5C}"/>
                    </a:ext>
                  </a:extLst>
                </p:cNvPr>
                <p:cNvSpPr/>
                <p:nvPr/>
              </p:nvSpPr>
              <p:spPr>
                <a:xfrm>
                  <a:off x="5897449" y="49581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3" name="pt2852">
                  <a:extLst>
                    <a:ext uri="{FF2B5EF4-FFF2-40B4-BE49-F238E27FC236}">
                      <a16:creationId xmlns:a16="http://schemas.microsoft.com/office/drawing/2014/main" id="{3A737BF8-270F-4B84-9652-AB39391B5F9C}"/>
                    </a:ext>
                  </a:extLst>
                </p:cNvPr>
                <p:cNvSpPr/>
                <p:nvPr/>
              </p:nvSpPr>
              <p:spPr>
                <a:xfrm>
                  <a:off x="5330033" y="49581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4" name="pt2853">
                  <a:extLst>
                    <a:ext uri="{FF2B5EF4-FFF2-40B4-BE49-F238E27FC236}">
                      <a16:creationId xmlns:a16="http://schemas.microsoft.com/office/drawing/2014/main" id="{70CF53E3-1C29-4E45-A801-9B633103916A}"/>
                    </a:ext>
                  </a:extLst>
                </p:cNvPr>
                <p:cNvSpPr/>
                <p:nvPr/>
              </p:nvSpPr>
              <p:spPr>
                <a:xfrm>
                  <a:off x="5293169" y="49581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5" name="pt2854">
                  <a:extLst>
                    <a:ext uri="{FF2B5EF4-FFF2-40B4-BE49-F238E27FC236}">
                      <a16:creationId xmlns:a16="http://schemas.microsoft.com/office/drawing/2014/main" id="{6052D59F-5865-4429-BDA1-D38E023596F4}"/>
                    </a:ext>
                  </a:extLst>
                </p:cNvPr>
                <p:cNvSpPr/>
                <p:nvPr/>
              </p:nvSpPr>
              <p:spPr>
                <a:xfrm>
                  <a:off x="5334842" y="49582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6" name="pt2855">
                  <a:extLst>
                    <a:ext uri="{FF2B5EF4-FFF2-40B4-BE49-F238E27FC236}">
                      <a16:creationId xmlns:a16="http://schemas.microsoft.com/office/drawing/2014/main" id="{DB230DA5-6756-41DC-89E1-5F66494A2E39}"/>
                    </a:ext>
                  </a:extLst>
                </p:cNvPr>
                <p:cNvSpPr/>
                <p:nvPr/>
              </p:nvSpPr>
              <p:spPr>
                <a:xfrm>
                  <a:off x="5404226" y="49582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7" name="pt2856">
                  <a:extLst>
                    <a:ext uri="{FF2B5EF4-FFF2-40B4-BE49-F238E27FC236}">
                      <a16:creationId xmlns:a16="http://schemas.microsoft.com/office/drawing/2014/main" id="{50CD256A-25C6-41FF-BB11-E6B2AFD0620B}"/>
                    </a:ext>
                  </a:extLst>
                </p:cNvPr>
                <p:cNvSpPr/>
                <p:nvPr/>
              </p:nvSpPr>
              <p:spPr>
                <a:xfrm>
                  <a:off x="5427523" y="495833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8" name="pt2857">
                  <a:extLst>
                    <a:ext uri="{FF2B5EF4-FFF2-40B4-BE49-F238E27FC236}">
                      <a16:creationId xmlns:a16="http://schemas.microsoft.com/office/drawing/2014/main" id="{EC3CCC13-19EF-4CA0-9230-0DA68E606BFD}"/>
                    </a:ext>
                  </a:extLst>
                </p:cNvPr>
                <p:cNvSpPr/>
                <p:nvPr/>
              </p:nvSpPr>
              <p:spPr>
                <a:xfrm>
                  <a:off x="5920702" y="49583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9" name="pt2858">
                  <a:extLst>
                    <a:ext uri="{FF2B5EF4-FFF2-40B4-BE49-F238E27FC236}">
                      <a16:creationId xmlns:a16="http://schemas.microsoft.com/office/drawing/2014/main" id="{112DEAAD-B169-41A3-866E-D24670753533}"/>
                    </a:ext>
                  </a:extLst>
                </p:cNvPr>
                <p:cNvSpPr/>
                <p:nvPr/>
              </p:nvSpPr>
              <p:spPr>
                <a:xfrm>
                  <a:off x="5275900" y="49585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50" name="pt2859">
                  <a:extLst>
                    <a:ext uri="{FF2B5EF4-FFF2-40B4-BE49-F238E27FC236}">
                      <a16:creationId xmlns:a16="http://schemas.microsoft.com/office/drawing/2014/main" id="{6FE6B3F2-5C01-4171-B3D3-8EA58D37D1C6}"/>
                    </a:ext>
                  </a:extLst>
                </p:cNvPr>
                <p:cNvSpPr/>
                <p:nvPr/>
              </p:nvSpPr>
              <p:spPr>
                <a:xfrm>
                  <a:off x="5312110" y="49585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51" name="pt2860">
                  <a:extLst>
                    <a:ext uri="{FF2B5EF4-FFF2-40B4-BE49-F238E27FC236}">
                      <a16:creationId xmlns:a16="http://schemas.microsoft.com/office/drawing/2014/main" id="{34DD040A-1B04-4C79-BD3A-E1EE8D8DF1AB}"/>
                    </a:ext>
                  </a:extLst>
                </p:cNvPr>
                <p:cNvSpPr/>
                <p:nvPr/>
              </p:nvSpPr>
              <p:spPr>
                <a:xfrm>
                  <a:off x="5312328" y="49585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52" name="pt2861">
                  <a:extLst>
                    <a:ext uri="{FF2B5EF4-FFF2-40B4-BE49-F238E27FC236}">
                      <a16:creationId xmlns:a16="http://schemas.microsoft.com/office/drawing/2014/main" id="{BD28F01F-F8C8-428E-9520-430345A92C2A}"/>
                    </a:ext>
                  </a:extLst>
                </p:cNvPr>
                <p:cNvSpPr/>
                <p:nvPr/>
              </p:nvSpPr>
              <p:spPr>
                <a:xfrm>
                  <a:off x="5990813" y="49586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53" name="pt2862">
                  <a:extLst>
                    <a:ext uri="{FF2B5EF4-FFF2-40B4-BE49-F238E27FC236}">
                      <a16:creationId xmlns:a16="http://schemas.microsoft.com/office/drawing/2014/main" id="{2C2A8539-F36C-4694-9325-1795AA3BF08A}"/>
                    </a:ext>
                  </a:extLst>
                </p:cNvPr>
                <p:cNvSpPr/>
                <p:nvPr/>
              </p:nvSpPr>
              <p:spPr>
                <a:xfrm>
                  <a:off x="5963364" y="49587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54" name="pt2863">
                  <a:extLst>
                    <a:ext uri="{FF2B5EF4-FFF2-40B4-BE49-F238E27FC236}">
                      <a16:creationId xmlns:a16="http://schemas.microsoft.com/office/drawing/2014/main" id="{E99D0F7F-D9ED-4F0C-899D-C655D65E047D}"/>
                    </a:ext>
                  </a:extLst>
                </p:cNvPr>
                <p:cNvSpPr/>
                <p:nvPr/>
              </p:nvSpPr>
              <p:spPr>
                <a:xfrm>
                  <a:off x="5306437" y="49590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55" name="pt2864">
                  <a:extLst>
                    <a:ext uri="{FF2B5EF4-FFF2-40B4-BE49-F238E27FC236}">
                      <a16:creationId xmlns:a16="http://schemas.microsoft.com/office/drawing/2014/main" id="{459D0AC3-B164-43C7-B7E2-CA7B02526AD2}"/>
                    </a:ext>
                  </a:extLst>
                </p:cNvPr>
                <p:cNvSpPr/>
                <p:nvPr/>
              </p:nvSpPr>
              <p:spPr>
                <a:xfrm>
                  <a:off x="5318417" y="49591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56" name="pt2865">
                  <a:extLst>
                    <a:ext uri="{FF2B5EF4-FFF2-40B4-BE49-F238E27FC236}">
                      <a16:creationId xmlns:a16="http://schemas.microsoft.com/office/drawing/2014/main" id="{666C79C7-3549-420D-BBA0-48F54FF22278}"/>
                    </a:ext>
                  </a:extLst>
                </p:cNvPr>
                <p:cNvSpPr/>
                <p:nvPr/>
              </p:nvSpPr>
              <p:spPr>
                <a:xfrm>
                  <a:off x="5933522" y="49592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57" name="pt2866">
                  <a:extLst>
                    <a:ext uri="{FF2B5EF4-FFF2-40B4-BE49-F238E27FC236}">
                      <a16:creationId xmlns:a16="http://schemas.microsoft.com/office/drawing/2014/main" id="{2AA021CE-EC58-4587-9CD2-133F4CBA4F84}"/>
                    </a:ext>
                  </a:extLst>
                </p:cNvPr>
                <p:cNvSpPr/>
                <p:nvPr/>
              </p:nvSpPr>
              <p:spPr>
                <a:xfrm>
                  <a:off x="5297772" y="49593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58" name="pt2867">
                  <a:extLst>
                    <a:ext uri="{FF2B5EF4-FFF2-40B4-BE49-F238E27FC236}">
                      <a16:creationId xmlns:a16="http://schemas.microsoft.com/office/drawing/2014/main" id="{19D05596-BB58-4FAA-9525-B87F1923EA3A}"/>
                    </a:ext>
                  </a:extLst>
                </p:cNvPr>
                <p:cNvSpPr/>
                <p:nvPr/>
              </p:nvSpPr>
              <p:spPr>
                <a:xfrm>
                  <a:off x="5874657" y="49597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59" name="pt2868">
                  <a:extLst>
                    <a:ext uri="{FF2B5EF4-FFF2-40B4-BE49-F238E27FC236}">
                      <a16:creationId xmlns:a16="http://schemas.microsoft.com/office/drawing/2014/main" id="{56D4C37B-0A79-4FC3-A669-639DC7B0E6A4}"/>
                    </a:ext>
                  </a:extLst>
                </p:cNvPr>
                <p:cNvSpPr/>
                <p:nvPr/>
              </p:nvSpPr>
              <p:spPr>
                <a:xfrm>
                  <a:off x="5841581" y="49597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60" name="pt2869">
                  <a:extLst>
                    <a:ext uri="{FF2B5EF4-FFF2-40B4-BE49-F238E27FC236}">
                      <a16:creationId xmlns:a16="http://schemas.microsoft.com/office/drawing/2014/main" id="{97702854-D88C-4E83-8CB1-01DA0263A41D}"/>
                    </a:ext>
                  </a:extLst>
                </p:cNvPr>
                <p:cNvSpPr/>
                <p:nvPr/>
              </p:nvSpPr>
              <p:spPr>
                <a:xfrm>
                  <a:off x="5363786" y="49601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61" name="pt2870">
                  <a:extLst>
                    <a:ext uri="{FF2B5EF4-FFF2-40B4-BE49-F238E27FC236}">
                      <a16:creationId xmlns:a16="http://schemas.microsoft.com/office/drawing/2014/main" id="{D84E0829-7DA9-4EAD-8363-494D4C59D9AA}"/>
                    </a:ext>
                  </a:extLst>
                </p:cNvPr>
                <p:cNvSpPr/>
                <p:nvPr/>
              </p:nvSpPr>
              <p:spPr>
                <a:xfrm>
                  <a:off x="5269705" y="49602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62" name="pt2871">
                  <a:extLst>
                    <a:ext uri="{FF2B5EF4-FFF2-40B4-BE49-F238E27FC236}">
                      <a16:creationId xmlns:a16="http://schemas.microsoft.com/office/drawing/2014/main" id="{0B649A36-E74B-41B0-B871-6ABFECAD9514}"/>
                    </a:ext>
                  </a:extLst>
                </p:cNvPr>
                <p:cNvSpPr/>
                <p:nvPr/>
              </p:nvSpPr>
              <p:spPr>
                <a:xfrm>
                  <a:off x="5358203" y="49602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63" name="pt2872">
                  <a:extLst>
                    <a:ext uri="{FF2B5EF4-FFF2-40B4-BE49-F238E27FC236}">
                      <a16:creationId xmlns:a16="http://schemas.microsoft.com/office/drawing/2014/main" id="{A2FC89B1-52F6-4B7E-9F51-FFB3F221E13A}"/>
                    </a:ext>
                  </a:extLst>
                </p:cNvPr>
                <p:cNvSpPr/>
                <p:nvPr/>
              </p:nvSpPr>
              <p:spPr>
                <a:xfrm>
                  <a:off x="5885177" y="49602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64" name="pt2873">
                  <a:extLst>
                    <a:ext uri="{FF2B5EF4-FFF2-40B4-BE49-F238E27FC236}">
                      <a16:creationId xmlns:a16="http://schemas.microsoft.com/office/drawing/2014/main" id="{BE2556BF-301B-4B97-ACFE-8EEBC0F41FBE}"/>
                    </a:ext>
                  </a:extLst>
                </p:cNvPr>
                <p:cNvSpPr/>
                <p:nvPr/>
              </p:nvSpPr>
              <p:spPr>
                <a:xfrm>
                  <a:off x="5490951" y="49602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65" name="pt2874">
                  <a:extLst>
                    <a:ext uri="{FF2B5EF4-FFF2-40B4-BE49-F238E27FC236}">
                      <a16:creationId xmlns:a16="http://schemas.microsoft.com/office/drawing/2014/main" id="{0133D3AD-E2A2-473D-BE4F-049C7169D6C3}"/>
                    </a:ext>
                  </a:extLst>
                </p:cNvPr>
                <p:cNvSpPr/>
                <p:nvPr/>
              </p:nvSpPr>
              <p:spPr>
                <a:xfrm>
                  <a:off x="5543818" y="49602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66" name="pt2875">
                  <a:extLst>
                    <a:ext uri="{FF2B5EF4-FFF2-40B4-BE49-F238E27FC236}">
                      <a16:creationId xmlns:a16="http://schemas.microsoft.com/office/drawing/2014/main" id="{DDA58CBD-DD9D-46DD-BCCF-F23CD035205C}"/>
                    </a:ext>
                  </a:extLst>
                </p:cNvPr>
                <p:cNvSpPr/>
                <p:nvPr/>
              </p:nvSpPr>
              <p:spPr>
                <a:xfrm>
                  <a:off x="5515085" y="49603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67" name="pt2876">
                  <a:extLst>
                    <a:ext uri="{FF2B5EF4-FFF2-40B4-BE49-F238E27FC236}">
                      <a16:creationId xmlns:a16="http://schemas.microsoft.com/office/drawing/2014/main" id="{CC62248F-E971-4C44-A6A4-698946934FF7}"/>
                    </a:ext>
                  </a:extLst>
                </p:cNvPr>
                <p:cNvSpPr/>
                <p:nvPr/>
              </p:nvSpPr>
              <p:spPr>
                <a:xfrm>
                  <a:off x="5430753" y="49603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68" name="pt2877">
                  <a:extLst>
                    <a:ext uri="{FF2B5EF4-FFF2-40B4-BE49-F238E27FC236}">
                      <a16:creationId xmlns:a16="http://schemas.microsoft.com/office/drawing/2014/main" id="{25B814E7-B559-496E-8E47-D7C479ED3B6A}"/>
                    </a:ext>
                  </a:extLst>
                </p:cNvPr>
                <p:cNvSpPr/>
                <p:nvPr/>
              </p:nvSpPr>
              <p:spPr>
                <a:xfrm>
                  <a:off x="5477062" y="49604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69" name="pt2878">
                  <a:extLst>
                    <a:ext uri="{FF2B5EF4-FFF2-40B4-BE49-F238E27FC236}">
                      <a16:creationId xmlns:a16="http://schemas.microsoft.com/office/drawing/2014/main" id="{EEB73B47-BEE9-4E5C-8059-ADE2378DE066}"/>
                    </a:ext>
                  </a:extLst>
                </p:cNvPr>
                <p:cNvSpPr/>
                <p:nvPr/>
              </p:nvSpPr>
              <p:spPr>
                <a:xfrm>
                  <a:off x="5310986" y="49605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70" name="pt2879">
                  <a:extLst>
                    <a:ext uri="{FF2B5EF4-FFF2-40B4-BE49-F238E27FC236}">
                      <a16:creationId xmlns:a16="http://schemas.microsoft.com/office/drawing/2014/main" id="{7CBCCBE0-DFC3-40C5-A557-EE783AF86F21}"/>
                    </a:ext>
                  </a:extLst>
                </p:cNvPr>
                <p:cNvSpPr/>
                <p:nvPr/>
              </p:nvSpPr>
              <p:spPr>
                <a:xfrm>
                  <a:off x="5363750" y="49605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71" name="pt2880">
                  <a:extLst>
                    <a:ext uri="{FF2B5EF4-FFF2-40B4-BE49-F238E27FC236}">
                      <a16:creationId xmlns:a16="http://schemas.microsoft.com/office/drawing/2014/main" id="{27474F5B-A922-4099-9320-ABDBBDDF5C2F}"/>
                    </a:ext>
                  </a:extLst>
                </p:cNvPr>
                <p:cNvSpPr/>
                <p:nvPr/>
              </p:nvSpPr>
              <p:spPr>
                <a:xfrm>
                  <a:off x="5318085" y="49607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72" name="pt2881">
                  <a:extLst>
                    <a:ext uri="{FF2B5EF4-FFF2-40B4-BE49-F238E27FC236}">
                      <a16:creationId xmlns:a16="http://schemas.microsoft.com/office/drawing/2014/main" id="{747DBF0F-2446-4113-AFE0-0F28DAB54C93}"/>
                    </a:ext>
                  </a:extLst>
                </p:cNvPr>
                <p:cNvSpPr/>
                <p:nvPr/>
              </p:nvSpPr>
              <p:spPr>
                <a:xfrm>
                  <a:off x="5330910" y="49607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73" name="pt2882">
                  <a:extLst>
                    <a:ext uri="{FF2B5EF4-FFF2-40B4-BE49-F238E27FC236}">
                      <a16:creationId xmlns:a16="http://schemas.microsoft.com/office/drawing/2014/main" id="{CABAF072-7100-4621-BDD4-D3E3BCC482B1}"/>
                    </a:ext>
                  </a:extLst>
                </p:cNvPr>
                <p:cNvSpPr/>
                <p:nvPr/>
              </p:nvSpPr>
              <p:spPr>
                <a:xfrm>
                  <a:off x="5974113" y="49608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74" name="pt2883">
                  <a:extLst>
                    <a:ext uri="{FF2B5EF4-FFF2-40B4-BE49-F238E27FC236}">
                      <a16:creationId xmlns:a16="http://schemas.microsoft.com/office/drawing/2014/main" id="{3981D9A0-CD26-479B-A16A-395C27D2172D}"/>
                    </a:ext>
                  </a:extLst>
                </p:cNvPr>
                <p:cNvSpPr/>
                <p:nvPr/>
              </p:nvSpPr>
              <p:spPr>
                <a:xfrm>
                  <a:off x="5964283" y="49609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75" name="pt2884">
                  <a:extLst>
                    <a:ext uri="{FF2B5EF4-FFF2-40B4-BE49-F238E27FC236}">
                      <a16:creationId xmlns:a16="http://schemas.microsoft.com/office/drawing/2014/main" id="{B0149D1F-D65E-4D7A-9543-B8372E395118}"/>
                    </a:ext>
                  </a:extLst>
                </p:cNvPr>
                <p:cNvSpPr/>
                <p:nvPr/>
              </p:nvSpPr>
              <p:spPr>
                <a:xfrm>
                  <a:off x="5981183" y="49609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76" name="pt2885">
                  <a:extLst>
                    <a:ext uri="{FF2B5EF4-FFF2-40B4-BE49-F238E27FC236}">
                      <a16:creationId xmlns:a16="http://schemas.microsoft.com/office/drawing/2014/main" id="{E054EE9F-3E4F-4322-AF14-DBFFDE726755}"/>
                    </a:ext>
                  </a:extLst>
                </p:cNvPr>
                <p:cNvSpPr/>
                <p:nvPr/>
              </p:nvSpPr>
              <p:spPr>
                <a:xfrm>
                  <a:off x="5843202" y="49609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77" name="pt2886">
                  <a:extLst>
                    <a:ext uri="{FF2B5EF4-FFF2-40B4-BE49-F238E27FC236}">
                      <a16:creationId xmlns:a16="http://schemas.microsoft.com/office/drawing/2014/main" id="{429F96B7-D4BD-4185-B820-27F649C672FB}"/>
                    </a:ext>
                  </a:extLst>
                </p:cNvPr>
                <p:cNvSpPr/>
                <p:nvPr/>
              </p:nvSpPr>
              <p:spPr>
                <a:xfrm>
                  <a:off x="5898556" y="49611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78" name="pt2887">
                  <a:extLst>
                    <a:ext uri="{FF2B5EF4-FFF2-40B4-BE49-F238E27FC236}">
                      <a16:creationId xmlns:a16="http://schemas.microsoft.com/office/drawing/2014/main" id="{4537ED27-CA9F-47C4-86AA-8BA1AF7CC8F7}"/>
                    </a:ext>
                  </a:extLst>
                </p:cNvPr>
                <p:cNvSpPr/>
                <p:nvPr/>
              </p:nvSpPr>
              <p:spPr>
                <a:xfrm>
                  <a:off x="5966743" y="49611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79" name="pt2888">
                  <a:extLst>
                    <a:ext uri="{FF2B5EF4-FFF2-40B4-BE49-F238E27FC236}">
                      <a16:creationId xmlns:a16="http://schemas.microsoft.com/office/drawing/2014/main" id="{F3E47D8E-630A-49C9-B13A-5BDBD9C7B863}"/>
                    </a:ext>
                  </a:extLst>
                </p:cNvPr>
                <p:cNvSpPr/>
                <p:nvPr/>
              </p:nvSpPr>
              <p:spPr>
                <a:xfrm>
                  <a:off x="5875072" y="49615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0" name="pt2889">
                  <a:extLst>
                    <a:ext uri="{FF2B5EF4-FFF2-40B4-BE49-F238E27FC236}">
                      <a16:creationId xmlns:a16="http://schemas.microsoft.com/office/drawing/2014/main" id="{CD44CF42-A07D-4B36-8887-C713605BAF9E}"/>
                    </a:ext>
                  </a:extLst>
                </p:cNvPr>
                <p:cNvSpPr/>
                <p:nvPr/>
              </p:nvSpPr>
              <p:spPr>
                <a:xfrm>
                  <a:off x="5755313" y="49615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1" name="pt2890">
                  <a:extLst>
                    <a:ext uri="{FF2B5EF4-FFF2-40B4-BE49-F238E27FC236}">
                      <a16:creationId xmlns:a16="http://schemas.microsoft.com/office/drawing/2014/main" id="{2F4359A2-7679-463B-BB73-5006452FEF35}"/>
                    </a:ext>
                  </a:extLst>
                </p:cNvPr>
                <p:cNvSpPr/>
                <p:nvPr/>
              </p:nvSpPr>
              <p:spPr>
                <a:xfrm>
                  <a:off x="5306546" y="49615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2" name="pt2891">
                  <a:extLst>
                    <a:ext uri="{FF2B5EF4-FFF2-40B4-BE49-F238E27FC236}">
                      <a16:creationId xmlns:a16="http://schemas.microsoft.com/office/drawing/2014/main" id="{AE472C59-8E5B-4700-B0FD-C1D67CCB4541}"/>
                    </a:ext>
                  </a:extLst>
                </p:cNvPr>
                <p:cNvSpPr/>
                <p:nvPr/>
              </p:nvSpPr>
              <p:spPr>
                <a:xfrm>
                  <a:off x="5885491" y="49617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3" name="pt2892">
                  <a:extLst>
                    <a:ext uri="{FF2B5EF4-FFF2-40B4-BE49-F238E27FC236}">
                      <a16:creationId xmlns:a16="http://schemas.microsoft.com/office/drawing/2014/main" id="{50CEF4C4-9926-4C11-BF66-480026BBC6DB}"/>
                    </a:ext>
                  </a:extLst>
                </p:cNvPr>
                <p:cNvSpPr/>
                <p:nvPr/>
              </p:nvSpPr>
              <p:spPr>
                <a:xfrm>
                  <a:off x="5297964" y="49617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4" name="pt2893">
                  <a:extLst>
                    <a:ext uri="{FF2B5EF4-FFF2-40B4-BE49-F238E27FC236}">
                      <a16:creationId xmlns:a16="http://schemas.microsoft.com/office/drawing/2014/main" id="{45316068-F205-4C95-BEC1-1CD81B689BF2}"/>
                    </a:ext>
                  </a:extLst>
                </p:cNvPr>
                <p:cNvSpPr/>
                <p:nvPr/>
              </p:nvSpPr>
              <p:spPr>
                <a:xfrm>
                  <a:off x="5931076" y="49617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5" name="pt2894">
                  <a:extLst>
                    <a:ext uri="{FF2B5EF4-FFF2-40B4-BE49-F238E27FC236}">
                      <a16:creationId xmlns:a16="http://schemas.microsoft.com/office/drawing/2014/main" id="{D222373A-5716-45F7-8487-2C6BDB808579}"/>
                    </a:ext>
                  </a:extLst>
                </p:cNvPr>
                <p:cNvSpPr/>
                <p:nvPr/>
              </p:nvSpPr>
              <p:spPr>
                <a:xfrm>
                  <a:off x="5278007" y="49619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6" name="pt2895">
                  <a:extLst>
                    <a:ext uri="{FF2B5EF4-FFF2-40B4-BE49-F238E27FC236}">
                      <a16:creationId xmlns:a16="http://schemas.microsoft.com/office/drawing/2014/main" id="{8B6EEF76-B595-4053-8E0B-83EB8BA5100A}"/>
                    </a:ext>
                  </a:extLst>
                </p:cNvPr>
                <p:cNvSpPr/>
                <p:nvPr/>
              </p:nvSpPr>
              <p:spPr>
                <a:xfrm>
                  <a:off x="5933318" y="49620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7" name="pt2896">
                  <a:extLst>
                    <a:ext uri="{FF2B5EF4-FFF2-40B4-BE49-F238E27FC236}">
                      <a16:creationId xmlns:a16="http://schemas.microsoft.com/office/drawing/2014/main" id="{4163CAFD-CA6E-4B10-BE54-CCA6763408C6}"/>
                    </a:ext>
                  </a:extLst>
                </p:cNvPr>
                <p:cNvSpPr/>
                <p:nvPr/>
              </p:nvSpPr>
              <p:spPr>
                <a:xfrm>
                  <a:off x="5315628" y="49620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8" name="pt2897">
                  <a:extLst>
                    <a:ext uri="{FF2B5EF4-FFF2-40B4-BE49-F238E27FC236}">
                      <a16:creationId xmlns:a16="http://schemas.microsoft.com/office/drawing/2014/main" id="{1B70B857-60F0-4BC7-88B6-B022BECA518C}"/>
                    </a:ext>
                  </a:extLst>
                </p:cNvPr>
                <p:cNvSpPr/>
                <p:nvPr/>
              </p:nvSpPr>
              <p:spPr>
                <a:xfrm>
                  <a:off x="5519869" y="49620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9" name="pt2898">
                  <a:extLst>
                    <a:ext uri="{FF2B5EF4-FFF2-40B4-BE49-F238E27FC236}">
                      <a16:creationId xmlns:a16="http://schemas.microsoft.com/office/drawing/2014/main" id="{5CA6060B-D00F-4D85-99A0-792BE3B7AB9A}"/>
                    </a:ext>
                  </a:extLst>
                </p:cNvPr>
                <p:cNvSpPr/>
                <p:nvPr/>
              </p:nvSpPr>
              <p:spPr>
                <a:xfrm>
                  <a:off x="5918953" y="49620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90" name="pt2899">
                  <a:extLst>
                    <a:ext uri="{FF2B5EF4-FFF2-40B4-BE49-F238E27FC236}">
                      <a16:creationId xmlns:a16="http://schemas.microsoft.com/office/drawing/2014/main" id="{8395D422-BFBD-4D9D-AF77-315B2D011F3C}"/>
                    </a:ext>
                  </a:extLst>
                </p:cNvPr>
                <p:cNvSpPr/>
                <p:nvPr/>
              </p:nvSpPr>
              <p:spPr>
                <a:xfrm>
                  <a:off x="5336860" y="49620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91" name="pt2900">
                  <a:extLst>
                    <a:ext uri="{FF2B5EF4-FFF2-40B4-BE49-F238E27FC236}">
                      <a16:creationId xmlns:a16="http://schemas.microsoft.com/office/drawing/2014/main" id="{4157DDEC-E8E4-4777-AEEA-123C282D7786}"/>
                    </a:ext>
                  </a:extLst>
                </p:cNvPr>
                <p:cNvSpPr/>
                <p:nvPr/>
              </p:nvSpPr>
              <p:spPr>
                <a:xfrm>
                  <a:off x="5814223" y="49623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92" name="pt2901">
                  <a:extLst>
                    <a:ext uri="{FF2B5EF4-FFF2-40B4-BE49-F238E27FC236}">
                      <a16:creationId xmlns:a16="http://schemas.microsoft.com/office/drawing/2014/main" id="{DFF70B62-29AA-48CA-9B6E-7F286B77D482}"/>
                    </a:ext>
                  </a:extLst>
                </p:cNvPr>
                <p:cNvSpPr/>
                <p:nvPr/>
              </p:nvSpPr>
              <p:spPr>
                <a:xfrm>
                  <a:off x="5850648" y="49624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93" name="pt2902">
                  <a:extLst>
                    <a:ext uri="{FF2B5EF4-FFF2-40B4-BE49-F238E27FC236}">
                      <a16:creationId xmlns:a16="http://schemas.microsoft.com/office/drawing/2014/main" id="{640A6AFE-165C-42CC-9E84-F39297E66894}"/>
                    </a:ext>
                  </a:extLst>
                </p:cNvPr>
                <p:cNvSpPr/>
                <p:nvPr/>
              </p:nvSpPr>
              <p:spPr>
                <a:xfrm>
                  <a:off x="5937410" y="49624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94" name="pt2903">
                  <a:extLst>
                    <a:ext uri="{FF2B5EF4-FFF2-40B4-BE49-F238E27FC236}">
                      <a16:creationId xmlns:a16="http://schemas.microsoft.com/office/drawing/2014/main" id="{E353E91C-E776-4E27-AFC5-F6B027A65C44}"/>
                    </a:ext>
                  </a:extLst>
                </p:cNvPr>
                <p:cNvSpPr/>
                <p:nvPr/>
              </p:nvSpPr>
              <p:spPr>
                <a:xfrm>
                  <a:off x="5854338" y="49624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95" name="pt2904">
                  <a:extLst>
                    <a:ext uri="{FF2B5EF4-FFF2-40B4-BE49-F238E27FC236}">
                      <a16:creationId xmlns:a16="http://schemas.microsoft.com/office/drawing/2014/main" id="{55D7F14F-37F1-4435-A7A8-34B8945DC112}"/>
                    </a:ext>
                  </a:extLst>
                </p:cNvPr>
                <p:cNvSpPr/>
                <p:nvPr/>
              </p:nvSpPr>
              <p:spPr>
                <a:xfrm>
                  <a:off x="5966236" y="49625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96" name="pt2905">
                  <a:extLst>
                    <a:ext uri="{FF2B5EF4-FFF2-40B4-BE49-F238E27FC236}">
                      <a16:creationId xmlns:a16="http://schemas.microsoft.com/office/drawing/2014/main" id="{4D149068-BBF9-410D-8090-0AC77A79F944}"/>
                    </a:ext>
                  </a:extLst>
                </p:cNvPr>
                <p:cNvSpPr/>
                <p:nvPr/>
              </p:nvSpPr>
              <p:spPr>
                <a:xfrm>
                  <a:off x="5268099" y="49628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97" name="pt2906">
                  <a:extLst>
                    <a:ext uri="{FF2B5EF4-FFF2-40B4-BE49-F238E27FC236}">
                      <a16:creationId xmlns:a16="http://schemas.microsoft.com/office/drawing/2014/main" id="{8CE463A6-DCA3-436A-A6B2-261ABF6B9E44}"/>
                    </a:ext>
                  </a:extLst>
                </p:cNvPr>
                <p:cNvSpPr/>
                <p:nvPr/>
              </p:nvSpPr>
              <p:spPr>
                <a:xfrm>
                  <a:off x="5753297" y="49628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98" name="pt2907">
                  <a:extLst>
                    <a:ext uri="{FF2B5EF4-FFF2-40B4-BE49-F238E27FC236}">
                      <a16:creationId xmlns:a16="http://schemas.microsoft.com/office/drawing/2014/main" id="{D7BC7BDB-625F-48B7-A55F-CAAF7FC7751C}"/>
                    </a:ext>
                  </a:extLst>
                </p:cNvPr>
                <p:cNvSpPr/>
                <p:nvPr/>
              </p:nvSpPr>
              <p:spPr>
                <a:xfrm>
                  <a:off x="5849467" y="49630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99" name="pt2908">
                  <a:extLst>
                    <a:ext uri="{FF2B5EF4-FFF2-40B4-BE49-F238E27FC236}">
                      <a16:creationId xmlns:a16="http://schemas.microsoft.com/office/drawing/2014/main" id="{2CA15DF8-26EC-44B2-9F53-06087F9B46E6}"/>
                    </a:ext>
                  </a:extLst>
                </p:cNvPr>
                <p:cNvSpPr/>
                <p:nvPr/>
              </p:nvSpPr>
              <p:spPr>
                <a:xfrm>
                  <a:off x="5501253" y="49630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00" name="pt2909">
                  <a:extLst>
                    <a:ext uri="{FF2B5EF4-FFF2-40B4-BE49-F238E27FC236}">
                      <a16:creationId xmlns:a16="http://schemas.microsoft.com/office/drawing/2014/main" id="{7E0881D2-D123-429D-B0F1-205A452DC16A}"/>
                    </a:ext>
                  </a:extLst>
                </p:cNvPr>
                <p:cNvSpPr/>
                <p:nvPr/>
              </p:nvSpPr>
              <p:spPr>
                <a:xfrm>
                  <a:off x="5361024" y="49630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01" name="pt2910">
                  <a:extLst>
                    <a:ext uri="{FF2B5EF4-FFF2-40B4-BE49-F238E27FC236}">
                      <a16:creationId xmlns:a16="http://schemas.microsoft.com/office/drawing/2014/main" id="{A3AFDC78-29F0-4E46-AF5D-3D9255DB12D2}"/>
                    </a:ext>
                  </a:extLst>
                </p:cNvPr>
                <p:cNvSpPr/>
                <p:nvPr/>
              </p:nvSpPr>
              <p:spPr>
                <a:xfrm>
                  <a:off x="5866457" y="49630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02" name="pt2911">
                  <a:extLst>
                    <a:ext uri="{FF2B5EF4-FFF2-40B4-BE49-F238E27FC236}">
                      <a16:creationId xmlns:a16="http://schemas.microsoft.com/office/drawing/2014/main" id="{97044560-147E-4203-B6E1-56F7387C96AE}"/>
                    </a:ext>
                  </a:extLst>
                </p:cNvPr>
                <p:cNvSpPr/>
                <p:nvPr/>
              </p:nvSpPr>
              <p:spPr>
                <a:xfrm>
                  <a:off x="5898433" y="49630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03" name="pt2912">
                  <a:extLst>
                    <a:ext uri="{FF2B5EF4-FFF2-40B4-BE49-F238E27FC236}">
                      <a16:creationId xmlns:a16="http://schemas.microsoft.com/office/drawing/2014/main" id="{6D7A8F8A-127C-49C3-B68D-4F2E8E9A8FCD}"/>
                    </a:ext>
                  </a:extLst>
                </p:cNvPr>
                <p:cNvSpPr/>
                <p:nvPr/>
              </p:nvSpPr>
              <p:spPr>
                <a:xfrm>
                  <a:off x="5854732" y="49631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04" name="pt2913">
                  <a:extLst>
                    <a:ext uri="{FF2B5EF4-FFF2-40B4-BE49-F238E27FC236}">
                      <a16:creationId xmlns:a16="http://schemas.microsoft.com/office/drawing/2014/main" id="{E1011FF1-8625-4686-9D50-71F284D0C77E}"/>
                    </a:ext>
                  </a:extLst>
                </p:cNvPr>
                <p:cNvSpPr/>
                <p:nvPr/>
              </p:nvSpPr>
              <p:spPr>
                <a:xfrm>
                  <a:off x="5432042" y="49631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05" name="pt2914">
                  <a:extLst>
                    <a:ext uri="{FF2B5EF4-FFF2-40B4-BE49-F238E27FC236}">
                      <a16:creationId xmlns:a16="http://schemas.microsoft.com/office/drawing/2014/main" id="{E399ACFD-4D6B-4F4A-9E90-BB4425728594}"/>
                    </a:ext>
                  </a:extLst>
                </p:cNvPr>
                <p:cNvSpPr/>
                <p:nvPr/>
              </p:nvSpPr>
              <p:spPr>
                <a:xfrm>
                  <a:off x="5325882" y="49631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06" name="pt2915">
                  <a:extLst>
                    <a:ext uri="{FF2B5EF4-FFF2-40B4-BE49-F238E27FC236}">
                      <a16:creationId xmlns:a16="http://schemas.microsoft.com/office/drawing/2014/main" id="{BC8897D1-EE0F-4382-938F-B08EC745AED7}"/>
                    </a:ext>
                  </a:extLst>
                </p:cNvPr>
                <p:cNvSpPr/>
                <p:nvPr/>
              </p:nvSpPr>
              <p:spPr>
                <a:xfrm>
                  <a:off x="5371891" y="49631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07" name="pt2916">
                  <a:extLst>
                    <a:ext uri="{FF2B5EF4-FFF2-40B4-BE49-F238E27FC236}">
                      <a16:creationId xmlns:a16="http://schemas.microsoft.com/office/drawing/2014/main" id="{605A302A-1482-44A5-983E-B860B5BAEF46}"/>
                    </a:ext>
                  </a:extLst>
                </p:cNvPr>
                <p:cNvSpPr/>
                <p:nvPr/>
              </p:nvSpPr>
              <p:spPr>
                <a:xfrm>
                  <a:off x="5470172" y="49632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08" name="pt2917">
                  <a:extLst>
                    <a:ext uri="{FF2B5EF4-FFF2-40B4-BE49-F238E27FC236}">
                      <a16:creationId xmlns:a16="http://schemas.microsoft.com/office/drawing/2014/main" id="{DE443FDA-21A9-4911-8F71-6BF475E51F02}"/>
                    </a:ext>
                  </a:extLst>
                </p:cNvPr>
                <p:cNvSpPr/>
                <p:nvPr/>
              </p:nvSpPr>
              <p:spPr>
                <a:xfrm>
                  <a:off x="5946726" y="49632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09" name="pt2918">
                  <a:extLst>
                    <a:ext uri="{FF2B5EF4-FFF2-40B4-BE49-F238E27FC236}">
                      <a16:creationId xmlns:a16="http://schemas.microsoft.com/office/drawing/2014/main" id="{BF5EB5BA-33DC-4F1B-B3B4-74EC5662F6F5}"/>
                    </a:ext>
                  </a:extLst>
                </p:cNvPr>
                <p:cNvSpPr/>
                <p:nvPr/>
              </p:nvSpPr>
              <p:spPr>
                <a:xfrm>
                  <a:off x="5417719" y="49633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10" name="pt2919">
                  <a:extLst>
                    <a:ext uri="{FF2B5EF4-FFF2-40B4-BE49-F238E27FC236}">
                      <a16:creationId xmlns:a16="http://schemas.microsoft.com/office/drawing/2014/main" id="{A69BBD0D-F4CA-46AD-9722-79F715C1E65D}"/>
                    </a:ext>
                  </a:extLst>
                </p:cNvPr>
                <p:cNvSpPr/>
                <p:nvPr/>
              </p:nvSpPr>
              <p:spPr>
                <a:xfrm>
                  <a:off x="5310279" y="49634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11" name="pt2920">
                  <a:extLst>
                    <a:ext uri="{FF2B5EF4-FFF2-40B4-BE49-F238E27FC236}">
                      <a16:creationId xmlns:a16="http://schemas.microsoft.com/office/drawing/2014/main" id="{33B97CED-3F26-4D88-BD7E-704526A218E0}"/>
                    </a:ext>
                  </a:extLst>
                </p:cNvPr>
                <p:cNvSpPr/>
                <p:nvPr/>
              </p:nvSpPr>
              <p:spPr>
                <a:xfrm>
                  <a:off x="5328323" y="49635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12" name="pt2921">
                  <a:extLst>
                    <a:ext uri="{FF2B5EF4-FFF2-40B4-BE49-F238E27FC236}">
                      <a16:creationId xmlns:a16="http://schemas.microsoft.com/office/drawing/2014/main" id="{879E6247-DC14-43F3-B16D-450389F7D219}"/>
                    </a:ext>
                  </a:extLst>
                </p:cNvPr>
                <p:cNvSpPr/>
                <p:nvPr/>
              </p:nvSpPr>
              <p:spPr>
                <a:xfrm>
                  <a:off x="6047332" y="49636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13" name="pt2922">
                  <a:extLst>
                    <a:ext uri="{FF2B5EF4-FFF2-40B4-BE49-F238E27FC236}">
                      <a16:creationId xmlns:a16="http://schemas.microsoft.com/office/drawing/2014/main" id="{97D8CAE4-65B8-4C81-A4C4-112ADD8AA12A}"/>
                    </a:ext>
                  </a:extLst>
                </p:cNvPr>
                <p:cNvSpPr/>
                <p:nvPr/>
              </p:nvSpPr>
              <p:spPr>
                <a:xfrm>
                  <a:off x="5942218" y="49637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14" name="pt2923">
                  <a:extLst>
                    <a:ext uri="{FF2B5EF4-FFF2-40B4-BE49-F238E27FC236}">
                      <a16:creationId xmlns:a16="http://schemas.microsoft.com/office/drawing/2014/main" id="{6C54F357-E85C-47CB-A4A8-6EAB4B24A4FD}"/>
                    </a:ext>
                  </a:extLst>
                </p:cNvPr>
                <p:cNvSpPr/>
                <p:nvPr/>
              </p:nvSpPr>
              <p:spPr>
                <a:xfrm>
                  <a:off x="5381803" y="49638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15" name="pt2924">
                  <a:extLst>
                    <a:ext uri="{FF2B5EF4-FFF2-40B4-BE49-F238E27FC236}">
                      <a16:creationId xmlns:a16="http://schemas.microsoft.com/office/drawing/2014/main" id="{7BC71189-B979-4747-BA93-E317DCF8BC33}"/>
                    </a:ext>
                  </a:extLst>
                </p:cNvPr>
                <p:cNvSpPr/>
                <p:nvPr/>
              </p:nvSpPr>
              <p:spPr>
                <a:xfrm>
                  <a:off x="5967361" y="49639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16" name="pt2925">
                  <a:extLst>
                    <a:ext uri="{FF2B5EF4-FFF2-40B4-BE49-F238E27FC236}">
                      <a16:creationId xmlns:a16="http://schemas.microsoft.com/office/drawing/2014/main" id="{84C73824-BE1E-425D-9197-F57937BAF429}"/>
                    </a:ext>
                  </a:extLst>
                </p:cNvPr>
                <p:cNvSpPr/>
                <p:nvPr/>
              </p:nvSpPr>
              <p:spPr>
                <a:xfrm>
                  <a:off x="5730121" y="49639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17" name="pt2926">
                  <a:extLst>
                    <a:ext uri="{FF2B5EF4-FFF2-40B4-BE49-F238E27FC236}">
                      <a16:creationId xmlns:a16="http://schemas.microsoft.com/office/drawing/2014/main" id="{EF43E7CA-211E-4F72-9F4B-4E07E434E0C0}"/>
                    </a:ext>
                  </a:extLst>
                </p:cNvPr>
                <p:cNvSpPr/>
                <p:nvPr/>
              </p:nvSpPr>
              <p:spPr>
                <a:xfrm>
                  <a:off x="5446939" y="49639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18" name="pt2927">
                  <a:extLst>
                    <a:ext uri="{FF2B5EF4-FFF2-40B4-BE49-F238E27FC236}">
                      <a16:creationId xmlns:a16="http://schemas.microsoft.com/office/drawing/2014/main" id="{B3D101CB-0EDC-4111-AA23-87A053288959}"/>
                    </a:ext>
                  </a:extLst>
                </p:cNvPr>
                <p:cNvSpPr/>
                <p:nvPr/>
              </p:nvSpPr>
              <p:spPr>
                <a:xfrm>
                  <a:off x="5742529" y="49639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19" name="pt2928">
                  <a:extLst>
                    <a:ext uri="{FF2B5EF4-FFF2-40B4-BE49-F238E27FC236}">
                      <a16:creationId xmlns:a16="http://schemas.microsoft.com/office/drawing/2014/main" id="{D3BFBF19-F379-4091-A91B-E6B6B9BBF8D1}"/>
                    </a:ext>
                  </a:extLst>
                </p:cNvPr>
                <p:cNvSpPr/>
                <p:nvPr/>
              </p:nvSpPr>
              <p:spPr>
                <a:xfrm>
                  <a:off x="5311773" y="49640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0" name="pt2929">
                  <a:extLst>
                    <a:ext uri="{FF2B5EF4-FFF2-40B4-BE49-F238E27FC236}">
                      <a16:creationId xmlns:a16="http://schemas.microsoft.com/office/drawing/2014/main" id="{F60CF513-EC71-4411-917A-7FFD93772E5B}"/>
                    </a:ext>
                  </a:extLst>
                </p:cNvPr>
                <p:cNvSpPr/>
                <p:nvPr/>
              </p:nvSpPr>
              <p:spPr>
                <a:xfrm>
                  <a:off x="5274532" y="49641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1" name="pt2930">
                  <a:extLst>
                    <a:ext uri="{FF2B5EF4-FFF2-40B4-BE49-F238E27FC236}">
                      <a16:creationId xmlns:a16="http://schemas.microsoft.com/office/drawing/2014/main" id="{ECAF27E6-3902-4B02-96ED-4A21CB9737BA}"/>
                    </a:ext>
                  </a:extLst>
                </p:cNvPr>
                <p:cNvSpPr/>
                <p:nvPr/>
              </p:nvSpPr>
              <p:spPr>
                <a:xfrm>
                  <a:off x="5847086" y="49641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2" name="pt2931">
                  <a:extLst>
                    <a:ext uri="{FF2B5EF4-FFF2-40B4-BE49-F238E27FC236}">
                      <a16:creationId xmlns:a16="http://schemas.microsoft.com/office/drawing/2014/main" id="{11ECE1BB-94BA-4B19-B005-424699E6FA9C}"/>
                    </a:ext>
                  </a:extLst>
                </p:cNvPr>
                <p:cNvSpPr/>
                <p:nvPr/>
              </p:nvSpPr>
              <p:spPr>
                <a:xfrm>
                  <a:off x="5305752" y="49641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3" name="pt2932">
                  <a:extLst>
                    <a:ext uri="{FF2B5EF4-FFF2-40B4-BE49-F238E27FC236}">
                      <a16:creationId xmlns:a16="http://schemas.microsoft.com/office/drawing/2014/main" id="{8DE0BB02-045A-4869-8988-14C2EA13227C}"/>
                    </a:ext>
                  </a:extLst>
                </p:cNvPr>
                <p:cNvSpPr/>
                <p:nvPr/>
              </p:nvSpPr>
              <p:spPr>
                <a:xfrm>
                  <a:off x="5924912" y="49641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4" name="pt2933">
                  <a:extLst>
                    <a:ext uri="{FF2B5EF4-FFF2-40B4-BE49-F238E27FC236}">
                      <a16:creationId xmlns:a16="http://schemas.microsoft.com/office/drawing/2014/main" id="{6B854BAB-A97F-4A7A-95CC-E671415DF5C6}"/>
                    </a:ext>
                  </a:extLst>
                </p:cNvPr>
                <p:cNvSpPr/>
                <p:nvPr/>
              </p:nvSpPr>
              <p:spPr>
                <a:xfrm>
                  <a:off x="5417793" y="49641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5" name="pt2934">
                  <a:extLst>
                    <a:ext uri="{FF2B5EF4-FFF2-40B4-BE49-F238E27FC236}">
                      <a16:creationId xmlns:a16="http://schemas.microsoft.com/office/drawing/2014/main" id="{840397A0-85DD-487B-B4EE-E6F5943E3D55}"/>
                    </a:ext>
                  </a:extLst>
                </p:cNvPr>
                <p:cNvSpPr/>
                <p:nvPr/>
              </p:nvSpPr>
              <p:spPr>
                <a:xfrm>
                  <a:off x="5933253" y="49650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6" name="pt2935">
                  <a:extLst>
                    <a:ext uri="{FF2B5EF4-FFF2-40B4-BE49-F238E27FC236}">
                      <a16:creationId xmlns:a16="http://schemas.microsoft.com/office/drawing/2014/main" id="{519E8FDC-4250-4E60-9E2A-EB026D0F8E1B}"/>
                    </a:ext>
                  </a:extLst>
                </p:cNvPr>
                <p:cNvSpPr/>
                <p:nvPr/>
              </p:nvSpPr>
              <p:spPr>
                <a:xfrm>
                  <a:off x="5444562" y="49650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7" name="pt2936">
                  <a:extLst>
                    <a:ext uri="{FF2B5EF4-FFF2-40B4-BE49-F238E27FC236}">
                      <a16:creationId xmlns:a16="http://schemas.microsoft.com/office/drawing/2014/main" id="{BA39C8D2-3828-4293-AA6D-A26AA5851612}"/>
                    </a:ext>
                  </a:extLst>
                </p:cNvPr>
                <p:cNvSpPr/>
                <p:nvPr/>
              </p:nvSpPr>
              <p:spPr>
                <a:xfrm>
                  <a:off x="5311188" y="49650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8" name="pt2937">
                  <a:extLst>
                    <a:ext uri="{FF2B5EF4-FFF2-40B4-BE49-F238E27FC236}">
                      <a16:creationId xmlns:a16="http://schemas.microsoft.com/office/drawing/2014/main" id="{A2A4E427-AF15-42C7-8744-3291C973C390}"/>
                    </a:ext>
                  </a:extLst>
                </p:cNvPr>
                <p:cNvSpPr/>
                <p:nvPr/>
              </p:nvSpPr>
              <p:spPr>
                <a:xfrm>
                  <a:off x="5799284" y="49651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9" name="pt2938">
                  <a:extLst>
                    <a:ext uri="{FF2B5EF4-FFF2-40B4-BE49-F238E27FC236}">
                      <a16:creationId xmlns:a16="http://schemas.microsoft.com/office/drawing/2014/main" id="{3EBCB899-A155-49B0-943F-2249086B1534}"/>
                    </a:ext>
                  </a:extLst>
                </p:cNvPr>
                <p:cNvSpPr/>
                <p:nvPr/>
              </p:nvSpPr>
              <p:spPr>
                <a:xfrm>
                  <a:off x="5853695" y="49651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30" name="pt2939">
                  <a:extLst>
                    <a:ext uri="{FF2B5EF4-FFF2-40B4-BE49-F238E27FC236}">
                      <a16:creationId xmlns:a16="http://schemas.microsoft.com/office/drawing/2014/main" id="{A55E083C-92D2-4239-A31A-E550D537A6D1}"/>
                    </a:ext>
                  </a:extLst>
                </p:cNvPr>
                <p:cNvSpPr/>
                <p:nvPr/>
              </p:nvSpPr>
              <p:spPr>
                <a:xfrm>
                  <a:off x="5902797" y="49651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31" name="pt2940">
                  <a:extLst>
                    <a:ext uri="{FF2B5EF4-FFF2-40B4-BE49-F238E27FC236}">
                      <a16:creationId xmlns:a16="http://schemas.microsoft.com/office/drawing/2014/main" id="{E2C8C13E-A528-44B9-99A6-E55312B3CE8C}"/>
                    </a:ext>
                  </a:extLst>
                </p:cNvPr>
                <p:cNvSpPr/>
                <p:nvPr/>
              </p:nvSpPr>
              <p:spPr>
                <a:xfrm>
                  <a:off x="5867618" y="49655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32" name="pt2941">
                  <a:extLst>
                    <a:ext uri="{FF2B5EF4-FFF2-40B4-BE49-F238E27FC236}">
                      <a16:creationId xmlns:a16="http://schemas.microsoft.com/office/drawing/2014/main" id="{4D2D89D2-7D3B-4251-B7BD-29151B66A98F}"/>
                    </a:ext>
                  </a:extLst>
                </p:cNvPr>
                <p:cNvSpPr/>
                <p:nvPr/>
              </p:nvSpPr>
              <p:spPr>
                <a:xfrm>
                  <a:off x="5866891" y="49656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33" name="pt2942">
                  <a:extLst>
                    <a:ext uri="{FF2B5EF4-FFF2-40B4-BE49-F238E27FC236}">
                      <a16:creationId xmlns:a16="http://schemas.microsoft.com/office/drawing/2014/main" id="{B02E634A-90C3-4820-BC72-73A97C154AE8}"/>
                    </a:ext>
                  </a:extLst>
                </p:cNvPr>
                <p:cNvSpPr/>
                <p:nvPr/>
              </p:nvSpPr>
              <p:spPr>
                <a:xfrm>
                  <a:off x="5282013" y="49656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34" name="pt2943">
                  <a:extLst>
                    <a:ext uri="{FF2B5EF4-FFF2-40B4-BE49-F238E27FC236}">
                      <a16:creationId xmlns:a16="http://schemas.microsoft.com/office/drawing/2014/main" id="{B435D6F2-13B9-42E7-855B-F83F3BF1E6D7}"/>
                    </a:ext>
                  </a:extLst>
                </p:cNvPr>
                <p:cNvSpPr/>
                <p:nvPr/>
              </p:nvSpPr>
              <p:spPr>
                <a:xfrm>
                  <a:off x="5891416" y="49657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35" name="pt2944">
                  <a:extLst>
                    <a:ext uri="{FF2B5EF4-FFF2-40B4-BE49-F238E27FC236}">
                      <a16:creationId xmlns:a16="http://schemas.microsoft.com/office/drawing/2014/main" id="{52D7F8F3-1885-4F56-9DD0-8B6A68C269B1}"/>
                    </a:ext>
                  </a:extLst>
                </p:cNvPr>
                <p:cNvSpPr/>
                <p:nvPr/>
              </p:nvSpPr>
              <p:spPr>
                <a:xfrm>
                  <a:off x="5800595" y="49657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36" name="pt2945">
                  <a:extLst>
                    <a:ext uri="{FF2B5EF4-FFF2-40B4-BE49-F238E27FC236}">
                      <a16:creationId xmlns:a16="http://schemas.microsoft.com/office/drawing/2014/main" id="{5B8CABC9-2CC7-4B7E-9BAC-6CD9469F95A4}"/>
                    </a:ext>
                  </a:extLst>
                </p:cNvPr>
                <p:cNvSpPr/>
                <p:nvPr/>
              </p:nvSpPr>
              <p:spPr>
                <a:xfrm>
                  <a:off x="5371248" y="49658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37" name="pt2946">
                  <a:extLst>
                    <a:ext uri="{FF2B5EF4-FFF2-40B4-BE49-F238E27FC236}">
                      <a16:creationId xmlns:a16="http://schemas.microsoft.com/office/drawing/2014/main" id="{4607635D-8244-4511-AED1-1630411E9C10}"/>
                    </a:ext>
                  </a:extLst>
                </p:cNvPr>
                <p:cNvSpPr/>
                <p:nvPr/>
              </p:nvSpPr>
              <p:spPr>
                <a:xfrm>
                  <a:off x="5404227" y="49659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38" name="pt2947">
                  <a:extLst>
                    <a:ext uri="{FF2B5EF4-FFF2-40B4-BE49-F238E27FC236}">
                      <a16:creationId xmlns:a16="http://schemas.microsoft.com/office/drawing/2014/main" id="{C67B84F0-462E-4F80-9E93-E9E1AF49BC12}"/>
                    </a:ext>
                  </a:extLst>
                </p:cNvPr>
                <p:cNvSpPr/>
                <p:nvPr/>
              </p:nvSpPr>
              <p:spPr>
                <a:xfrm>
                  <a:off x="5343319" y="49659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39" name="pt2948">
                  <a:extLst>
                    <a:ext uri="{FF2B5EF4-FFF2-40B4-BE49-F238E27FC236}">
                      <a16:creationId xmlns:a16="http://schemas.microsoft.com/office/drawing/2014/main" id="{E06D9522-2FD6-4CC6-A093-2248022C92FC}"/>
                    </a:ext>
                  </a:extLst>
                </p:cNvPr>
                <p:cNvSpPr/>
                <p:nvPr/>
              </p:nvSpPr>
              <p:spPr>
                <a:xfrm>
                  <a:off x="5821075" y="49659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0" name="pt2949">
                  <a:extLst>
                    <a:ext uri="{FF2B5EF4-FFF2-40B4-BE49-F238E27FC236}">
                      <a16:creationId xmlns:a16="http://schemas.microsoft.com/office/drawing/2014/main" id="{56CB4491-69FD-4C56-AB6D-8E3DC8522DF0}"/>
                    </a:ext>
                  </a:extLst>
                </p:cNvPr>
                <p:cNvSpPr/>
                <p:nvPr/>
              </p:nvSpPr>
              <p:spPr>
                <a:xfrm>
                  <a:off x="5328506" y="49660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1" name="pt2950">
                  <a:extLst>
                    <a:ext uri="{FF2B5EF4-FFF2-40B4-BE49-F238E27FC236}">
                      <a16:creationId xmlns:a16="http://schemas.microsoft.com/office/drawing/2014/main" id="{53FE6F0A-E2FE-4FD2-A172-58069DA9309B}"/>
                    </a:ext>
                  </a:extLst>
                </p:cNvPr>
                <p:cNvSpPr/>
                <p:nvPr/>
              </p:nvSpPr>
              <p:spPr>
                <a:xfrm>
                  <a:off x="5927485" y="49660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2" name="pt2951">
                  <a:extLst>
                    <a:ext uri="{FF2B5EF4-FFF2-40B4-BE49-F238E27FC236}">
                      <a16:creationId xmlns:a16="http://schemas.microsoft.com/office/drawing/2014/main" id="{5304E803-4101-4BBE-A685-57350372BED9}"/>
                    </a:ext>
                  </a:extLst>
                </p:cNvPr>
                <p:cNvSpPr/>
                <p:nvPr/>
              </p:nvSpPr>
              <p:spPr>
                <a:xfrm>
                  <a:off x="5399030" y="49660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3" name="pt2952">
                  <a:extLst>
                    <a:ext uri="{FF2B5EF4-FFF2-40B4-BE49-F238E27FC236}">
                      <a16:creationId xmlns:a16="http://schemas.microsoft.com/office/drawing/2014/main" id="{0C47482D-D3B4-460B-9A2D-C9DC048C7331}"/>
                    </a:ext>
                  </a:extLst>
                </p:cNvPr>
                <p:cNvSpPr/>
                <p:nvPr/>
              </p:nvSpPr>
              <p:spPr>
                <a:xfrm>
                  <a:off x="5294876" y="49660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4" name="pt2953">
                  <a:extLst>
                    <a:ext uri="{FF2B5EF4-FFF2-40B4-BE49-F238E27FC236}">
                      <a16:creationId xmlns:a16="http://schemas.microsoft.com/office/drawing/2014/main" id="{72651436-A8F9-40F3-B186-CA140C626F40}"/>
                    </a:ext>
                  </a:extLst>
                </p:cNvPr>
                <p:cNvSpPr/>
                <p:nvPr/>
              </p:nvSpPr>
              <p:spPr>
                <a:xfrm>
                  <a:off x="5901342" y="49662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5" name="pt2954">
                  <a:extLst>
                    <a:ext uri="{FF2B5EF4-FFF2-40B4-BE49-F238E27FC236}">
                      <a16:creationId xmlns:a16="http://schemas.microsoft.com/office/drawing/2014/main" id="{4CB5D0A9-86A0-4759-90C5-78AAC18FE586}"/>
                    </a:ext>
                  </a:extLst>
                </p:cNvPr>
                <p:cNvSpPr/>
                <p:nvPr/>
              </p:nvSpPr>
              <p:spPr>
                <a:xfrm>
                  <a:off x="5956253" y="49662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6" name="pt2955">
                  <a:extLst>
                    <a:ext uri="{FF2B5EF4-FFF2-40B4-BE49-F238E27FC236}">
                      <a16:creationId xmlns:a16="http://schemas.microsoft.com/office/drawing/2014/main" id="{F888BD4B-C40A-41F1-983C-874DD39B31C4}"/>
                    </a:ext>
                  </a:extLst>
                </p:cNvPr>
                <p:cNvSpPr/>
                <p:nvPr/>
              </p:nvSpPr>
              <p:spPr>
                <a:xfrm>
                  <a:off x="5884823" y="49662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7" name="pt2956">
                  <a:extLst>
                    <a:ext uri="{FF2B5EF4-FFF2-40B4-BE49-F238E27FC236}">
                      <a16:creationId xmlns:a16="http://schemas.microsoft.com/office/drawing/2014/main" id="{8A93CF0F-CF1F-4C7E-8E4F-5DCEC22A1747}"/>
                    </a:ext>
                  </a:extLst>
                </p:cNvPr>
                <p:cNvSpPr/>
                <p:nvPr/>
              </p:nvSpPr>
              <p:spPr>
                <a:xfrm>
                  <a:off x="5797985" y="49663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8" name="pt2957">
                  <a:extLst>
                    <a:ext uri="{FF2B5EF4-FFF2-40B4-BE49-F238E27FC236}">
                      <a16:creationId xmlns:a16="http://schemas.microsoft.com/office/drawing/2014/main" id="{5C0847BA-C675-4DB6-B049-331745645981}"/>
                    </a:ext>
                  </a:extLst>
                </p:cNvPr>
                <p:cNvSpPr/>
                <p:nvPr/>
              </p:nvSpPr>
              <p:spPr>
                <a:xfrm>
                  <a:off x="5861686" y="49666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9" name="pt2958">
                  <a:extLst>
                    <a:ext uri="{FF2B5EF4-FFF2-40B4-BE49-F238E27FC236}">
                      <a16:creationId xmlns:a16="http://schemas.microsoft.com/office/drawing/2014/main" id="{9FC2E2D5-CCAB-45D3-B7E7-D8D85C875EDE}"/>
                    </a:ext>
                  </a:extLst>
                </p:cNvPr>
                <p:cNvSpPr/>
                <p:nvPr/>
              </p:nvSpPr>
              <p:spPr>
                <a:xfrm>
                  <a:off x="5879320" y="49667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50" name="pt2959">
                  <a:extLst>
                    <a:ext uri="{FF2B5EF4-FFF2-40B4-BE49-F238E27FC236}">
                      <a16:creationId xmlns:a16="http://schemas.microsoft.com/office/drawing/2014/main" id="{6B8EAE66-97E9-4C14-84D7-0C3885A56D7F}"/>
                    </a:ext>
                  </a:extLst>
                </p:cNvPr>
                <p:cNvSpPr/>
                <p:nvPr/>
              </p:nvSpPr>
              <p:spPr>
                <a:xfrm>
                  <a:off x="5915321" y="49669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51" name="pt2960">
                  <a:extLst>
                    <a:ext uri="{FF2B5EF4-FFF2-40B4-BE49-F238E27FC236}">
                      <a16:creationId xmlns:a16="http://schemas.microsoft.com/office/drawing/2014/main" id="{4052C87C-4CF8-469F-A290-659C7260AB08}"/>
                    </a:ext>
                  </a:extLst>
                </p:cNvPr>
                <p:cNvSpPr/>
                <p:nvPr/>
              </p:nvSpPr>
              <p:spPr>
                <a:xfrm>
                  <a:off x="5412556" y="49670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52" name="pt2961">
                  <a:extLst>
                    <a:ext uri="{FF2B5EF4-FFF2-40B4-BE49-F238E27FC236}">
                      <a16:creationId xmlns:a16="http://schemas.microsoft.com/office/drawing/2014/main" id="{34FFE2CF-2983-487A-AE70-1B3C6C82EE6C}"/>
                    </a:ext>
                  </a:extLst>
                </p:cNvPr>
                <p:cNvSpPr/>
                <p:nvPr/>
              </p:nvSpPr>
              <p:spPr>
                <a:xfrm>
                  <a:off x="5801826" y="49670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53" name="pt2962">
                  <a:extLst>
                    <a:ext uri="{FF2B5EF4-FFF2-40B4-BE49-F238E27FC236}">
                      <a16:creationId xmlns:a16="http://schemas.microsoft.com/office/drawing/2014/main" id="{D6E4758B-C31A-4986-A7B0-9588614FF591}"/>
                    </a:ext>
                  </a:extLst>
                </p:cNvPr>
                <p:cNvSpPr/>
                <p:nvPr/>
              </p:nvSpPr>
              <p:spPr>
                <a:xfrm>
                  <a:off x="5375532" y="49671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54" name="pt2963">
                  <a:extLst>
                    <a:ext uri="{FF2B5EF4-FFF2-40B4-BE49-F238E27FC236}">
                      <a16:creationId xmlns:a16="http://schemas.microsoft.com/office/drawing/2014/main" id="{09101CD0-5CC2-4CEC-8410-87C3EEB6AF2E}"/>
                    </a:ext>
                  </a:extLst>
                </p:cNvPr>
                <p:cNvSpPr/>
                <p:nvPr/>
              </p:nvSpPr>
              <p:spPr>
                <a:xfrm>
                  <a:off x="5405091" y="49671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55" name="pt2964">
                  <a:extLst>
                    <a:ext uri="{FF2B5EF4-FFF2-40B4-BE49-F238E27FC236}">
                      <a16:creationId xmlns:a16="http://schemas.microsoft.com/office/drawing/2014/main" id="{A4C0A8B5-118F-44F5-B707-7FC207920646}"/>
                    </a:ext>
                  </a:extLst>
                </p:cNvPr>
                <p:cNvSpPr/>
                <p:nvPr/>
              </p:nvSpPr>
              <p:spPr>
                <a:xfrm>
                  <a:off x="5394090" y="49671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56" name="pt2965">
                  <a:extLst>
                    <a:ext uri="{FF2B5EF4-FFF2-40B4-BE49-F238E27FC236}">
                      <a16:creationId xmlns:a16="http://schemas.microsoft.com/office/drawing/2014/main" id="{945B9AC3-9119-4B93-B793-901815B86436}"/>
                    </a:ext>
                  </a:extLst>
                </p:cNvPr>
                <p:cNvSpPr/>
                <p:nvPr/>
              </p:nvSpPr>
              <p:spPr>
                <a:xfrm>
                  <a:off x="5946161" y="49671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57" name="pt2966">
                  <a:extLst>
                    <a:ext uri="{FF2B5EF4-FFF2-40B4-BE49-F238E27FC236}">
                      <a16:creationId xmlns:a16="http://schemas.microsoft.com/office/drawing/2014/main" id="{D1CEC4A9-FD97-4DED-8AF3-8EF90E72BCD7}"/>
                    </a:ext>
                  </a:extLst>
                </p:cNvPr>
                <p:cNvSpPr/>
                <p:nvPr/>
              </p:nvSpPr>
              <p:spPr>
                <a:xfrm>
                  <a:off x="5826881" y="49672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58" name="pt2967">
                  <a:extLst>
                    <a:ext uri="{FF2B5EF4-FFF2-40B4-BE49-F238E27FC236}">
                      <a16:creationId xmlns:a16="http://schemas.microsoft.com/office/drawing/2014/main" id="{E133AB2B-74C0-4F56-9962-A2FE86C00B67}"/>
                    </a:ext>
                  </a:extLst>
                </p:cNvPr>
                <p:cNvSpPr/>
                <p:nvPr/>
              </p:nvSpPr>
              <p:spPr>
                <a:xfrm>
                  <a:off x="5930182" y="49674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59" name="pt2968">
                  <a:extLst>
                    <a:ext uri="{FF2B5EF4-FFF2-40B4-BE49-F238E27FC236}">
                      <a16:creationId xmlns:a16="http://schemas.microsoft.com/office/drawing/2014/main" id="{B04FB479-9AA7-4757-B565-983535316F4A}"/>
                    </a:ext>
                  </a:extLst>
                </p:cNvPr>
                <p:cNvSpPr/>
                <p:nvPr/>
              </p:nvSpPr>
              <p:spPr>
                <a:xfrm>
                  <a:off x="5329560" y="49676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0" name="pt2969">
                  <a:extLst>
                    <a:ext uri="{FF2B5EF4-FFF2-40B4-BE49-F238E27FC236}">
                      <a16:creationId xmlns:a16="http://schemas.microsoft.com/office/drawing/2014/main" id="{450314F2-6836-46BD-8B4C-FFB96DCCF0E1}"/>
                    </a:ext>
                  </a:extLst>
                </p:cNvPr>
                <p:cNvSpPr/>
                <p:nvPr/>
              </p:nvSpPr>
              <p:spPr>
                <a:xfrm>
                  <a:off x="5910372" y="49677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1" name="pt2970">
                  <a:extLst>
                    <a:ext uri="{FF2B5EF4-FFF2-40B4-BE49-F238E27FC236}">
                      <a16:creationId xmlns:a16="http://schemas.microsoft.com/office/drawing/2014/main" id="{E0162ABB-5F23-419C-9A1F-04574E7A012D}"/>
                    </a:ext>
                  </a:extLst>
                </p:cNvPr>
                <p:cNvSpPr/>
                <p:nvPr/>
              </p:nvSpPr>
              <p:spPr>
                <a:xfrm>
                  <a:off x="5925868" y="49677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2" name="pt2971">
                  <a:extLst>
                    <a:ext uri="{FF2B5EF4-FFF2-40B4-BE49-F238E27FC236}">
                      <a16:creationId xmlns:a16="http://schemas.microsoft.com/office/drawing/2014/main" id="{9AAB8D48-B568-4EC1-B2A8-CFD2B4F98132}"/>
                    </a:ext>
                  </a:extLst>
                </p:cNvPr>
                <p:cNvSpPr/>
                <p:nvPr/>
              </p:nvSpPr>
              <p:spPr>
                <a:xfrm>
                  <a:off x="5805932" y="49677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3" name="pt2972">
                  <a:extLst>
                    <a:ext uri="{FF2B5EF4-FFF2-40B4-BE49-F238E27FC236}">
                      <a16:creationId xmlns:a16="http://schemas.microsoft.com/office/drawing/2014/main" id="{D44D4C59-EE28-4E7C-9767-CD7CC068FE0F}"/>
                    </a:ext>
                  </a:extLst>
                </p:cNvPr>
                <p:cNvSpPr/>
                <p:nvPr/>
              </p:nvSpPr>
              <p:spPr>
                <a:xfrm>
                  <a:off x="5336116" y="49677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4" name="pt2973">
                  <a:extLst>
                    <a:ext uri="{FF2B5EF4-FFF2-40B4-BE49-F238E27FC236}">
                      <a16:creationId xmlns:a16="http://schemas.microsoft.com/office/drawing/2014/main" id="{5B5FE864-AC89-4D90-862B-1D2C66E54C13}"/>
                    </a:ext>
                  </a:extLst>
                </p:cNvPr>
                <p:cNvSpPr/>
                <p:nvPr/>
              </p:nvSpPr>
              <p:spPr>
                <a:xfrm>
                  <a:off x="5905153" y="49677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5" name="pt2974">
                  <a:extLst>
                    <a:ext uri="{FF2B5EF4-FFF2-40B4-BE49-F238E27FC236}">
                      <a16:creationId xmlns:a16="http://schemas.microsoft.com/office/drawing/2014/main" id="{8F8CEA78-F18F-4E87-BB7A-CB3924C79445}"/>
                    </a:ext>
                  </a:extLst>
                </p:cNvPr>
                <p:cNvSpPr/>
                <p:nvPr/>
              </p:nvSpPr>
              <p:spPr>
                <a:xfrm>
                  <a:off x="5337571" y="4967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6" name="pt2975">
                  <a:extLst>
                    <a:ext uri="{FF2B5EF4-FFF2-40B4-BE49-F238E27FC236}">
                      <a16:creationId xmlns:a16="http://schemas.microsoft.com/office/drawing/2014/main" id="{D04532E7-29BD-4E55-A4A0-0C33998252DA}"/>
                    </a:ext>
                  </a:extLst>
                </p:cNvPr>
                <p:cNvSpPr/>
                <p:nvPr/>
              </p:nvSpPr>
              <p:spPr>
                <a:xfrm>
                  <a:off x="5927484" y="49679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7" name="pt2976">
                  <a:extLst>
                    <a:ext uri="{FF2B5EF4-FFF2-40B4-BE49-F238E27FC236}">
                      <a16:creationId xmlns:a16="http://schemas.microsoft.com/office/drawing/2014/main" id="{D1A29541-EED5-4FC5-B344-A80092112054}"/>
                    </a:ext>
                  </a:extLst>
                </p:cNvPr>
                <p:cNvSpPr/>
                <p:nvPr/>
              </p:nvSpPr>
              <p:spPr>
                <a:xfrm>
                  <a:off x="5301087" y="49680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8" name="pt2977">
                  <a:extLst>
                    <a:ext uri="{FF2B5EF4-FFF2-40B4-BE49-F238E27FC236}">
                      <a16:creationId xmlns:a16="http://schemas.microsoft.com/office/drawing/2014/main" id="{463422E3-172B-4514-AB6C-8FEF2274825E}"/>
                    </a:ext>
                  </a:extLst>
                </p:cNvPr>
                <p:cNvSpPr/>
                <p:nvPr/>
              </p:nvSpPr>
              <p:spPr>
                <a:xfrm>
                  <a:off x="5301631" y="49680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9" name="pt2978">
                  <a:extLst>
                    <a:ext uri="{FF2B5EF4-FFF2-40B4-BE49-F238E27FC236}">
                      <a16:creationId xmlns:a16="http://schemas.microsoft.com/office/drawing/2014/main" id="{C124EDF0-F977-4D29-9F79-25DE80F5C8AE}"/>
                    </a:ext>
                  </a:extLst>
                </p:cNvPr>
                <p:cNvSpPr/>
                <p:nvPr/>
              </p:nvSpPr>
              <p:spPr>
                <a:xfrm>
                  <a:off x="5795914" y="49680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70" name="pt2979">
                  <a:extLst>
                    <a:ext uri="{FF2B5EF4-FFF2-40B4-BE49-F238E27FC236}">
                      <a16:creationId xmlns:a16="http://schemas.microsoft.com/office/drawing/2014/main" id="{E49E7092-DE96-4F67-B185-41C43780678A}"/>
                    </a:ext>
                  </a:extLst>
                </p:cNvPr>
                <p:cNvSpPr/>
                <p:nvPr/>
              </p:nvSpPr>
              <p:spPr>
                <a:xfrm>
                  <a:off x="5844040" y="49680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71" name="pt2980">
                  <a:extLst>
                    <a:ext uri="{FF2B5EF4-FFF2-40B4-BE49-F238E27FC236}">
                      <a16:creationId xmlns:a16="http://schemas.microsoft.com/office/drawing/2014/main" id="{25447A51-C106-43EC-8099-A0F128452E0F}"/>
                    </a:ext>
                  </a:extLst>
                </p:cNvPr>
                <p:cNvSpPr/>
                <p:nvPr/>
              </p:nvSpPr>
              <p:spPr>
                <a:xfrm>
                  <a:off x="5402078" y="49680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72" name="pt2981">
                  <a:extLst>
                    <a:ext uri="{FF2B5EF4-FFF2-40B4-BE49-F238E27FC236}">
                      <a16:creationId xmlns:a16="http://schemas.microsoft.com/office/drawing/2014/main" id="{D30B7B5A-267D-4C53-9843-4CDBFD396D18}"/>
                    </a:ext>
                  </a:extLst>
                </p:cNvPr>
                <p:cNvSpPr/>
                <p:nvPr/>
              </p:nvSpPr>
              <p:spPr>
                <a:xfrm>
                  <a:off x="5864962" y="49680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73" name="pt2982">
                  <a:extLst>
                    <a:ext uri="{FF2B5EF4-FFF2-40B4-BE49-F238E27FC236}">
                      <a16:creationId xmlns:a16="http://schemas.microsoft.com/office/drawing/2014/main" id="{F9EC1D70-A030-4B3E-AF89-CF1051EC448A}"/>
                    </a:ext>
                  </a:extLst>
                </p:cNvPr>
                <p:cNvSpPr/>
                <p:nvPr/>
              </p:nvSpPr>
              <p:spPr>
                <a:xfrm>
                  <a:off x="5868118" y="49685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74" name="pt2983">
                  <a:extLst>
                    <a:ext uri="{FF2B5EF4-FFF2-40B4-BE49-F238E27FC236}">
                      <a16:creationId xmlns:a16="http://schemas.microsoft.com/office/drawing/2014/main" id="{76DF3FF2-488F-4973-A6F2-B7EC0D8E029A}"/>
                    </a:ext>
                  </a:extLst>
                </p:cNvPr>
                <p:cNvSpPr/>
                <p:nvPr/>
              </p:nvSpPr>
              <p:spPr>
                <a:xfrm>
                  <a:off x="5385987" y="49685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75" name="pt2984">
                  <a:extLst>
                    <a:ext uri="{FF2B5EF4-FFF2-40B4-BE49-F238E27FC236}">
                      <a16:creationId xmlns:a16="http://schemas.microsoft.com/office/drawing/2014/main" id="{9DC3F5E2-92F3-471B-9C25-39C40CEFF94B}"/>
                    </a:ext>
                  </a:extLst>
                </p:cNvPr>
                <p:cNvSpPr/>
                <p:nvPr/>
              </p:nvSpPr>
              <p:spPr>
                <a:xfrm>
                  <a:off x="5912165" y="49685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76" name="pt2985">
                  <a:extLst>
                    <a:ext uri="{FF2B5EF4-FFF2-40B4-BE49-F238E27FC236}">
                      <a16:creationId xmlns:a16="http://schemas.microsoft.com/office/drawing/2014/main" id="{47A5E50D-85F9-4FB2-AF8D-F6F70318F78D}"/>
                    </a:ext>
                  </a:extLst>
                </p:cNvPr>
                <p:cNvSpPr/>
                <p:nvPr/>
              </p:nvSpPr>
              <p:spPr>
                <a:xfrm>
                  <a:off x="5354598" y="496863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77" name="pt2986">
                  <a:extLst>
                    <a:ext uri="{FF2B5EF4-FFF2-40B4-BE49-F238E27FC236}">
                      <a16:creationId xmlns:a16="http://schemas.microsoft.com/office/drawing/2014/main" id="{280837CD-1A76-41F8-B915-DEF42E2D2902}"/>
                    </a:ext>
                  </a:extLst>
                </p:cNvPr>
                <p:cNvSpPr/>
                <p:nvPr/>
              </p:nvSpPr>
              <p:spPr>
                <a:xfrm>
                  <a:off x="5822606" y="49686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78" name="pt2987">
                  <a:extLst>
                    <a:ext uri="{FF2B5EF4-FFF2-40B4-BE49-F238E27FC236}">
                      <a16:creationId xmlns:a16="http://schemas.microsoft.com/office/drawing/2014/main" id="{155AF435-334D-42E9-8007-5E786B01A3C5}"/>
                    </a:ext>
                  </a:extLst>
                </p:cNvPr>
                <p:cNvSpPr/>
                <p:nvPr/>
              </p:nvSpPr>
              <p:spPr>
                <a:xfrm>
                  <a:off x="5869380" y="49686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79" name="pt2988">
                  <a:extLst>
                    <a:ext uri="{FF2B5EF4-FFF2-40B4-BE49-F238E27FC236}">
                      <a16:creationId xmlns:a16="http://schemas.microsoft.com/office/drawing/2014/main" id="{F99ACB48-B55E-4688-B7CB-096CC5140A3B}"/>
                    </a:ext>
                  </a:extLst>
                </p:cNvPr>
                <p:cNvSpPr/>
                <p:nvPr/>
              </p:nvSpPr>
              <p:spPr>
                <a:xfrm>
                  <a:off x="5307280" y="49686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0" name="pt2989">
                  <a:extLst>
                    <a:ext uri="{FF2B5EF4-FFF2-40B4-BE49-F238E27FC236}">
                      <a16:creationId xmlns:a16="http://schemas.microsoft.com/office/drawing/2014/main" id="{7EE96C8C-FB18-45FC-A928-0CB71A7EA6F6}"/>
                    </a:ext>
                  </a:extLst>
                </p:cNvPr>
                <p:cNvSpPr/>
                <p:nvPr/>
              </p:nvSpPr>
              <p:spPr>
                <a:xfrm>
                  <a:off x="5432167" y="49689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1" name="pt2990">
                  <a:extLst>
                    <a:ext uri="{FF2B5EF4-FFF2-40B4-BE49-F238E27FC236}">
                      <a16:creationId xmlns:a16="http://schemas.microsoft.com/office/drawing/2014/main" id="{839F57AE-4B3E-4274-B1F4-A46D14D18856}"/>
                    </a:ext>
                  </a:extLst>
                </p:cNvPr>
                <p:cNvSpPr/>
                <p:nvPr/>
              </p:nvSpPr>
              <p:spPr>
                <a:xfrm>
                  <a:off x="5377548" y="49690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2" name="pt2991">
                  <a:extLst>
                    <a:ext uri="{FF2B5EF4-FFF2-40B4-BE49-F238E27FC236}">
                      <a16:creationId xmlns:a16="http://schemas.microsoft.com/office/drawing/2014/main" id="{6169E8A9-7522-4C81-A0D2-BD87C24B3564}"/>
                    </a:ext>
                  </a:extLst>
                </p:cNvPr>
                <p:cNvSpPr/>
                <p:nvPr/>
              </p:nvSpPr>
              <p:spPr>
                <a:xfrm>
                  <a:off x="5877645" y="49692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3" name="pt2992">
                  <a:extLst>
                    <a:ext uri="{FF2B5EF4-FFF2-40B4-BE49-F238E27FC236}">
                      <a16:creationId xmlns:a16="http://schemas.microsoft.com/office/drawing/2014/main" id="{7E265602-E220-4A99-AB75-756E65565A58}"/>
                    </a:ext>
                  </a:extLst>
                </p:cNvPr>
                <p:cNvSpPr/>
                <p:nvPr/>
              </p:nvSpPr>
              <p:spPr>
                <a:xfrm>
                  <a:off x="5519862" y="49694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4" name="pt2993">
                  <a:extLst>
                    <a:ext uri="{FF2B5EF4-FFF2-40B4-BE49-F238E27FC236}">
                      <a16:creationId xmlns:a16="http://schemas.microsoft.com/office/drawing/2014/main" id="{85C81E03-8AF6-46F1-BAD1-4CDECB0FA9B8}"/>
                    </a:ext>
                  </a:extLst>
                </p:cNvPr>
                <p:cNvSpPr/>
                <p:nvPr/>
              </p:nvSpPr>
              <p:spPr>
                <a:xfrm>
                  <a:off x="5453219" y="49695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5" name="pt2994">
                  <a:extLst>
                    <a:ext uri="{FF2B5EF4-FFF2-40B4-BE49-F238E27FC236}">
                      <a16:creationId xmlns:a16="http://schemas.microsoft.com/office/drawing/2014/main" id="{408BFC4B-BF73-48FE-94F5-45A5AC568177}"/>
                    </a:ext>
                  </a:extLst>
                </p:cNvPr>
                <p:cNvSpPr/>
                <p:nvPr/>
              </p:nvSpPr>
              <p:spPr>
                <a:xfrm>
                  <a:off x="5900291" y="49695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6" name="pt2995">
                  <a:extLst>
                    <a:ext uri="{FF2B5EF4-FFF2-40B4-BE49-F238E27FC236}">
                      <a16:creationId xmlns:a16="http://schemas.microsoft.com/office/drawing/2014/main" id="{551175BE-32CB-4F80-8E5C-A75C179A016E}"/>
                    </a:ext>
                  </a:extLst>
                </p:cNvPr>
                <p:cNvSpPr/>
                <p:nvPr/>
              </p:nvSpPr>
              <p:spPr>
                <a:xfrm>
                  <a:off x="5295460" y="49695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7" name="pt2996">
                  <a:extLst>
                    <a:ext uri="{FF2B5EF4-FFF2-40B4-BE49-F238E27FC236}">
                      <a16:creationId xmlns:a16="http://schemas.microsoft.com/office/drawing/2014/main" id="{0373F22E-8F51-456B-9E64-D24AEE05D097}"/>
                    </a:ext>
                  </a:extLst>
                </p:cNvPr>
                <p:cNvSpPr/>
                <p:nvPr/>
              </p:nvSpPr>
              <p:spPr>
                <a:xfrm>
                  <a:off x="5920633" y="49696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8" name="pt2997">
                  <a:extLst>
                    <a:ext uri="{FF2B5EF4-FFF2-40B4-BE49-F238E27FC236}">
                      <a16:creationId xmlns:a16="http://schemas.microsoft.com/office/drawing/2014/main" id="{8EEE65FC-A6BD-45B8-A242-787867AFFAE0}"/>
                    </a:ext>
                  </a:extLst>
                </p:cNvPr>
                <p:cNvSpPr/>
                <p:nvPr/>
              </p:nvSpPr>
              <p:spPr>
                <a:xfrm>
                  <a:off x="5342623" y="49697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9" name="pt2998">
                  <a:extLst>
                    <a:ext uri="{FF2B5EF4-FFF2-40B4-BE49-F238E27FC236}">
                      <a16:creationId xmlns:a16="http://schemas.microsoft.com/office/drawing/2014/main" id="{3D5456CC-DF27-4F69-A58A-CFEA46363CD8}"/>
                    </a:ext>
                  </a:extLst>
                </p:cNvPr>
                <p:cNvSpPr/>
                <p:nvPr/>
              </p:nvSpPr>
              <p:spPr>
                <a:xfrm>
                  <a:off x="5857852" y="49697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90" name="pt2999">
                  <a:extLst>
                    <a:ext uri="{FF2B5EF4-FFF2-40B4-BE49-F238E27FC236}">
                      <a16:creationId xmlns:a16="http://schemas.microsoft.com/office/drawing/2014/main" id="{0BABAC74-5D40-439E-964D-11191C69399F}"/>
                    </a:ext>
                  </a:extLst>
                </p:cNvPr>
                <p:cNvSpPr/>
                <p:nvPr/>
              </p:nvSpPr>
              <p:spPr>
                <a:xfrm>
                  <a:off x="5364614" y="49697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91" name="pt3000">
                  <a:extLst>
                    <a:ext uri="{FF2B5EF4-FFF2-40B4-BE49-F238E27FC236}">
                      <a16:creationId xmlns:a16="http://schemas.microsoft.com/office/drawing/2014/main" id="{BCD83340-D4A8-4826-8672-926431E8F504}"/>
                    </a:ext>
                  </a:extLst>
                </p:cNvPr>
                <p:cNvSpPr/>
                <p:nvPr/>
              </p:nvSpPr>
              <p:spPr>
                <a:xfrm>
                  <a:off x="5932193" y="49698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92" name="pt3001">
                  <a:extLst>
                    <a:ext uri="{FF2B5EF4-FFF2-40B4-BE49-F238E27FC236}">
                      <a16:creationId xmlns:a16="http://schemas.microsoft.com/office/drawing/2014/main" id="{764BB4AA-E740-42D2-9DC5-67F113C00E93}"/>
                    </a:ext>
                  </a:extLst>
                </p:cNvPr>
                <p:cNvSpPr/>
                <p:nvPr/>
              </p:nvSpPr>
              <p:spPr>
                <a:xfrm>
                  <a:off x="5316101" y="49698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93" name="pt3002">
                  <a:extLst>
                    <a:ext uri="{FF2B5EF4-FFF2-40B4-BE49-F238E27FC236}">
                      <a16:creationId xmlns:a16="http://schemas.microsoft.com/office/drawing/2014/main" id="{A95CC722-647B-4A7D-A74C-642052F05A3D}"/>
                    </a:ext>
                  </a:extLst>
                </p:cNvPr>
                <p:cNvSpPr/>
                <p:nvPr/>
              </p:nvSpPr>
              <p:spPr>
                <a:xfrm>
                  <a:off x="5320688" y="49698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94" name="pt3003">
                  <a:extLst>
                    <a:ext uri="{FF2B5EF4-FFF2-40B4-BE49-F238E27FC236}">
                      <a16:creationId xmlns:a16="http://schemas.microsoft.com/office/drawing/2014/main" id="{6D264B3B-DE4B-40DF-9391-D537ECE16538}"/>
                    </a:ext>
                  </a:extLst>
                </p:cNvPr>
                <p:cNvSpPr/>
                <p:nvPr/>
              </p:nvSpPr>
              <p:spPr>
                <a:xfrm>
                  <a:off x="5321243" y="49698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95" name="pt3004">
                  <a:extLst>
                    <a:ext uri="{FF2B5EF4-FFF2-40B4-BE49-F238E27FC236}">
                      <a16:creationId xmlns:a16="http://schemas.microsoft.com/office/drawing/2014/main" id="{028307E6-7703-43BB-8658-0D93C3CE4964}"/>
                    </a:ext>
                  </a:extLst>
                </p:cNvPr>
                <p:cNvSpPr/>
                <p:nvPr/>
              </p:nvSpPr>
              <p:spPr>
                <a:xfrm>
                  <a:off x="5397057" y="49699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96" name="pt3005">
                  <a:extLst>
                    <a:ext uri="{FF2B5EF4-FFF2-40B4-BE49-F238E27FC236}">
                      <a16:creationId xmlns:a16="http://schemas.microsoft.com/office/drawing/2014/main" id="{60E37B52-A1A9-44F9-BA92-9BE7FD441EA6}"/>
                    </a:ext>
                  </a:extLst>
                </p:cNvPr>
                <p:cNvSpPr/>
                <p:nvPr/>
              </p:nvSpPr>
              <p:spPr>
                <a:xfrm>
                  <a:off x="5802824" y="49701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97" name="pt3006">
                  <a:extLst>
                    <a:ext uri="{FF2B5EF4-FFF2-40B4-BE49-F238E27FC236}">
                      <a16:creationId xmlns:a16="http://schemas.microsoft.com/office/drawing/2014/main" id="{54EF0331-3F2C-4C83-8370-91E01192EFA5}"/>
                    </a:ext>
                  </a:extLst>
                </p:cNvPr>
                <p:cNvSpPr/>
                <p:nvPr/>
              </p:nvSpPr>
              <p:spPr>
                <a:xfrm>
                  <a:off x="5449503" y="49701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98" name="pt3007">
                  <a:extLst>
                    <a:ext uri="{FF2B5EF4-FFF2-40B4-BE49-F238E27FC236}">
                      <a16:creationId xmlns:a16="http://schemas.microsoft.com/office/drawing/2014/main" id="{28FD9483-886D-49AB-ADDC-93091C2C4B1D}"/>
                    </a:ext>
                  </a:extLst>
                </p:cNvPr>
                <p:cNvSpPr/>
                <p:nvPr/>
              </p:nvSpPr>
              <p:spPr>
                <a:xfrm>
                  <a:off x="5864164" y="49702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99" name="pt3008">
                  <a:extLst>
                    <a:ext uri="{FF2B5EF4-FFF2-40B4-BE49-F238E27FC236}">
                      <a16:creationId xmlns:a16="http://schemas.microsoft.com/office/drawing/2014/main" id="{331F6C73-1CEB-4BFE-B469-78E55092A557}"/>
                    </a:ext>
                  </a:extLst>
                </p:cNvPr>
                <p:cNvSpPr/>
                <p:nvPr/>
              </p:nvSpPr>
              <p:spPr>
                <a:xfrm>
                  <a:off x="5735456" y="49702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0" name="pt3009">
                  <a:extLst>
                    <a:ext uri="{FF2B5EF4-FFF2-40B4-BE49-F238E27FC236}">
                      <a16:creationId xmlns:a16="http://schemas.microsoft.com/office/drawing/2014/main" id="{ACFF7F7C-D118-4E36-B8F2-871B2F1EF51A}"/>
                    </a:ext>
                  </a:extLst>
                </p:cNvPr>
                <p:cNvSpPr/>
                <p:nvPr/>
              </p:nvSpPr>
              <p:spPr>
                <a:xfrm>
                  <a:off x="5480430" y="49704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1" name="pt3010">
                  <a:extLst>
                    <a:ext uri="{FF2B5EF4-FFF2-40B4-BE49-F238E27FC236}">
                      <a16:creationId xmlns:a16="http://schemas.microsoft.com/office/drawing/2014/main" id="{55F91A6B-43AF-4E87-B87F-58AE10CCADF5}"/>
                    </a:ext>
                  </a:extLst>
                </p:cNvPr>
                <p:cNvSpPr/>
                <p:nvPr/>
              </p:nvSpPr>
              <p:spPr>
                <a:xfrm>
                  <a:off x="5420642" y="49704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2" name="pt3011">
                  <a:extLst>
                    <a:ext uri="{FF2B5EF4-FFF2-40B4-BE49-F238E27FC236}">
                      <a16:creationId xmlns:a16="http://schemas.microsoft.com/office/drawing/2014/main" id="{811E9B99-9892-47AE-A087-BC653781B981}"/>
                    </a:ext>
                  </a:extLst>
                </p:cNvPr>
                <p:cNvSpPr/>
                <p:nvPr/>
              </p:nvSpPr>
              <p:spPr>
                <a:xfrm>
                  <a:off x="5870091" y="49704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3" name="pt3012">
                  <a:extLst>
                    <a:ext uri="{FF2B5EF4-FFF2-40B4-BE49-F238E27FC236}">
                      <a16:creationId xmlns:a16="http://schemas.microsoft.com/office/drawing/2014/main" id="{5D7EC7A9-2F00-4953-A7EB-00E7FD806E66}"/>
                    </a:ext>
                  </a:extLst>
                </p:cNvPr>
                <p:cNvSpPr/>
                <p:nvPr/>
              </p:nvSpPr>
              <p:spPr>
                <a:xfrm>
                  <a:off x="5451372" y="49706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4" name="pt3013">
                  <a:extLst>
                    <a:ext uri="{FF2B5EF4-FFF2-40B4-BE49-F238E27FC236}">
                      <a16:creationId xmlns:a16="http://schemas.microsoft.com/office/drawing/2014/main" id="{6E0BF5DD-E7C9-46BE-AEE3-C50B118F2861}"/>
                    </a:ext>
                  </a:extLst>
                </p:cNvPr>
                <p:cNvSpPr/>
                <p:nvPr/>
              </p:nvSpPr>
              <p:spPr>
                <a:xfrm>
                  <a:off x="5323775" y="49708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5" name="pt3014">
                  <a:extLst>
                    <a:ext uri="{FF2B5EF4-FFF2-40B4-BE49-F238E27FC236}">
                      <a16:creationId xmlns:a16="http://schemas.microsoft.com/office/drawing/2014/main" id="{4CC40E10-8645-4807-9B8D-7887388045A2}"/>
                    </a:ext>
                  </a:extLst>
                </p:cNvPr>
                <p:cNvSpPr/>
                <p:nvPr/>
              </p:nvSpPr>
              <p:spPr>
                <a:xfrm>
                  <a:off x="5465427" y="49708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6" name="pt3015">
                  <a:extLst>
                    <a:ext uri="{FF2B5EF4-FFF2-40B4-BE49-F238E27FC236}">
                      <a16:creationId xmlns:a16="http://schemas.microsoft.com/office/drawing/2014/main" id="{5F37E322-F723-4951-9381-CE42011F191E}"/>
                    </a:ext>
                  </a:extLst>
                </p:cNvPr>
                <p:cNvSpPr/>
                <p:nvPr/>
              </p:nvSpPr>
              <p:spPr>
                <a:xfrm>
                  <a:off x="5891963" y="49710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7" name="pt3016">
                  <a:extLst>
                    <a:ext uri="{FF2B5EF4-FFF2-40B4-BE49-F238E27FC236}">
                      <a16:creationId xmlns:a16="http://schemas.microsoft.com/office/drawing/2014/main" id="{0EEBD3D7-3EF9-4FC9-AFAD-7409E3B879F3}"/>
                    </a:ext>
                  </a:extLst>
                </p:cNvPr>
                <p:cNvSpPr/>
                <p:nvPr/>
              </p:nvSpPr>
              <p:spPr>
                <a:xfrm>
                  <a:off x="5306009" y="49710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8" name="pt3017">
                  <a:extLst>
                    <a:ext uri="{FF2B5EF4-FFF2-40B4-BE49-F238E27FC236}">
                      <a16:creationId xmlns:a16="http://schemas.microsoft.com/office/drawing/2014/main" id="{06FDB20C-F02C-4C52-919F-AF6E0CF9D333}"/>
                    </a:ext>
                  </a:extLst>
                </p:cNvPr>
                <p:cNvSpPr/>
                <p:nvPr/>
              </p:nvSpPr>
              <p:spPr>
                <a:xfrm>
                  <a:off x="5326229" y="49710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9" name="pt3018">
                  <a:extLst>
                    <a:ext uri="{FF2B5EF4-FFF2-40B4-BE49-F238E27FC236}">
                      <a16:creationId xmlns:a16="http://schemas.microsoft.com/office/drawing/2014/main" id="{ECE1939F-87B2-4714-974D-8E98A6370C18}"/>
                    </a:ext>
                  </a:extLst>
                </p:cNvPr>
                <p:cNvSpPr/>
                <p:nvPr/>
              </p:nvSpPr>
              <p:spPr>
                <a:xfrm>
                  <a:off x="5829595" y="49711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10" name="pt3019">
                  <a:extLst>
                    <a:ext uri="{FF2B5EF4-FFF2-40B4-BE49-F238E27FC236}">
                      <a16:creationId xmlns:a16="http://schemas.microsoft.com/office/drawing/2014/main" id="{F97DA66A-764F-468A-839F-2F1F839CD698}"/>
                    </a:ext>
                  </a:extLst>
                </p:cNvPr>
                <p:cNvSpPr/>
                <p:nvPr/>
              </p:nvSpPr>
              <p:spPr>
                <a:xfrm>
                  <a:off x="5933258" y="49711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11" name="pt3020">
                  <a:extLst>
                    <a:ext uri="{FF2B5EF4-FFF2-40B4-BE49-F238E27FC236}">
                      <a16:creationId xmlns:a16="http://schemas.microsoft.com/office/drawing/2014/main" id="{B57800F5-3412-4D0D-A111-B1021331417D}"/>
                    </a:ext>
                  </a:extLst>
                </p:cNvPr>
                <p:cNvSpPr/>
                <p:nvPr/>
              </p:nvSpPr>
              <p:spPr>
                <a:xfrm>
                  <a:off x="5783613" y="49711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12" name="pt3021">
                  <a:extLst>
                    <a:ext uri="{FF2B5EF4-FFF2-40B4-BE49-F238E27FC236}">
                      <a16:creationId xmlns:a16="http://schemas.microsoft.com/office/drawing/2014/main" id="{EBC86B50-FB9D-428E-9E5B-6FD673EFD52A}"/>
                    </a:ext>
                  </a:extLst>
                </p:cNvPr>
                <p:cNvSpPr/>
                <p:nvPr/>
              </p:nvSpPr>
              <p:spPr>
                <a:xfrm>
                  <a:off x="5318037" y="49711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13" name="pt3022">
                  <a:extLst>
                    <a:ext uri="{FF2B5EF4-FFF2-40B4-BE49-F238E27FC236}">
                      <a16:creationId xmlns:a16="http://schemas.microsoft.com/office/drawing/2014/main" id="{7247B8EA-58BC-4209-B72C-83094E5EB715}"/>
                    </a:ext>
                  </a:extLst>
                </p:cNvPr>
                <p:cNvSpPr/>
                <p:nvPr/>
              </p:nvSpPr>
              <p:spPr>
                <a:xfrm>
                  <a:off x="5380137" y="49711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14" name="pt3023">
                  <a:extLst>
                    <a:ext uri="{FF2B5EF4-FFF2-40B4-BE49-F238E27FC236}">
                      <a16:creationId xmlns:a16="http://schemas.microsoft.com/office/drawing/2014/main" id="{48F8EA53-5749-4F3A-9EE7-5AAD25B693D8}"/>
                    </a:ext>
                  </a:extLst>
                </p:cNvPr>
                <p:cNvSpPr/>
                <p:nvPr/>
              </p:nvSpPr>
              <p:spPr>
                <a:xfrm>
                  <a:off x="5839482" y="49711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15" name="pt3024">
                  <a:extLst>
                    <a:ext uri="{FF2B5EF4-FFF2-40B4-BE49-F238E27FC236}">
                      <a16:creationId xmlns:a16="http://schemas.microsoft.com/office/drawing/2014/main" id="{C0CDDD03-9AD8-402A-8152-E9A51EAF488D}"/>
                    </a:ext>
                  </a:extLst>
                </p:cNvPr>
                <p:cNvSpPr/>
                <p:nvPr/>
              </p:nvSpPr>
              <p:spPr>
                <a:xfrm>
                  <a:off x="5388843" y="49711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16" name="pt3025">
                  <a:extLst>
                    <a:ext uri="{FF2B5EF4-FFF2-40B4-BE49-F238E27FC236}">
                      <a16:creationId xmlns:a16="http://schemas.microsoft.com/office/drawing/2014/main" id="{183038E9-2112-4C7A-A210-BCC34A84ABF5}"/>
                    </a:ext>
                  </a:extLst>
                </p:cNvPr>
                <p:cNvSpPr/>
                <p:nvPr/>
              </p:nvSpPr>
              <p:spPr>
                <a:xfrm>
                  <a:off x="5900160" y="49713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17" name="pt3026">
                  <a:extLst>
                    <a:ext uri="{FF2B5EF4-FFF2-40B4-BE49-F238E27FC236}">
                      <a16:creationId xmlns:a16="http://schemas.microsoft.com/office/drawing/2014/main" id="{36712703-4375-44EE-AD67-4B8DE4FC1563}"/>
                    </a:ext>
                  </a:extLst>
                </p:cNvPr>
                <p:cNvSpPr/>
                <p:nvPr/>
              </p:nvSpPr>
              <p:spPr>
                <a:xfrm>
                  <a:off x="5815920" y="49713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18" name="pt3027">
                  <a:extLst>
                    <a:ext uri="{FF2B5EF4-FFF2-40B4-BE49-F238E27FC236}">
                      <a16:creationId xmlns:a16="http://schemas.microsoft.com/office/drawing/2014/main" id="{442524EB-DF0B-4523-9464-A15932963D18}"/>
                    </a:ext>
                  </a:extLst>
                </p:cNvPr>
                <p:cNvSpPr/>
                <p:nvPr/>
              </p:nvSpPr>
              <p:spPr>
                <a:xfrm>
                  <a:off x="5425270" y="49713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19" name="pt3028">
                  <a:extLst>
                    <a:ext uri="{FF2B5EF4-FFF2-40B4-BE49-F238E27FC236}">
                      <a16:creationId xmlns:a16="http://schemas.microsoft.com/office/drawing/2014/main" id="{60B8CBB4-E1CC-4E16-961A-FD079E041B70}"/>
                    </a:ext>
                  </a:extLst>
                </p:cNvPr>
                <p:cNvSpPr/>
                <p:nvPr/>
              </p:nvSpPr>
              <p:spPr>
                <a:xfrm>
                  <a:off x="5854172" y="49713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0" name="pt3029">
                  <a:extLst>
                    <a:ext uri="{FF2B5EF4-FFF2-40B4-BE49-F238E27FC236}">
                      <a16:creationId xmlns:a16="http://schemas.microsoft.com/office/drawing/2014/main" id="{AEF70EDD-E974-4BB0-BA81-CF0CAFE4B185}"/>
                    </a:ext>
                  </a:extLst>
                </p:cNvPr>
                <p:cNvSpPr/>
                <p:nvPr/>
              </p:nvSpPr>
              <p:spPr>
                <a:xfrm>
                  <a:off x="5428222" y="49713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1" name="pt3030">
                  <a:extLst>
                    <a:ext uri="{FF2B5EF4-FFF2-40B4-BE49-F238E27FC236}">
                      <a16:creationId xmlns:a16="http://schemas.microsoft.com/office/drawing/2014/main" id="{72F4A7D7-397C-4BD7-9A8F-9BB21E4658B7}"/>
                    </a:ext>
                  </a:extLst>
                </p:cNvPr>
                <p:cNvSpPr/>
                <p:nvPr/>
              </p:nvSpPr>
              <p:spPr>
                <a:xfrm>
                  <a:off x="5788563" y="49713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2" name="pt3031">
                  <a:extLst>
                    <a:ext uri="{FF2B5EF4-FFF2-40B4-BE49-F238E27FC236}">
                      <a16:creationId xmlns:a16="http://schemas.microsoft.com/office/drawing/2014/main" id="{6E0F04FD-BB65-4ABC-AB6C-F7340FF84358}"/>
                    </a:ext>
                  </a:extLst>
                </p:cNvPr>
                <p:cNvSpPr/>
                <p:nvPr/>
              </p:nvSpPr>
              <p:spPr>
                <a:xfrm>
                  <a:off x="5391200" y="49718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3" name="pt3032">
                  <a:extLst>
                    <a:ext uri="{FF2B5EF4-FFF2-40B4-BE49-F238E27FC236}">
                      <a16:creationId xmlns:a16="http://schemas.microsoft.com/office/drawing/2014/main" id="{09E1EF1A-73AC-495F-9A1C-BA6208B3DB2A}"/>
                    </a:ext>
                  </a:extLst>
                </p:cNvPr>
                <p:cNvSpPr/>
                <p:nvPr/>
              </p:nvSpPr>
              <p:spPr>
                <a:xfrm>
                  <a:off x="5395155" y="49719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4" name="pt3033">
                  <a:extLst>
                    <a:ext uri="{FF2B5EF4-FFF2-40B4-BE49-F238E27FC236}">
                      <a16:creationId xmlns:a16="http://schemas.microsoft.com/office/drawing/2014/main" id="{C3DABF15-EA83-41DC-9BC1-3E30A345FB21}"/>
                    </a:ext>
                  </a:extLst>
                </p:cNvPr>
                <p:cNvSpPr/>
                <p:nvPr/>
              </p:nvSpPr>
              <p:spPr>
                <a:xfrm>
                  <a:off x="5320754" y="49719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5" name="pt3034">
                  <a:extLst>
                    <a:ext uri="{FF2B5EF4-FFF2-40B4-BE49-F238E27FC236}">
                      <a16:creationId xmlns:a16="http://schemas.microsoft.com/office/drawing/2014/main" id="{09EB082C-3D85-404B-B95E-64A412062801}"/>
                    </a:ext>
                  </a:extLst>
                </p:cNvPr>
                <p:cNvSpPr/>
                <p:nvPr/>
              </p:nvSpPr>
              <p:spPr>
                <a:xfrm>
                  <a:off x="5860362" y="49721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6" name="pt3035">
                  <a:extLst>
                    <a:ext uri="{FF2B5EF4-FFF2-40B4-BE49-F238E27FC236}">
                      <a16:creationId xmlns:a16="http://schemas.microsoft.com/office/drawing/2014/main" id="{91BABF69-2C83-40D9-B2DB-7A4C3AFFBF49}"/>
                    </a:ext>
                  </a:extLst>
                </p:cNvPr>
                <p:cNvSpPr/>
                <p:nvPr/>
              </p:nvSpPr>
              <p:spPr>
                <a:xfrm>
                  <a:off x="5388237" y="49722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7" name="pt3036">
                  <a:extLst>
                    <a:ext uri="{FF2B5EF4-FFF2-40B4-BE49-F238E27FC236}">
                      <a16:creationId xmlns:a16="http://schemas.microsoft.com/office/drawing/2014/main" id="{7B7D207F-CB0D-46DB-8D0B-13E8A1EE9ECD}"/>
                    </a:ext>
                  </a:extLst>
                </p:cNvPr>
                <p:cNvSpPr/>
                <p:nvPr/>
              </p:nvSpPr>
              <p:spPr>
                <a:xfrm>
                  <a:off x="5393185" y="49722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8" name="pt3037">
                  <a:extLst>
                    <a:ext uri="{FF2B5EF4-FFF2-40B4-BE49-F238E27FC236}">
                      <a16:creationId xmlns:a16="http://schemas.microsoft.com/office/drawing/2014/main" id="{144B819D-6EE7-4AFE-A6CF-D8C72506F819}"/>
                    </a:ext>
                  </a:extLst>
                </p:cNvPr>
                <p:cNvSpPr/>
                <p:nvPr/>
              </p:nvSpPr>
              <p:spPr>
                <a:xfrm>
                  <a:off x="5825017" y="49724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9" name="pt3038">
                  <a:extLst>
                    <a:ext uri="{FF2B5EF4-FFF2-40B4-BE49-F238E27FC236}">
                      <a16:creationId xmlns:a16="http://schemas.microsoft.com/office/drawing/2014/main" id="{2B63AF33-DEA3-41B4-B3CB-8F04687850F9}"/>
                    </a:ext>
                  </a:extLst>
                </p:cNvPr>
                <p:cNvSpPr/>
                <p:nvPr/>
              </p:nvSpPr>
              <p:spPr>
                <a:xfrm>
                  <a:off x="5385109" y="49725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30" name="pt3039">
                  <a:extLst>
                    <a:ext uri="{FF2B5EF4-FFF2-40B4-BE49-F238E27FC236}">
                      <a16:creationId xmlns:a16="http://schemas.microsoft.com/office/drawing/2014/main" id="{0C615FFA-0BAB-4748-818F-0A62A2BEECD1}"/>
                    </a:ext>
                  </a:extLst>
                </p:cNvPr>
                <p:cNvSpPr/>
                <p:nvPr/>
              </p:nvSpPr>
              <p:spPr>
                <a:xfrm>
                  <a:off x="5775723" y="49726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31" name="pt3040">
                  <a:extLst>
                    <a:ext uri="{FF2B5EF4-FFF2-40B4-BE49-F238E27FC236}">
                      <a16:creationId xmlns:a16="http://schemas.microsoft.com/office/drawing/2014/main" id="{483F41C5-80CB-41ED-BC42-B255CA848CF4}"/>
                    </a:ext>
                  </a:extLst>
                </p:cNvPr>
                <p:cNvSpPr/>
                <p:nvPr/>
              </p:nvSpPr>
              <p:spPr>
                <a:xfrm>
                  <a:off x="5905345" y="49729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32" name="pt3041">
                  <a:extLst>
                    <a:ext uri="{FF2B5EF4-FFF2-40B4-BE49-F238E27FC236}">
                      <a16:creationId xmlns:a16="http://schemas.microsoft.com/office/drawing/2014/main" id="{A2723C5C-69DE-416B-BA50-0362589966A3}"/>
                    </a:ext>
                  </a:extLst>
                </p:cNvPr>
                <p:cNvSpPr/>
                <p:nvPr/>
              </p:nvSpPr>
              <p:spPr>
                <a:xfrm>
                  <a:off x="5853986" y="49730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33" name="pt3042">
                  <a:extLst>
                    <a:ext uri="{FF2B5EF4-FFF2-40B4-BE49-F238E27FC236}">
                      <a16:creationId xmlns:a16="http://schemas.microsoft.com/office/drawing/2014/main" id="{74CE6D41-74CC-4517-854B-218C9D98BA17}"/>
                    </a:ext>
                  </a:extLst>
                </p:cNvPr>
                <p:cNvSpPr/>
                <p:nvPr/>
              </p:nvSpPr>
              <p:spPr>
                <a:xfrm>
                  <a:off x="5315629" y="49731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34" name="pt3043">
                  <a:extLst>
                    <a:ext uri="{FF2B5EF4-FFF2-40B4-BE49-F238E27FC236}">
                      <a16:creationId xmlns:a16="http://schemas.microsoft.com/office/drawing/2014/main" id="{2FF02375-8224-40D6-B93E-FB441A4475BF}"/>
                    </a:ext>
                  </a:extLst>
                </p:cNvPr>
                <p:cNvSpPr/>
                <p:nvPr/>
              </p:nvSpPr>
              <p:spPr>
                <a:xfrm>
                  <a:off x="5837299" y="497323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35" name="pt3044">
                  <a:extLst>
                    <a:ext uri="{FF2B5EF4-FFF2-40B4-BE49-F238E27FC236}">
                      <a16:creationId xmlns:a16="http://schemas.microsoft.com/office/drawing/2014/main" id="{D6690338-F988-40AE-A0B3-BEF521881EAC}"/>
                    </a:ext>
                  </a:extLst>
                </p:cNvPr>
                <p:cNvSpPr/>
                <p:nvPr/>
              </p:nvSpPr>
              <p:spPr>
                <a:xfrm>
                  <a:off x="5937987" y="49732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36" name="pt3045">
                  <a:extLst>
                    <a:ext uri="{FF2B5EF4-FFF2-40B4-BE49-F238E27FC236}">
                      <a16:creationId xmlns:a16="http://schemas.microsoft.com/office/drawing/2014/main" id="{57FEDFE5-6389-4C4E-A193-012FEED40945}"/>
                    </a:ext>
                  </a:extLst>
                </p:cNvPr>
                <p:cNvSpPr/>
                <p:nvPr/>
              </p:nvSpPr>
              <p:spPr>
                <a:xfrm>
                  <a:off x="5416125" y="49733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37" name="pt3046">
                  <a:extLst>
                    <a:ext uri="{FF2B5EF4-FFF2-40B4-BE49-F238E27FC236}">
                      <a16:creationId xmlns:a16="http://schemas.microsoft.com/office/drawing/2014/main" id="{7B7CA955-AF12-494A-AF02-8A12BE84302E}"/>
                    </a:ext>
                  </a:extLst>
                </p:cNvPr>
                <p:cNvSpPr/>
                <p:nvPr/>
              </p:nvSpPr>
              <p:spPr>
                <a:xfrm>
                  <a:off x="5412025" y="49736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38" name="pt3047">
                  <a:extLst>
                    <a:ext uri="{FF2B5EF4-FFF2-40B4-BE49-F238E27FC236}">
                      <a16:creationId xmlns:a16="http://schemas.microsoft.com/office/drawing/2014/main" id="{E737013A-764C-4E69-BEE4-28FF4E571A33}"/>
                    </a:ext>
                  </a:extLst>
                </p:cNvPr>
                <p:cNvSpPr/>
                <p:nvPr/>
              </p:nvSpPr>
              <p:spPr>
                <a:xfrm>
                  <a:off x="5421844" y="49738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39" name="pt3048">
                  <a:extLst>
                    <a:ext uri="{FF2B5EF4-FFF2-40B4-BE49-F238E27FC236}">
                      <a16:creationId xmlns:a16="http://schemas.microsoft.com/office/drawing/2014/main" id="{2E497537-B201-46C1-9DC5-DA0561186530}"/>
                    </a:ext>
                  </a:extLst>
                </p:cNvPr>
                <p:cNvSpPr/>
                <p:nvPr/>
              </p:nvSpPr>
              <p:spPr>
                <a:xfrm>
                  <a:off x="5867278" y="49739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0" name="pt3049">
                  <a:extLst>
                    <a:ext uri="{FF2B5EF4-FFF2-40B4-BE49-F238E27FC236}">
                      <a16:creationId xmlns:a16="http://schemas.microsoft.com/office/drawing/2014/main" id="{CCD15005-D30B-44CB-BA9B-44F4641C9DDB}"/>
                    </a:ext>
                  </a:extLst>
                </p:cNvPr>
                <p:cNvSpPr/>
                <p:nvPr/>
              </p:nvSpPr>
              <p:spPr>
                <a:xfrm>
                  <a:off x="5812948" y="4973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1" name="pt3050">
                  <a:extLst>
                    <a:ext uri="{FF2B5EF4-FFF2-40B4-BE49-F238E27FC236}">
                      <a16:creationId xmlns:a16="http://schemas.microsoft.com/office/drawing/2014/main" id="{0F637AAD-EE3E-49FD-B399-3015C7DD6064}"/>
                    </a:ext>
                  </a:extLst>
                </p:cNvPr>
                <p:cNvSpPr/>
                <p:nvPr/>
              </p:nvSpPr>
              <p:spPr>
                <a:xfrm>
                  <a:off x="5471575" y="49740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2" name="pt3051">
                  <a:extLst>
                    <a:ext uri="{FF2B5EF4-FFF2-40B4-BE49-F238E27FC236}">
                      <a16:creationId xmlns:a16="http://schemas.microsoft.com/office/drawing/2014/main" id="{078F9ABD-B567-4BC9-AF8F-29349ECB8725}"/>
                    </a:ext>
                  </a:extLst>
                </p:cNvPr>
                <p:cNvSpPr/>
                <p:nvPr/>
              </p:nvSpPr>
              <p:spPr>
                <a:xfrm>
                  <a:off x="5537829" y="49740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3" name="pt3052">
                  <a:extLst>
                    <a:ext uri="{FF2B5EF4-FFF2-40B4-BE49-F238E27FC236}">
                      <a16:creationId xmlns:a16="http://schemas.microsoft.com/office/drawing/2014/main" id="{8F20C149-F9E1-4D78-A63A-ADB93275F883}"/>
                    </a:ext>
                  </a:extLst>
                </p:cNvPr>
                <p:cNvSpPr/>
                <p:nvPr/>
              </p:nvSpPr>
              <p:spPr>
                <a:xfrm>
                  <a:off x="5875791" y="49740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4" name="pt3053">
                  <a:extLst>
                    <a:ext uri="{FF2B5EF4-FFF2-40B4-BE49-F238E27FC236}">
                      <a16:creationId xmlns:a16="http://schemas.microsoft.com/office/drawing/2014/main" id="{06B53294-9E17-4157-93B7-4A41C9CBC313}"/>
                    </a:ext>
                  </a:extLst>
                </p:cNvPr>
                <p:cNvSpPr/>
                <p:nvPr/>
              </p:nvSpPr>
              <p:spPr>
                <a:xfrm>
                  <a:off x="5792778" y="49740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5" name="pt3054">
                  <a:extLst>
                    <a:ext uri="{FF2B5EF4-FFF2-40B4-BE49-F238E27FC236}">
                      <a16:creationId xmlns:a16="http://schemas.microsoft.com/office/drawing/2014/main" id="{FACD717E-2345-402C-87FA-9AD5812CAB24}"/>
                    </a:ext>
                  </a:extLst>
                </p:cNvPr>
                <p:cNvSpPr/>
                <p:nvPr/>
              </p:nvSpPr>
              <p:spPr>
                <a:xfrm>
                  <a:off x="5841657" y="49741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6" name="pt3055">
                  <a:extLst>
                    <a:ext uri="{FF2B5EF4-FFF2-40B4-BE49-F238E27FC236}">
                      <a16:creationId xmlns:a16="http://schemas.microsoft.com/office/drawing/2014/main" id="{6815080C-5C3C-438B-9FD3-8D693FD1E514}"/>
                    </a:ext>
                  </a:extLst>
                </p:cNvPr>
                <p:cNvSpPr/>
                <p:nvPr/>
              </p:nvSpPr>
              <p:spPr>
                <a:xfrm>
                  <a:off x="5465432" y="49742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7" name="pt3056">
                  <a:extLst>
                    <a:ext uri="{FF2B5EF4-FFF2-40B4-BE49-F238E27FC236}">
                      <a16:creationId xmlns:a16="http://schemas.microsoft.com/office/drawing/2014/main" id="{5D61C3AF-1E63-4068-866D-FA2A451638B8}"/>
                    </a:ext>
                  </a:extLst>
                </p:cNvPr>
                <p:cNvSpPr/>
                <p:nvPr/>
              </p:nvSpPr>
              <p:spPr>
                <a:xfrm>
                  <a:off x="5410533" y="49743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8" name="pt3057">
                  <a:extLst>
                    <a:ext uri="{FF2B5EF4-FFF2-40B4-BE49-F238E27FC236}">
                      <a16:creationId xmlns:a16="http://schemas.microsoft.com/office/drawing/2014/main" id="{D8BAE221-DE4B-45FB-821E-2E04FD5B8E74}"/>
                    </a:ext>
                  </a:extLst>
                </p:cNvPr>
                <p:cNvSpPr/>
                <p:nvPr/>
              </p:nvSpPr>
              <p:spPr>
                <a:xfrm>
                  <a:off x="5814334" y="49743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9" name="pt3058">
                  <a:extLst>
                    <a:ext uri="{FF2B5EF4-FFF2-40B4-BE49-F238E27FC236}">
                      <a16:creationId xmlns:a16="http://schemas.microsoft.com/office/drawing/2014/main" id="{C54C7324-15D1-4BA8-85CE-77795C1DA7C7}"/>
                    </a:ext>
                  </a:extLst>
                </p:cNvPr>
                <p:cNvSpPr/>
                <p:nvPr/>
              </p:nvSpPr>
              <p:spPr>
                <a:xfrm>
                  <a:off x="5367083" y="49743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50" name="pt3059">
                  <a:extLst>
                    <a:ext uri="{FF2B5EF4-FFF2-40B4-BE49-F238E27FC236}">
                      <a16:creationId xmlns:a16="http://schemas.microsoft.com/office/drawing/2014/main" id="{69AC0B46-318A-4DE9-9E89-F16624412960}"/>
                    </a:ext>
                  </a:extLst>
                </p:cNvPr>
                <p:cNvSpPr/>
                <p:nvPr/>
              </p:nvSpPr>
              <p:spPr>
                <a:xfrm>
                  <a:off x="5833526" y="49743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51" name="pt3060">
                  <a:extLst>
                    <a:ext uri="{FF2B5EF4-FFF2-40B4-BE49-F238E27FC236}">
                      <a16:creationId xmlns:a16="http://schemas.microsoft.com/office/drawing/2014/main" id="{05AC937A-7980-4BAA-B1A7-8DE1439789DE}"/>
                    </a:ext>
                  </a:extLst>
                </p:cNvPr>
                <p:cNvSpPr/>
                <p:nvPr/>
              </p:nvSpPr>
              <p:spPr>
                <a:xfrm>
                  <a:off x="5386514" y="49743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52" name="pt3061">
                  <a:extLst>
                    <a:ext uri="{FF2B5EF4-FFF2-40B4-BE49-F238E27FC236}">
                      <a16:creationId xmlns:a16="http://schemas.microsoft.com/office/drawing/2014/main" id="{0F683E8A-6C41-45AB-A1B8-E074381C446D}"/>
                    </a:ext>
                  </a:extLst>
                </p:cNvPr>
                <p:cNvSpPr/>
                <p:nvPr/>
              </p:nvSpPr>
              <p:spPr>
                <a:xfrm>
                  <a:off x="5871775" y="49743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53" name="pt3062">
                  <a:extLst>
                    <a:ext uri="{FF2B5EF4-FFF2-40B4-BE49-F238E27FC236}">
                      <a16:creationId xmlns:a16="http://schemas.microsoft.com/office/drawing/2014/main" id="{B75DF182-E11D-4B11-A5DB-1CE2E644DFA8}"/>
                    </a:ext>
                  </a:extLst>
                </p:cNvPr>
                <p:cNvSpPr/>
                <p:nvPr/>
              </p:nvSpPr>
              <p:spPr>
                <a:xfrm>
                  <a:off x="5321469" y="49743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54" name="pt3063">
                  <a:extLst>
                    <a:ext uri="{FF2B5EF4-FFF2-40B4-BE49-F238E27FC236}">
                      <a16:creationId xmlns:a16="http://schemas.microsoft.com/office/drawing/2014/main" id="{226DD9AA-705C-48F1-B281-0BB28BFF2D92}"/>
                    </a:ext>
                  </a:extLst>
                </p:cNvPr>
                <p:cNvSpPr/>
                <p:nvPr/>
              </p:nvSpPr>
              <p:spPr>
                <a:xfrm>
                  <a:off x="5421622" y="497441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55" name="pt3064">
                  <a:extLst>
                    <a:ext uri="{FF2B5EF4-FFF2-40B4-BE49-F238E27FC236}">
                      <a16:creationId xmlns:a16="http://schemas.microsoft.com/office/drawing/2014/main" id="{F314DB01-FD3D-4735-AF2B-7FD467F71295}"/>
                    </a:ext>
                  </a:extLst>
                </p:cNvPr>
                <p:cNvSpPr/>
                <p:nvPr/>
              </p:nvSpPr>
              <p:spPr>
                <a:xfrm>
                  <a:off x="5879424" y="49745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56" name="pt3065">
                  <a:extLst>
                    <a:ext uri="{FF2B5EF4-FFF2-40B4-BE49-F238E27FC236}">
                      <a16:creationId xmlns:a16="http://schemas.microsoft.com/office/drawing/2014/main" id="{1EF726E2-D56B-4DE5-B92D-19B31D9EC28D}"/>
                    </a:ext>
                  </a:extLst>
                </p:cNvPr>
                <p:cNvSpPr/>
                <p:nvPr/>
              </p:nvSpPr>
              <p:spPr>
                <a:xfrm>
                  <a:off x="5370854" y="49745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57" name="pt3066">
                  <a:extLst>
                    <a:ext uri="{FF2B5EF4-FFF2-40B4-BE49-F238E27FC236}">
                      <a16:creationId xmlns:a16="http://schemas.microsoft.com/office/drawing/2014/main" id="{4E6562B0-B1CE-4F86-A08C-54C04CEA8180}"/>
                    </a:ext>
                  </a:extLst>
                </p:cNvPr>
                <p:cNvSpPr/>
                <p:nvPr/>
              </p:nvSpPr>
              <p:spPr>
                <a:xfrm>
                  <a:off x="5837065" y="49746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58" name="pt3067">
                  <a:extLst>
                    <a:ext uri="{FF2B5EF4-FFF2-40B4-BE49-F238E27FC236}">
                      <a16:creationId xmlns:a16="http://schemas.microsoft.com/office/drawing/2014/main" id="{8B4B7DCE-6552-4A34-9F53-1E4706F1B9CF}"/>
                    </a:ext>
                  </a:extLst>
                </p:cNvPr>
                <p:cNvSpPr/>
                <p:nvPr/>
              </p:nvSpPr>
              <p:spPr>
                <a:xfrm>
                  <a:off x="5372335" y="49748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59" name="pt3068">
                  <a:extLst>
                    <a:ext uri="{FF2B5EF4-FFF2-40B4-BE49-F238E27FC236}">
                      <a16:creationId xmlns:a16="http://schemas.microsoft.com/office/drawing/2014/main" id="{A6755D0A-84CC-4D52-AC16-68AEAD8E0B53}"/>
                    </a:ext>
                  </a:extLst>
                </p:cNvPr>
                <p:cNvSpPr/>
                <p:nvPr/>
              </p:nvSpPr>
              <p:spPr>
                <a:xfrm>
                  <a:off x="5448538" y="49748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0" name="pt3069">
                  <a:extLst>
                    <a:ext uri="{FF2B5EF4-FFF2-40B4-BE49-F238E27FC236}">
                      <a16:creationId xmlns:a16="http://schemas.microsoft.com/office/drawing/2014/main" id="{0835BE63-111B-4F03-88AA-BFF1D88B3D16}"/>
                    </a:ext>
                  </a:extLst>
                </p:cNvPr>
                <p:cNvSpPr/>
                <p:nvPr/>
              </p:nvSpPr>
              <p:spPr>
                <a:xfrm>
                  <a:off x="5349804" y="49748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1" name="pt3070">
                  <a:extLst>
                    <a:ext uri="{FF2B5EF4-FFF2-40B4-BE49-F238E27FC236}">
                      <a16:creationId xmlns:a16="http://schemas.microsoft.com/office/drawing/2014/main" id="{28402C69-1753-4F76-8CA3-5FE51D1DC101}"/>
                    </a:ext>
                  </a:extLst>
                </p:cNvPr>
                <p:cNvSpPr/>
                <p:nvPr/>
              </p:nvSpPr>
              <p:spPr>
                <a:xfrm>
                  <a:off x="5322431" y="49748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2" name="pt3071">
                  <a:extLst>
                    <a:ext uri="{FF2B5EF4-FFF2-40B4-BE49-F238E27FC236}">
                      <a16:creationId xmlns:a16="http://schemas.microsoft.com/office/drawing/2014/main" id="{5A66CC92-EB07-485E-A235-51B4DB858DA8}"/>
                    </a:ext>
                  </a:extLst>
                </p:cNvPr>
                <p:cNvSpPr/>
                <p:nvPr/>
              </p:nvSpPr>
              <p:spPr>
                <a:xfrm>
                  <a:off x="5365627" y="49748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3" name="pt3072">
                  <a:extLst>
                    <a:ext uri="{FF2B5EF4-FFF2-40B4-BE49-F238E27FC236}">
                      <a16:creationId xmlns:a16="http://schemas.microsoft.com/office/drawing/2014/main" id="{D94440A5-AC57-4B28-8319-9682A9B2F17A}"/>
                    </a:ext>
                  </a:extLst>
                </p:cNvPr>
                <p:cNvSpPr/>
                <p:nvPr/>
              </p:nvSpPr>
              <p:spPr>
                <a:xfrm>
                  <a:off x="5358021" y="49748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4" name="pt3073">
                  <a:extLst>
                    <a:ext uri="{FF2B5EF4-FFF2-40B4-BE49-F238E27FC236}">
                      <a16:creationId xmlns:a16="http://schemas.microsoft.com/office/drawing/2014/main" id="{119B3DDA-F4A8-49ED-9B73-82DB56EB2F85}"/>
                    </a:ext>
                  </a:extLst>
                </p:cNvPr>
                <p:cNvSpPr/>
                <p:nvPr/>
              </p:nvSpPr>
              <p:spPr>
                <a:xfrm>
                  <a:off x="5895880" y="49748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5" name="pt3074">
                  <a:extLst>
                    <a:ext uri="{FF2B5EF4-FFF2-40B4-BE49-F238E27FC236}">
                      <a16:creationId xmlns:a16="http://schemas.microsoft.com/office/drawing/2014/main" id="{5C7FED38-6F1A-4261-80CB-DB5FE1621CE3}"/>
                    </a:ext>
                  </a:extLst>
                </p:cNvPr>
                <p:cNvSpPr/>
                <p:nvPr/>
              </p:nvSpPr>
              <p:spPr>
                <a:xfrm>
                  <a:off x="5867748" y="49748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6" name="pt3075">
                  <a:extLst>
                    <a:ext uri="{FF2B5EF4-FFF2-40B4-BE49-F238E27FC236}">
                      <a16:creationId xmlns:a16="http://schemas.microsoft.com/office/drawing/2014/main" id="{C1CAAE7B-5A05-4BC0-8347-D5DA5686E434}"/>
                    </a:ext>
                  </a:extLst>
                </p:cNvPr>
                <p:cNvSpPr/>
                <p:nvPr/>
              </p:nvSpPr>
              <p:spPr>
                <a:xfrm>
                  <a:off x="5807128" y="49748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7" name="pt3076">
                  <a:extLst>
                    <a:ext uri="{FF2B5EF4-FFF2-40B4-BE49-F238E27FC236}">
                      <a16:creationId xmlns:a16="http://schemas.microsoft.com/office/drawing/2014/main" id="{745109D9-1D29-44D8-AF58-DE8F298D39EF}"/>
                    </a:ext>
                  </a:extLst>
                </p:cNvPr>
                <p:cNvSpPr/>
                <p:nvPr/>
              </p:nvSpPr>
              <p:spPr>
                <a:xfrm>
                  <a:off x="5462246" y="49748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8" name="pt3077">
                  <a:extLst>
                    <a:ext uri="{FF2B5EF4-FFF2-40B4-BE49-F238E27FC236}">
                      <a16:creationId xmlns:a16="http://schemas.microsoft.com/office/drawing/2014/main" id="{C7527D54-E7A6-4ABF-9533-9E4D93C19168}"/>
                    </a:ext>
                  </a:extLst>
                </p:cNvPr>
                <p:cNvSpPr/>
                <p:nvPr/>
              </p:nvSpPr>
              <p:spPr>
                <a:xfrm>
                  <a:off x="5843738" y="49748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9" name="pt3078">
                  <a:extLst>
                    <a:ext uri="{FF2B5EF4-FFF2-40B4-BE49-F238E27FC236}">
                      <a16:creationId xmlns:a16="http://schemas.microsoft.com/office/drawing/2014/main" id="{9D6B62A4-EC28-4A9B-BB15-7A5DB9046966}"/>
                    </a:ext>
                  </a:extLst>
                </p:cNvPr>
                <p:cNvSpPr/>
                <p:nvPr/>
              </p:nvSpPr>
              <p:spPr>
                <a:xfrm>
                  <a:off x="5799056" y="49749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0" name="pt3079">
                  <a:extLst>
                    <a:ext uri="{FF2B5EF4-FFF2-40B4-BE49-F238E27FC236}">
                      <a16:creationId xmlns:a16="http://schemas.microsoft.com/office/drawing/2014/main" id="{1FF7BA0A-CCCF-4B0D-873C-FA5D385674F2}"/>
                    </a:ext>
                  </a:extLst>
                </p:cNvPr>
                <p:cNvSpPr/>
                <p:nvPr/>
              </p:nvSpPr>
              <p:spPr>
                <a:xfrm>
                  <a:off x="5410767" y="4974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1" name="pt3080">
                  <a:extLst>
                    <a:ext uri="{FF2B5EF4-FFF2-40B4-BE49-F238E27FC236}">
                      <a16:creationId xmlns:a16="http://schemas.microsoft.com/office/drawing/2014/main" id="{DA2F9486-A956-4F8B-ABFD-5B891DC3BBB0}"/>
                    </a:ext>
                  </a:extLst>
                </p:cNvPr>
                <p:cNvSpPr/>
                <p:nvPr/>
              </p:nvSpPr>
              <p:spPr>
                <a:xfrm>
                  <a:off x="5352804" y="49749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2" name="pt3081">
                  <a:extLst>
                    <a:ext uri="{FF2B5EF4-FFF2-40B4-BE49-F238E27FC236}">
                      <a16:creationId xmlns:a16="http://schemas.microsoft.com/office/drawing/2014/main" id="{2EBAFC93-E4ED-4CA7-87F0-85D3DB548225}"/>
                    </a:ext>
                  </a:extLst>
                </p:cNvPr>
                <p:cNvSpPr/>
                <p:nvPr/>
              </p:nvSpPr>
              <p:spPr>
                <a:xfrm>
                  <a:off x="5334090" y="49749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3" name="pt3082">
                  <a:extLst>
                    <a:ext uri="{FF2B5EF4-FFF2-40B4-BE49-F238E27FC236}">
                      <a16:creationId xmlns:a16="http://schemas.microsoft.com/office/drawing/2014/main" id="{96808C78-895E-4796-81EB-83E0210DF59A}"/>
                    </a:ext>
                  </a:extLst>
                </p:cNvPr>
                <p:cNvSpPr/>
                <p:nvPr/>
              </p:nvSpPr>
              <p:spPr>
                <a:xfrm>
                  <a:off x="5340902" y="49749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4" name="pt3083">
                  <a:extLst>
                    <a:ext uri="{FF2B5EF4-FFF2-40B4-BE49-F238E27FC236}">
                      <a16:creationId xmlns:a16="http://schemas.microsoft.com/office/drawing/2014/main" id="{5EBFBBEC-9ABE-4399-A881-9CE6DCFA14D6}"/>
                    </a:ext>
                  </a:extLst>
                </p:cNvPr>
                <p:cNvSpPr/>
                <p:nvPr/>
              </p:nvSpPr>
              <p:spPr>
                <a:xfrm>
                  <a:off x="5383705" y="49750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5" name="pt3084">
                  <a:extLst>
                    <a:ext uri="{FF2B5EF4-FFF2-40B4-BE49-F238E27FC236}">
                      <a16:creationId xmlns:a16="http://schemas.microsoft.com/office/drawing/2014/main" id="{CD880C99-5737-44BE-9461-8D09C15C1794}"/>
                    </a:ext>
                  </a:extLst>
                </p:cNvPr>
                <p:cNvSpPr/>
                <p:nvPr/>
              </p:nvSpPr>
              <p:spPr>
                <a:xfrm>
                  <a:off x="5403981" y="49752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6" name="pt3085">
                  <a:extLst>
                    <a:ext uri="{FF2B5EF4-FFF2-40B4-BE49-F238E27FC236}">
                      <a16:creationId xmlns:a16="http://schemas.microsoft.com/office/drawing/2014/main" id="{072D46C9-D004-412F-B366-D9B22BA0B4C4}"/>
                    </a:ext>
                  </a:extLst>
                </p:cNvPr>
                <p:cNvSpPr/>
                <p:nvPr/>
              </p:nvSpPr>
              <p:spPr>
                <a:xfrm>
                  <a:off x="5724819" y="49752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7" name="pt3086">
                  <a:extLst>
                    <a:ext uri="{FF2B5EF4-FFF2-40B4-BE49-F238E27FC236}">
                      <a16:creationId xmlns:a16="http://schemas.microsoft.com/office/drawing/2014/main" id="{80994428-181F-4468-8575-13156B87D600}"/>
                    </a:ext>
                  </a:extLst>
                </p:cNvPr>
                <p:cNvSpPr/>
                <p:nvPr/>
              </p:nvSpPr>
              <p:spPr>
                <a:xfrm>
                  <a:off x="5396817" y="49752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8" name="pt3087">
                  <a:extLst>
                    <a:ext uri="{FF2B5EF4-FFF2-40B4-BE49-F238E27FC236}">
                      <a16:creationId xmlns:a16="http://schemas.microsoft.com/office/drawing/2014/main" id="{6AD24092-3C20-409B-BDF9-E1B9D897B774}"/>
                    </a:ext>
                  </a:extLst>
                </p:cNvPr>
                <p:cNvSpPr/>
                <p:nvPr/>
              </p:nvSpPr>
              <p:spPr>
                <a:xfrm>
                  <a:off x="5327653" y="49754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9" name="pt3088">
                  <a:extLst>
                    <a:ext uri="{FF2B5EF4-FFF2-40B4-BE49-F238E27FC236}">
                      <a16:creationId xmlns:a16="http://schemas.microsoft.com/office/drawing/2014/main" id="{72A8E7F8-C226-4D8A-8696-4BFC5F975C04}"/>
                    </a:ext>
                  </a:extLst>
                </p:cNvPr>
                <p:cNvSpPr/>
                <p:nvPr/>
              </p:nvSpPr>
              <p:spPr>
                <a:xfrm>
                  <a:off x="5810812" y="49755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0" name="pt3089">
                  <a:extLst>
                    <a:ext uri="{FF2B5EF4-FFF2-40B4-BE49-F238E27FC236}">
                      <a16:creationId xmlns:a16="http://schemas.microsoft.com/office/drawing/2014/main" id="{C5882320-1963-45CB-B180-4F648A53D043}"/>
                    </a:ext>
                  </a:extLst>
                </p:cNvPr>
                <p:cNvSpPr/>
                <p:nvPr/>
              </p:nvSpPr>
              <p:spPr>
                <a:xfrm>
                  <a:off x="5904351" y="49755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1" name="pt3090">
                  <a:extLst>
                    <a:ext uri="{FF2B5EF4-FFF2-40B4-BE49-F238E27FC236}">
                      <a16:creationId xmlns:a16="http://schemas.microsoft.com/office/drawing/2014/main" id="{51022D6B-413D-4E0F-A2D6-E55DF9CB9C94}"/>
                    </a:ext>
                  </a:extLst>
                </p:cNvPr>
                <p:cNvSpPr/>
                <p:nvPr/>
              </p:nvSpPr>
              <p:spPr>
                <a:xfrm>
                  <a:off x="5902824" y="49759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2" name="pt3091">
                  <a:extLst>
                    <a:ext uri="{FF2B5EF4-FFF2-40B4-BE49-F238E27FC236}">
                      <a16:creationId xmlns:a16="http://schemas.microsoft.com/office/drawing/2014/main" id="{0DF04E27-E578-4DFC-B45D-C131280D9833}"/>
                    </a:ext>
                  </a:extLst>
                </p:cNvPr>
                <p:cNvSpPr/>
                <p:nvPr/>
              </p:nvSpPr>
              <p:spPr>
                <a:xfrm>
                  <a:off x="5492724" y="49761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3" name="pt3092">
                  <a:extLst>
                    <a:ext uri="{FF2B5EF4-FFF2-40B4-BE49-F238E27FC236}">
                      <a16:creationId xmlns:a16="http://schemas.microsoft.com/office/drawing/2014/main" id="{1C54DCF6-5E28-417A-A6CE-0291C8BAF100}"/>
                    </a:ext>
                  </a:extLst>
                </p:cNvPr>
                <p:cNvSpPr/>
                <p:nvPr/>
              </p:nvSpPr>
              <p:spPr>
                <a:xfrm>
                  <a:off x="5759738" y="49761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4" name="pt3093">
                  <a:extLst>
                    <a:ext uri="{FF2B5EF4-FFF2-40B4-BE49-F238E27FC236}">
                      <a16:creationId xmlns:a16="http://schemas.microsoft.com/office/drawing/2014/main" id="{2C8CCD05-C6FF-42FD-9362-EAB6FAA816C0}"/>
                    </a:ext>
                  </a:extLst>
                </p:cNvPr>
                <p:cNvSpPr/>
                <p:nvPr/>
              </p:nvSpPr>
              <p:spPr>
                <a:xfrm>
                  <a:off x="5378684" y="49761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5" name="pt3094">
                  <a:extLst>
                    <a:ext uri="{FF2B5EF4-FFF2-40B4-BE49-F238E27FC236}">
                      <a16:creationId xmlns:a16="http://schemas.microsoft.com/office/drawing/2014/main" id="{A94F7BEF-F473-4B46-A69C-56C935199560}"/>
                    </a:ext>
                  </a:extLst>
                </p:cNvPr>
                <p:cNvSpPr/>
                <p:nvPr/>
              </p:nvSpPr>
              <p:spPr>
                <a:xfrm>
                  <a:off x="5772431" y="49761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6" name="pt3095">
                  <a:extLst>
                    <a:ext uri="{FF2B5EF4-FFF2-40B4-BE49-F238E27FC236}">
                      <a16:creationId xmlns:a16="http://schemas.microsoft.com/office/drawing/2014/main" id="{8CA64E74-53B8-4A55-A956-BDFBC462A551}"/>
                    </a:ext>
                  </a:extLst>
                </p:cNvPr>
                <p:cNvSpPr/>
                <p:nvPr/>
              </p:nvSpPr>
              <p:spPr>
                <a:xfrm>
                  <a:off x="5865768" y="49761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7" name="pt3096">
                  <a:extLst>
                    <a:ext uri="{FF2B5EF4-FFF2-40B4-BE49-F238E27FC236}">
                      <a16:creationId xmlns:a16="http://schemas.microsoft.com/office/drawing/2014/main" id="{91B24F13-B3EA-47FA-8824-C1AA5A9956A5}"/>
                    </a:ext>
                  </a:extLst>
                </p:cNvPr>
                <p:cNvSpPr/>
                <p:nvPr/>
              </p:nvSpPr>
              <p:spPr>
                <a:xfrm>
                  <a:off x="5382049" y="49762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8" name="pt3097">
                  <a:extLst>
                    <a:ext uri="{FF2B5EF4-FFF2-40B4-BE49-F238E27FC236}">
                      <a16:creationId xmlns:a16="http://schemas.microsoft.com/office/drawing/2014/main" id="{C3CCDB0E-8F60-4407-9195-DE7895AFD791}"/>
                    </a:ext>
                  </a:extLst>
                </p:cNvPr>
                <p:cNvSpPr/>
                <p:nvPr/>
              </p:nvSpPr>
              <p:spPr>
                <a:xfrm>
                  <a:off x="5349216" y="49762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9" name="pt3098">
                  <a:extLst>
                    <a:ext uri="{FF2B5EF4-FFF2-40B4-BE49-F238E27FC236}">
                      <a16:creationId xmlns:a16="http://schemas.microsoft.com/office/drawing/2014/main" id="{4870F9ED-9C97-4A7A-936B-23B9D0002409}"/>
                    </a:ext>
                  </a:extLst>
                </p:cNvPr>
                <p:cNvSpPr/>
                <p:nvPr/>
              </p:nvSpPr>
              <p:spPr>
                <a:xfrm>
                  <a:off x="5843791" y="49764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90" name="pt3099">
                  <a:extLst>
                    <a:ext uri="{FF2B5EF4-FFF2-40B4-BE49-F238E27FC236}">
                      <a16:creationId xmlns:a16="http://schemas.microsoft.com/office/drawing/2014/main" id="{20DC0D41-8CB3-49A6-A5AA-4BC1D9483120}"/>
                    </a:ext>
                  </a:extLst>
                </p:cNvPr>
                <p:cNvSpPr/>
                <p:nvPr/>
              </p:nvSpPr>
              <p:spPr>
                <a:xfrm>
                  <a:off x="5879059" y="49764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91" name="pt3100">
                  <a:extLst>
                    <a:ext uri="{FF2B5EF4-FFF2-40B4-BE49-F238E27FC236}">
                      <a16:creationId xmlns:a16="http://schemas.microsoft.com/office/drawing/2014/main" id="{98A2AB1C-DD86-4767-9DFC-7E4DE3FC76F1}"/>
                    </a:ext>
                  </a:extLst>
                </p:cNvPr>
                <p:cNvSpPr/>
                <p:nvPr/>
              </p:nvSpPr>
              <p:spPr>
                <a:xfrm>
                  <a:off x="5750433" y="49764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92" name="pt3101">
                  <a:extLst>
                    <a:ext uri="{FF2B5EF4-FFF2-40B4-BE49-F238E27FC236}">
                      <a16:creationId xmlns:a16="http://schemas.microsoft.com/office/drawing/2014/main" id="{A690B476-DDA7-491B-A46B-373D5DD8FB66}"/>
                    </a:ext>
                  </a:extLst>
                </p:cNvPr>
                <p:cNvSpPr/>
                <p:nvPr/>
              </p:nvSpPr>
              <p:spPr>
                <a:xfrm>
                  <a:off x="5835161" y="49764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93" name="pt3102">
                  <a:extLst>
                    <a:ext uri="{FF2B5EF4-FFF2-40B4-BE49-F238E27FC236}">
                      <a16:creationId xmlns:a16="http://schemas.microsoft.com/office/drawing/2014/main" id="{0A19B560-DB36-4EFA-8967-B6AA4B2D50C6}"/>
                    </a:ext>
                  </a:extLst>
                </p:cNvPr>
                <p:cNvSpPr/>
                <p:nvPr/>
              </p:nvSpPr>
              <p:spPr>
                <a:xfrm>
                  <a:off x="5466277" y="49766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94" name="pt3103">
                  <a:extLst>
                    <a:ext uri="{FF2B5EF4-FFF2-40B4-BE49-F238E27FC236}">
                      <a16:creationId xmlns:a16="http://schemas.microsoft.com/office/drawing/2014/main" id="{7027545B-5A46-4DD3-A699-FA5354836C22}"/>
                    </a:ext>
                  </a:extLst>
                </p:cNvPr>
                <p:cNvSpPr/>
                <p:nvPr/>
              </p:nvSpPr>
              <p:spPr>
                <a:xfrm>
                  <a:off x="5400231" y="49766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95" name="pt3104">
                  <a:extLst>
                    <a:ext uri="{FF2B5EF4-FFF2-40B4-BE49-F238E27FC236}">
                      <a16:creationId xmlns:a16="http://schemas.microsoft.com/office/drawing/2014/main" id="{3519B710-7CC1-482A-AAB7-A2EF7473DD16}"/>
                    </a:ext>
                  </a:extLst>
                </p:cNvPr>
                <p:cNvSpPr/>
                <p:nvPr/>
              </p:nvSpPr>
              <p:spPr>
                <a:xfrm>
                  <a:off x="5367085" y="49766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96" name="pt3105">
                  <a:extLst>
                    <a:ext uri="{FF2B5EF4-FFF2-40B4-BE49-F238E27FC236}">
                      <a16:creationId xmlns:a16="http://schemas.microsoft.com/office/drawing/2014/main" id="{A8C3CB79-1F48-4B88-BA0B-9DE1C0C5DD63}"/>
                    </a:ext>
                  </a:extLst>
                </p:cNvPr>
                <p:cNvSpPr/>
                <p:nvPr/>
              </p:nvSpPr>
              <p:spPr>
                <a:xfrm>
                  <a:off x="5521528" y="49766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97" name="pt3106">
                  <a:extLst>
                    <a:ext uri="{FF2B5EF4-FFF2-40B4-BE49-F238E27FC236}">
                      <a16:creationId xmlns:a16="http://schemas.microsoft.com/office/drawing/2014/main" id="{215188A0-FF5E-46FC-8959-8CDD1288BC46}"/>
                    </a:ext>
                  </a:extLst>
                </p:cNvPr>
                <p:cNvSpPr/>
                <p:nvPr/>
              </p:nvSpPr>
              <p:spPr>
                <a:xfrm>
                  <a:off x="5806565" y="49766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98" name="pt3107">
                  <a:extLst>
                    <a:ext uri="{FF2B5EF4-FFF2-40B4-BE49-F238E27FC236}">
                      <a16:creationId xmlns:a16="http://schemas.microsoft.com/office/drawing/2014/main" id="{15D8381C-9D56-4FF0-8566-C2AB2F6EC261}"/>
                    </a:ext>
                  </a:extLst>
                </p:cNvPr>
                <p:cNvSpPr/>
                <p:nvPr/>
              </p:nvSpPr>
              <p:spPr>
                <a:xfrm>
                  <a:off x="5836762" y="49766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99" name="pt3108">
                  <a:extLst>
                    <a:ext uri="{FF2B5EF4-FFF2-40B4-BE49-F238E27FC236}">
                      <a16:creationId xmlns:a16="http://schemas.microsoft.com/office/drawing/2014/main" id="{07D0D5BF-29FE-4E13-A80F-A46C8E37B3EA}"/>
                    </a:ext>
                  </a:extLst>
                </p:cNvPr>
                <p:cNvSpPr/>
                <p:nvPr/>
              </p:nvSpPr>
              <p:spPr>
                <a:xfrm>
                  <a:off x="5809969" y="49767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00" name="pt3109">
                  <a:extLst>
                    <a:ext uri="{FF2B5EF4-FFF2-40B4-BE49-F238E27FC236}">
                      <a16:creationId xmlns:a16="http://schemas.microsoft.com/office/drawing/2014/main" id="{661FF166-CFF8-41BE-BEC9-361B943B2167}"/>
                    </a:ext>
                  </a:extLst>
                </p:cNvPr>
                <p:cNvSpPr/>
                <p:nvPr/>
              </p:nvSpPr>
              <p:spPr>
                <a:xfrm>
                  <a:off x="5834176" y="49768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01" name="pt3110">
                  <a:extLst>
                    <a:ext uri="{FF2B5EF4-FFF2-40B4-BE49-F238E27FC236}">
                      <a16:creationId xmlns:a16="http://schemas.microsoft.com/office/drawing/2014/main" id="{F94C520A-AEA3-41A8-8DD1-6FD4A0528CC4}"/>
                    </a:ext>
                  </a:extLst>
                </p:cNvPr>
                <p:cNvSpPr/>
                <p:nvPr/>
              </p:nvSpPr>
              <p:spPr>
                <a:xfrm>
                  <a:off x="5880681" y="49768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02" name="pt3111">
                  <a:extLst>
                    <a:ext uri="{FF2B5EF4-FFF2-40B4-BE49-F238E27FC236}">
                      <a16:creationId xmlns:a16="http://schemas.microsoft.com/office/drawing/2014/main" id="{91B35C1F-50B9-43F8-90EC-C6D9E6EE4ABA}"/>
                    </a:ext>
                  </a:extLst>
                </p:cNvPr>
                <p:cNvSpPr/>
                <p:nvPr/>
              </p:nvSpPr>
              <p:spPr>
                <a:xfrm>
                  <a:off x="5825593" y="49768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03" name="pt3112">
                  <a:extLst>
                    <a:ext uri="{FF2B5EF4-FFF2-40B4-BE49-F238E27FC236}">
                      <a16:creationId xmlns:a16="http://schemas.microsoft.com/office/drawing/2014/main" id="{710C06B1-CDBD-4A79-9268-DAA18EFFB2B4}"/>
                    </a:ext>
                  </a:extLst>
                </p:cNvPr>
                <p:cNvSpPr/>
                <p:nvPr/>
              </p:nvSpPr>
              <p:spPr>
                <a:xfrm>
                  <a:off x="5783605" y="49769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04" name="pt3113">
                  <a:extLst>
                    <a:ext uri="{FF2B5EF4-FFF2-40B4-BE49-F238E27FC236}">
                      <a16:creationId xmlns:a16="http://schemas.microsoft.com/office/drawing/2014/main" id="{49E5F86A-F6A9-4183-A513-9C4581A0B238}"/>
                    </a:ext>
                  </a:extLst>
                </p:cNvPr>
                <p:cNvSpPr/>
                <p:nvPr/>
              </p:nvSpPr>
              <p:spPr>
                <a:xfrm>
                  <a:off x="5903538" y="4976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05" name="pt3114">
                  <a:extLst>
                    <a:ext uri="{FF2B5EF4-FFF2-40B4-BE49-F238E27FC236}">
                      <a16:creationId xmlns:a16="http://schemas.microsoft.com/office/drawing/2014/main" id="{7AF01A4D-54F7-40EB-8DCA-962D703F9168}"/>
                    </a:ext>
                  </a:extLst>
                </p:cNvPr>
                <p:cNvSpPr/>
                <p:nvPr/>
              </p:nvSpPr>
              <p:spPr>
                <a:xfrm>
                  <a:off x="5430047" y="4976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06" name="pt3115">
                  <a:extLst>
                    <a:ext uri="{FF2B5EF4-FFF2-40B4-BE49-F238E27FC236}">
                      <a16:creationId xmlns:a16="http://schemas.microsoft.com/office/drawing/2014/main" id="{11C0CB88-E5F8-418E-8AAD-E2EA632DEE62}"/>
                    </a:ext>
                  </a:extLst>
                </p:cNvPr>
                <p:cNvSpPr/>
                <p:nvPr/>
              </p:nvSpPr>
              <p:spPr>
                <a:xfrm>
                  <a:off x="5518461" y="4976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07" name="pt3116">
                  <a:extLst>
                    <a:ext uri="{FF2B5EF4-FFF2-40B4-BE49-F238E27FC236}">
                      <a16:creationId xmlns:a16="http://schemas.microsoft.com/office/drawing/2014/main" id="{8924F9D3-1946-4401-8607-1302040B8311}"/>
                    </a:ext>
                  </a:extLst>
                </p:cNvPr>
                <p:cNvSpPr/>
                <p:nvPr/>
              </p:nvSpPr>
              <p:spPr>
                <a:xfrm>
                  <a:off x="5350418" y="4976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08" name="pt3117">
                  <a:extLst>
                    <a:ext uri="{FF2B5EF4-FFF2-40B4-BE49-F238E27FC236}">
                      <a16:creationId xmlns:a16="http://schemas.microsoft.com/office/drawing/2014/main" id="{EC79775D-F7FC-4AA5-BD1A-26C4891AF042}"/>
                    </a:ext>
                  </a:extLst>
                </p:cNvPr>
                <p:cNvSpPr/>
                <p:nvPr/>
              </p:nvSpPr>
              <p:spPr>
                <a:xfrm>
                  <a:off x="5565604" y="4976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09" name="pt3118">
                  <a:extLst>
                    <a:ext uri="{FF2B5EF4-FFF2-40B4-BE49-F238E27FC236}">
                      <a16:creationId xmlns:a16="http://schemas.microsoft.com/office/drawing/2014/main" id="{F66447E1-E5D0-4B81-AA3D-4EA1ACE57387}"/>
                    </a:ext>
                  </a:extLst>
                </p:cNvPr>
                <p:cNvSpPr/>
                <p:nvPr/>
              </p:nvSpPr>
              <p:spPr>
                <a:xfrm>
                  <a:off x="5418687" y="49770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10" name="pt3119">
                  <a:extLst>
                    <a:ext uri="{FF2B5EF4-FFF2-40B4-BE49-F238E27FC236}">
                      <a16:creationId xmlns:a16="http://schemas.microsoft.com/office/drawing/2014/main" id="{6009838C-856A-4827-9BCB-A3AC118F509C}"/>
                    </a:ext>
                  </a:extLst>
                </p:cNvPr>
                <p:cNvSpPr/>
                <p:nvPr/>
              </p:nvSpPr>
              <p:spPr>
                <a:xfrm>
                  <a:off x="5449672" y="49771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11" name="pt3120">
                  <a:extLst>
                    <a:ext uri="{FF2B5EF4-FFF2-40B4-BE49-F238E27FC236}">
                      <a16:creationId xmlns:a16="http://schemas.microsoft.com/office/drawing/2014/main" id="{AAF797FF-7A30-464A-87EB-2A5517EE9AC6}"/>
                    </a:ext>
                  </a:extLst>
                </p:cNvPr>
                <p:cNvSpPr/>
                <p:nvPr/>
              </p:nvSpPr>
              <p:spPr>
                <a:xfrm>
                  <a:off x="5862484" y="49771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12" name="pt3121">
                  <a:extLst>
                    <a:ext uri="{FF2B5EF4-FFF2-40B4-BE49-F238E27FC236}">
                      <a16:creationId xmlns:a16="http://schemas.microsoft.com/office/drawing/2014/main" id="{FCF43EDC-052F-40B2-874A-BC828F90779B}"/>
                    </a:ext>
                  </a:extLst>
                </p:cNvPr>
                <p:cNvSpPr/>
                <p:nvPr/>
              </p:nvSpPr>
              <p:spPr>
                <a:xfrm>
                  <a:off x="5789762" y="49771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13" name="pt3122">
                  <a:extLst>
                    <a:ext uri="{FF2B5EF4-FFF2-40B4-BE49-F238E27FC236}">
                      <a16:creationId xmlns:a16="http://schemas.microsoft.com/office/drawing/2014/main" id="{2A91A52A-F1BD-447E-BBF3-719583E36039}"/>
                    </a:ext>
                  </a:extLst>
                </p:cNvPr>
                <p:cNvSpPr/>
                <p:nvPr/>
              </p:nvSpPr>
              <p:spPr>
                <a:xfrm>
                  <a:off x="5787266" y="49771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14" name="pt3123">
                  <a:extLst>
                    <a:ext uri="{FF2B5EF4-FFF2-40B4-BE49-F238E27FC236}">
                      <a16:creationId xmlns:a16="http://schemas.microsoft.com/office/drawing/2014/main" id="{ADE4756F-F06A-49A3-B43A-5A289DD99A1D}"/>
                    </a:ext>
                  </a:extLst>
                </p:cNvPr>
                <p:cNvSpPr/>
                <p:nvPr/>
              </p:nvSpPr>
              <p:spPr>
                <a:xfrm>
                  <a:off x="5488018" y="49771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15" name="pt3124">
                  <a:extLst>
                    <a:ext uri="{FF2B5EF4-FFF2-40B4-BE49-F238E27FC236}">
                      <a16:creationId xmlns:a16="http://schemas.microsoft.com/office/drawing/2014/main" id="{D9C54296-B760-417F-8972-2039F99481F1}"/>
                    </a:ext>
                  </a:extLst>
                </p:cNvPr>
                <p:cNvSpPr/>
                <p:nvPr/>
              </p:nvSpPr>
              <p:spPr>
                <a:xfrm>
                  <a:off x="5852518" y="49772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16" name="pt3125">
                  <a:extLst>
                    <a:ext uri="{FF2B5EF4-FFF2-40B4-BE49-F238E27FC236}">
                      <a16:creationId xmlns:a16="http://schemas.microsoft.com/office/drawing/2014/main" id="{711B64A8-1E6D-4084-A403-427348C6EF44}"/>
                    </a:ext>
                  </a:extLst>
                </p:cNvPr>
                <p:cNvSpPr/>
                <p:nvPr/>
              </p:nvSpPr>
              <p:spPr>
                <a:xfrm>
                  <a:off x="5740925" y="49775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17" name="pt3126">
                  <a:extLst>
                    <a:ext uri="{FF2B5EF4-FFF2-40B4-BE49-F238E27FC236}">
                      <a16:creationId xmlns:a16="http://schemas.microsoft.com/office/drawing/2014/main" id="{26478693-DF21-4AE8-ABD1-3492D876A65A}"/>
                    </a:ext>
                  </a:extLst>
                </p:cNvPr>
                <p:cNvSpPr/>
                <p:nvPr/>
              </p:nvSpPr>
              <p:spPr>
                <a:xfrm>
                  <a:off x="5384275" y="49776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18" name="pt3127">
                  <a:extLst>
                    <a:ext uri="{FF2B5EF4-FFF2-40B4-BE49-F238E27FC236}">
                      <a16:creationId xmlns:a16="http://schemas.microsoft.com/office/drawing/2014/main" id="{F17968A7-A940-4348-98BB-8C767DDB6D9A}"/>
                    </a:ext>
                  </a:extLst>
                </p:cNvPr>
                <p:cNvSpPr/>
                <p:nvPr/>
              </p:nvSpPr>
              <p:spPr>
                <a:xfrm>
                  <a:off x="5417307" y="49776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19" name="pt3128">
                  <a:extLst>
                    <a:ext uri="{FF2B5EF4-FFF2-40B4-BE49-F238E27FC236}">
                      <a16:creationId xmlns:a16="http://schemas.microsoft.com/office/drawing/2014/main" id="{7ED09C43-8327-4916-81BB-8CCA35B62389}"/>
                    </a:ext>
                  </a:extLst>
                </p:cNvPr>
                <p:cNvSpPr/>
                <p:nvPr/>
              </p:nvSpPr>
              <p:spPr>
                <a:xfrm>
                  <a:off x="5880653" y="49776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0" name="pt3129">
                  <a:extLst>
                    <a:ext uri="{FF2B5EF4-FFF2-40B4-BE49-F238E27FC236}">
                      <a16:creationId xmlns:a16="http://schemas.microsoft.com/office/drawing/2014/main" id="{49F528DB-A33C-47A0-937D-FC7FA48F1E57}"/>
                    </a:ext>
                  </a:extLst>
                </p:cNvPr>
                <p:cNvSpPr/>
                <p:nvPr/>
              </p:nvSpPr>
              <p:spPr>
                <a:xfrm>
                  <a:off x="5835068" y="49777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1" name="pt3130">
                  <a:extLst>
                    <a:ext uri="{FF2B5EF4-FFF2-40B4-BE49-F238E27FC236}">
                      <a16:creationId xmlns:a16="http://schemas.microsoft.com/office/drawing/2014/main" id="{6855466D-494E-4991-B081-1D2ED74C28BA}"/>
                    </a:ext>
                  </a:extLst>
                </p:cNvPr>
                <p:cNvSpPr/>
                <p:nvPr/>
              </p:nvSpPr>
              <p:spPr>
                <a:xfrm>
                  <a:off x="5885915" y="49777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2" name="pt3131">
                  <a:extLst>
                    <a:ext uri="{FF2B5EF4-FFF2-40B4-BE49-F238E27FC236}">
                      <a16:creationId xmlns:a16="http://schemas.microsoft.com/office/drawing/2014/main" id="{F2911586-4B41-4007-BCFF-E7BEF7468A24}"/>
                    </a:ext>
                  </a:extLst>
                </p:cNvPr>
                <p:cNvSpPr/>
                <p:nvPr/>
              </p:nvSpPr>
              <p:spPr>
                <a:xfrm>
                  <a:off x="5858161" y="49777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3" name="pt3132">
                  <a:extLst>
                    <a:ext uri="{FF2B5EF4-FFF2-40B4-BE49-F238E27FC236}">
                      <a16:creationId xmlns:a16="http://schemas.microsoft.com/office/drawing/2014/main" id="{27887D1C-5CC3-44D4-8FD6-A5E897A02ADD}"/>
                    </a:ext>
                  </a:extLst>
                </p:cNvPr>
                <p:cNvSpPr/>
                <p:nvPr/>
              </p:nvSpPr>
              <p:spPr>
                <a:xfrm>
                  <a:off x="5490800" y="49777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4" name="pt3133">
                  <a:extLst>
                    <a:ext uri="{FF2B5EF4-FFF2-40B4-BE49-F238E27FC236}">
                      <a16:creationId xmlns:a16="http://schemas.microsoft.com/office/drawing/2014/main" id="{C1AFF74D-D16B-43CD-A2D0-45D079BA3508}"/>
                    </a:ext>
                  </a:extLst>
                </p:cNvPr>
                <p:cNvSpPr/>
                <p:nvPr/>
              </p:nvSpPr>
              <p:spPr>
                <a:xfrm>
                  <a:off x="5757770" y="49780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5" name="pt3134">
                  <a:extLst>
                    <a:ext uri="{FF2B5EF4-FFF2-40B4-BE49-F238E27FC236}">
                      <a16:creationId xmlns:a16="http://schemas.microsoft.com/office/drawing/2014/main" id="{861AF071-791F-4C91-B60B-998C595592E8}"/>
                    </a:ext>
                  </a:extLst>
                </p:cNvPr>
                <p:cNvSpPr/>
                <p:nvPr/>
              </p:nvSpPr>
              <p:spPr>
                <a:xfrm>
                  <a:off x="5349176" y="49781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6" name="pt3135">
                  <a:extLst>
                    <a:ext uri="{FF2B5EF4-FFF2-40B4-BE49-F238E27FC236}">
                      <a16:creationId xmlns:a16="http://schemas.microsoft.com/office/drawing/2014/main" id="{B564B2DB-F29E-4A7A-A883-46C3C73A5623}"/>
                    </a:ext>
                  </a:extLst>
                </p:cNvPr>
                <p:cNvSpPr/>
                <p:nvPr/>
              </p:nvSpPr>
              <p:spPr>
                <a:xfrm>
                  <a:off x="5331811" y="49781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7" name="pt3136">
                  <a:extLst>
                    <a:ext uri="{FF2B5EF4-FFF2-40B4-BE49-F238E27FC236}">
                      <a16:creationId xmlns:a16="http://schemas.microsoft.com/office/drawing/2014/main" id="{BE5F9ED5-8EFC-446A-92FF-0B55A139C64C}"/>
                    </a:ext>
                  </a:extLst>
                </p:cNvPr>
                <p:cNvSpPr/>
                <p:nvPr/>
              </p:nvSpPr>
              <p:spPr>
                <a:xfrm>
                  <a:off x="5375463" y="49784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8" name="pt3137">
                  <a:extLst>
                    <a:ext uri="{FF2B5EF4-FFF2-40B4-BE49-F238E27FC236}">
                      <a16:creationId xmlns:a16="http://schemas.microsoft.com/office/drawing/2014/main" id="{B985C5B5-4576-40FF-9968-F1BD4F4A42F3}"/>
                    </a:ext>
                  </a:extLst>
                </p:cNvPr>
                <p:cNvSpPr/>
                <p:nvPr/>
              </p:nvSpPr>
              <p:spPr>
                <a:xfrm>
                  <a:off x="5517581" y="49785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9" name="pt3138">
                  <a:extLst>
                    <a:ext uri="{FF2B5EF4-FFF2-40B4-BE49-F238E27FC236}">
                      <a16:creationId xmlns:a16="http://schemas.microsoft.com/office/drawing/2014/main" id="{3A47C11C-2F4C-46D7-95E1-27DC22C16ECC}"/>
                    </a:ext>
                  </a:extLst>
                </p:cNvPr>
                <p:cNvSpPr/>
                <p:nvPr/>
              </p:nvSpPr>
              <p:spPr>
                <a:xfrm>
                  <a:off x="5418770" y="49785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30" name="pt3139">
                  <a:extLst>
                    <a:ext uri="{FF2B5EF4-FFF2-40B4-BE49-F238E27FC236}">
                      <a16:creationId xmlns:a16="http://schemas.microsoft.com/office/drawing/2014/main" id="{2AE1B2B9-43B5-4C21-9EDE-B515398B55D8}"/>
                    </a:ext>
                  </a:extLst>
                </p:cNvPr>
                <p:cNvSpPr/>
                <p:nvPr/>
              </p:nvSpPr>
              <p:spPr>
                <a:xfrm>
                  <a:off x="5352612" y="49785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31" name="pt3140">
                  <a:extLst>
                    <a:ext uri="{FF2B5EF4-FFF2-40B4-BE49-F238E27FC236}">
                      <a16:creationId xmlns:a16="http://schemas.microsoft.com/office/drawing/2014/main" id="{1CED9119-4D6D-4DB4-84E0-E20E42DBCDE5}"/>
                    </a:ext>
                  </a:extLst>
                </p:cNvPr>
                <p:cNvSpPr/>
                <p:nvPr/>
              </p:nvSpPr>
              <p:spPr>
                <a:xfrm>
                  <a:off x="5805109" y="49785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32" name="pt3141">
                  <a:extLst>
                    <a:ext uri="{FF2B5EF4-FFF2-40B4-BE49-F238E27FC236}">
                      <a16:creationId xmlns:a16="http://schemas.microsoft.com/office/drawing/2014/main" id="{30F206D8-5AC8-4130-BC27-36E169429A58}"/>
                    </a:ext>
                  </a:extLst>
                </p:cNvPr>
                <p:cNvSpPr/>
                <p:nvPr/>
              </p:nvSpPr>
              <p:spPr>
                <a:xfrm>
                  <a:off x="5811347" y="49787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33" name="pt3142">
                  <a:extLst>
                    <a:ext uri="{FF2B5EF4-FFF2-40B4-BE49-F238E27FC236}">
                      <a16:creationId xmlns:a16="http://schemas.microsoft.com/office/drawing/2014/main" id="{E34D7048-D0C9-4108-AC9D-F8FA6774D746}"/>
                    </a:ext>
                  </a:extLst>
                </p:cNvPr>
                <p:cNvSpPr/>
                <p:nvPr/>
              </p:nvSpPr>
              <p:spPr>
                <a:xfrm>
                  <a:off x="5851638" y="49787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34" name="pt3143">
                  <a:extLst>
                    <a:ext uri="{FF2B5EF4-FFF2-40B4-BE49-F238E27FC236}">
                      <a16:creationId xmlns:a16="http://schemas.microsoft.com/office/drawing/2014/main" id="{EA011229-3E23-4AD7-A94D-C04E4A795955}"/>
                    </a:ext>
                  </a:extLst>
                </p:cNvPr>
                <p:cNvSpPr/>
                <p:nvPr/>
              </p:nvSpPr>
              <p:spPr>
                <a:xfrm>
                  <a:off x="5058769" y="49788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35" name="pt3144">
                  <a:extLst>
                    <a:ext uri="{FF2B5EF4-FFF2-40B4-BE49-F238E27FC236}">
                      <a16:creationId xmlns:a16="http://schemas.microsoft.com/office/drawing/2014/main" id="{B9FC45BD-EDC9-4637-9E81-1842883F3BD9}"/>
                    </a:ext>
                  </a:extLst>
                </p:cNvPr>
                <p:cNvSpPr/>
                <p:nvPr/>
              </p:nvSpPr>
              <p:spPr>
                <a:xfrm>
                  <a:off x="5501917" y="49790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36" name="pt3145">
                  <a:extLst>
                    <a:ext uri="{FF2B5EF4-FFF2-40B4-BE49-F238E27FC236}">
                      <a16:creationId xmlns:a16="http://schemas.microsoft.com/office/drawing/2014/main" id="{22C96ED3-E6C8-453C-9DB2-4CE0C5C1B2BF}"/>
                    </a:ext>
                  </a:extLst>
                </p:cNvPr>
                <p:cNvSpPr/>
                <p:nvPr/>
              </p:nvSpPr>
              <p:spPr>
                <a:xfrm>
                  <a:off x="5760402" y="49791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37" name="pt3146">
                  <a:extLst>
                    <a:ext uri="{FF2B5EF4-FFF2-40B4-BE49-F238E27FC236}">
                      <a16:creationId xmlns:a16="http://schemas.microsoft.com/office/drawing/2014/main" id="{FEB0882A-2345-4C7C-BAC3-9A54FEB167C4}"/>
                    </a:ext>
                  </a:extLst>
                </p:cNvPr>
                <p:cNvSpPr/>
                <p:nvPr/>
              </p:nvSpPr>
              <p:spPr>
                <a:xfrm>
                  <a:off x="5397241" y="49794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38" name="pt3147">
                  <a:extLst>
                    <a:ext uri="{FF2B5EF4-FFF2-40B4-BE49-F238E27FC236}">
                      <a16:creationId xmlns:a16="http://schemas.microsoft.com/office/drawing/2014/main" id="{0D9C1AFB-5A3E-42DE-8D9D-3A54068CF02C}"/>
                    </a:ext>
                  </a:extLst>
                </p:cNvPr>
                <p:cNvSpPr/>
                <p:nvPr/>
              </p:nvSpPr>
              <p:spPr>
                <a:xfrm>
                  <a:off x="5391882" y="49794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39" name="pt3148">
                  <a:extLst>
                    <a:ext uri="{FF2B5EF4-FFF2-40B4-BE49-F238E27FC236}">
                      <a16:creationId xmlns:a16="http://schemas.microsoft.com/office/drawing/2014/main" id="{DC8B7D6D-19DB-47B5-A9D4-1B7D0815134A}"/>
                    </a:ext>
                  </a:extLst>
                </p:cNvPr>
                <p:cNvSpPr/>
                <p:nvPr/>
              </p:nvSpPr>
              <p:spPr>
                <a:xfrm>
                  <a:off x="5356667" y="49794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40" name="pt3149">
                  <a:extLst>
                    <a:ext uri="{FF2B5EF4-FFF2-40B4-BE49-F238E27FC236}">
                      <a16:creationId xmlns:a16="http://schemas.microsoft.com/office/drawing/2014/main" id="{C32AEDC7-2D5D-40C2-83EE-35C8F872D0F0}"/>
                    </a:ext>
                  </a:extLst>
                </p:cNvPr>
                <p:cNvSpPr/>
                <p:nvPr/>
              </p:nvSpPr>
              <p:spPr>
                <a:xfrm>
                  <a:off x="5470130" y="49794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41" name="pt3150">
                  <a:extLst>
                    <a:ext uri="{FF2B5EF4-FFF2-40B4-BE49-F238E27FC236}">
                      <a16:creationId xmlns:a16="http://schemas.microsoft.com/office/drawing/2014/main" id="{749CA52F-178A-4D38-80BB-18CD6AF2E397}"/>
                    </a:ext>
                  </a:extLst>
                </p:cNvPr>
                <p:cNvSpPr/>
                <p:nvPr/>
              </p:nvSpPr>
              <p:spPr>
                <a:xfrm>
                  <a:off x="5495532" y="49795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42" name="pt3151">
                  <a:extLst>
                    <a:ext uri="{FF2B5EF4-FFF2-40B4-BE49-F238E27FC236}">
                      <a16:creationId xmlns:a16="http://schemas.microsoft.com/office/drawing/2014/main" id="{68C049EF-54CC-4FBA-AF42-6F11E9881B76}"/>
                    </a:ext>
                  </a:extLst>
                </p:cNvPr>
                <p:cNvSpPr/>
                <p:nvPr/>
              </p:nvSpPr>
              <p:spPr>
                <a:xfrm>
                  <a:off x="5357280" y="49795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43" name="pt3152">
                  <a:extLst>
                    <a:ext uri="{FF2B5EF4-FFF2-40B4-BE49-F238E27FC236}">
                      <a16:creationId xmlns:a16="http://schemas.microsoft.com/office/drawing/2014/main" id="{68AB8F5E-CAE4-4719-94E9-362CABDC24CD}"/>
                    </a:ext>
                  </a:extLst>
                </p:cNvPr>
                <p:cNvSpPr/>
                <p:nvPr/>
              </p:nvSpPr>
              <p:spPr>
                <a:xfrm>
                  <a:off x="5475426" y="49795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44" name="pt3153">
                  <a:extLst>
                    <a:ext uri="{FF2B5EF4-FFF2-40B4-BE49-F238E27FC236}">
                      <a16:creationId xmlns:a16="http://schemas.microsoft.com/office/drawing/2014/main" id="{D1D434BE-3C5F-4D37-8616-21F202885A7A}"/>
                    </a:ext>
                  </a:extLst>
                </p:cNvPr>
                <p:cNvSpPr/>
                <p:nvPr/>
              </p:nvSpPr>
              <p:spPr>
                <a:xfrm>
                  <a:off x="5433732" y="49796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45" name="pt3154">
                  <a:extLst>
                    <a:ext uri="{FF2B5EF4-FFF2-40B4-BE49-F238E27FC236}">
                      <a16:creationId xmlns:a16="http://schemas.microsoft.com/office/drawing/2014/main" id="{C88DD96D-D92F-42A9-A238-6F25EFDC4D60}"/>
                    </a:ext>
                  </a:extLst>
                </p:cNvPr>
                <p:cNvSpPr/>
                <p:nvPr/>
              </p:nvSpPr>
              <p:spPr>
                <a:xfrm>
                  <a:off x="5712782" y="49796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46" name="pt3155">
                  <a:extLst>
                    <a:ext uri="{FF2B5EF4-FFF2-40B4-BE49-F238E27FC236}">
                      <a16:creationId xmlns:a16="http://schemas.microsoft.com/office/drawing/2014/main" id="{F8A5D094-A7FF-41AE-B863-FBAE0FF304A7}"/>
                    </a:ext>
                  </a:extLst>
                </p:cNvPr>
                <p:cNvSpPr/>
                <p:nvPr/>
              </p:nvSpPr>
              <p:spPr>
                <a:xfrm>
                  <a:off x="5784792" y="49796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47" name="pt3156">
                  <a:extLst>
                    <a:ext uri="{FF2B5EF4-FFF2-40B4-BE49-F238E27FC236}">
                      <a16:creationId xmlns:a16="http://schemas.microsoft.com/office/drawing/2014/main" id="{217A9062-66C0-4BCE-8DE9-83F377C2F798}"/>
                    </a:ext>
                  </a:extLst>
                </p:cNvPr>
                <p:cNvSpPr/>
                <p:nvPr/>
              </p:nvSpPr>
              <p:spPr>
                <a:xfrm>
                  <a:off x="5765540" y="49796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48" name="pt3157">
                  <a:extLst>
                    <a:ext uri="{FF2B5EF4-FFF2-40B4-BE49-F238E27FC236}">
                      <a16:creationId xmlns:a16="http://schemas.microsoft.com/office/drawing/2014/main" id="{097DD2B4-AFE2-4A62-8FA1-AA8F8DD3B04F}"/>
                    </a:ext>
                  </a:extLst>
                </p:cNvPr>
                <p:cNvSpPr/>
                <p:nvPr/>
              </p:nvSpPr>
              <p:spPr>
                <a:xfrm>
                  <a:off x="5412856" y="49798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49" name="pt3158">
                  <a:extLst>
                    <a:ext uri="{FF2B5EF4-FFF2-40B4-BE49-F238E27FC236}">
                      <a16:creationId xmlns:a16="http://schemas.microsoft.com/office/drawing/2014/main" id="{FD465590-273F-456F-AA5F-D205EC3F13FE}"/>
                    </a:ext>
                  </a:extLst>
                </p:cNvPr>
                <p:cNvSpPr/>
                <p:nvPr/>
              </p:nvSpPr>
              <p:spPr>
                <a:xfrm>
                  <a:off x="5879979" y="49799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50" name="pt3159">
                  <a:extLst>
                    <a:ext uri="{FF2B5EF4-FFF2-40B4-BE49-F238E27FC236}">
                      <a16:creationId xmlns:a16="http://schemas.microsoft.com/office/drawing/2014/main" id="{100FEFBA-1CBA-45B8-B6D0-DC6D1832CE4D}"/>
                    </a:ext>
                  </a:extLst>
                </p:cNvPr>
                <p:cNvSpPr/>
                <p:nvPr/>
              </p:nvSpPr>
              <p:spPr>
                <a:xfrm>
                  <a:off x="5431077" y="49799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51" name="pt3160">
                  <a:extLst>
                    <a:ext uri="{FF2B5EF4-FFF2-40B4-BE49-F238E27FC236}">
                      <a16:creationId xmlns:a16="http://schemas.microsoft.com/office/drawing/2014/main" id="{BA6768E9-477B-4E35-8758-49C1CEC74B7B}"/>
                    </a:ext>
                  </a:extLst>
                </p:cNvPr>
                <p:cNvSpPr/>
                <p:nvPr/>
              </p:nvSpPr>
              <p:spPr>
                <a:xfrm>
                  <a:off x="5829982" y="49799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52" name="pt3161">
                  <a:extLst>
                    <a:ext uri="{FF2B5EF4-FFF2-40B4-BE49-F238E27FC236}">
                      <a16:creationId xmlns:a16="http://schemas.microsoft.com/office/drawing/2014/main" id="{A0D0C06F-99F7-46FD-82C5-C4E8AC054463}"/>
                    </a:ext>
                  </a:extLst>
                </p:cNvPr>
                <p:cNvSpPr/>
                <p:nvPr/>
              </p:nvSpPr>
              <p:spPr>
                <a:xfrm>
                  <a:off x="5852815" y="49801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53" name="pt3162">
                  <a:extLst>
                    <a:ext uri="{FF2B5EF4-FFF2-40B4-BE49-F238E27FC236}">
                      <a16:creationId xmlns:a16="http://schemas.microsoft.com/office/drawing/2014/main" id="{B7AD451B-24D3-459C-8648-0CA8D1CE8A9A}"/>
                    </a:ext>
                  </a:extLst>
                </p:cNvPr>
                <p:cNvSpPr/>
                <p:nvPr/>
              </p:nvSpPr>
              <p:spPr>
                <a:xfrm>
                  <a:off x="5541102" y="49801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54" name="pt3163">
                  <a:extLst>
                    <a:ext uri="{FF2B5EF4-FFF2-40B4-BE49-F238E27FC236}">
                      <a16:creationId xmlns:a16="http://schemas.microsoft.com/office/drawing/2014/main" id="{5C25275B-CBE3-4DB4-94F3-1387158204EC}"/>
                    </a:ext>
                  </a:extLst>
                </p:cNvPr>
                <p:cNvSpPr/>
                <p:nvPr/>
              </p:nvSpPr>
              <p:spPr>
                <a:xfrm>
                  <a:off x="5893878" y="49802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55" name="pt3164">
                  <a:extLst>
                    <a:ext uri="{FF2B5EF4-FFF2-40B4-BE49-F238E27FC236}">
                      <a16:creationId xmlns:a16="http://schemas.microsoft.com/office/drawing/2014/main" id="{6C5EF9C8-D72B-40AA-899C-981E41C78EEB}"/>
                    </a:ext>
                  </a:extLst>
                </p:cNvPr>
                <p:cNvSpPr/>
                <p:nvPr/>
              </p:nvSpPr>
              <p:spPr>
                <a:xfrm>
                  <a:off x="5726302" y="49803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56" name="pt3165">
                  <a:extLst>
                    <a:ext uri="{FF2B5EF4-FFF2-40B4-BE49-F238E27FC236}">
                      <a16:creationId xmlns:a16="http://schemas.microsoft.com/office/drawing/2014/main" id="{8892E8A2-AA19-49DB-A558-027E814F09DB}"/>
                    </a:ext>
                  </a:extLst>
                </p:cNvPr>
                <p:cNvSpPr/>
                <p:nvPr/>
              </p:nvSpPr>
              <p:spPr>
                <a:xfrm>
                  <a:off x="5402833" y="49803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57" name="pt3166">
                  <a:extLst>
                    <a:ext uri="{FF2B5EF4-FFF2-40B4-BE49-F238E27FC236}">
                      <a16:creationId xmlns:a16="http://schemas.microsoft.com/office/drawing/2014/main" id="{DCA64A5B-C81E-4AFC-A1AC-0231E6F93DE6}"/>
                    </a:ext>
                  </a:extLst>
                </p:cNvPr>
                <p:cNvSpPr/>
                <p:nvPr/>
              </p:nvSpPr>
              <p:spPr>
                <a:xfrm>
                  <a:off x="5887774" y="49803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58" name="pt3167">
                  <a:extLst>
                    <a:ext uri="{FF2B5EF4-FFF2-40B4-BE49-F238E27FC236}">
                      <a16:creationId xmlns:a16="http://schemas.microsoft.com/office/drawing/2014/main" id="{8A040AD3-01F0-4838-9039-82BFEEE12A81}"/>
                    </a:ext>
                  </a:extLst>
                </p:cNvPr>
                <p:cNvSpPr/>
                <p:nvPr/>
              </p:nvSpPr>
              <p:spPr>
                <a:xfrm>
                  <a:off x="5883179" y="49803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59" name="pt3168">
                  <a:extLst>
                    <a:ext uri="{FF2B5EF4-FFF2-40B4-BE49-F238E27FC236}">
                      <a16:creationId xmlns:a16="http://schemas.microsoft.com/office/drawing/2014/main" id="{177D3C4E-E3A1-484C-A046-FBFA3A502080}"/>
                    </a:ext>
                  </a:extLst>
                </p:cNvPr>
                <p:cNvSpPr/>
                <p:nvPr/>
              </p:nvSpPr>
              <p:spPr>
                <a:xfrm>
                  <a:off x="5831193" y="49806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0" name="pt3169">
                  <a:extLst>
                    <a:ext uri="{FF2B5EF4-FFF2-40B4-BE49-F238E27FC236}">
                      <a16:creationId xmlns:a16="http://schemas.microsoft.com/office/drawing/2014/main" id="{CF2CB0CC-F0DC-4A53-B460-520A03E047FF}"/>
                    </a:ext>
                  </a:extLst>
                </p:cNvPr>
                <p:cNvSpPr/>
                <p:nvPr/>
              </p:nvSpPr>
              <p:spPr>
                <a:xfrm>
                  <a:off x="5410983" y="49806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1" name="pt3170">
                  <a:extLst>
                    <a:ext uri="{FF2B5EF4-FFF2-40B4-BE49-F238E27FC236}">
                      <a16:creationId xmlns:a16="http://schemas.microsoft.com/office/drawing/2014/main" id="{3430CB69-425C-41C7-AA24-E020AC7142D0}"/>
                    </a:ext>
                  </a:extLst>
                </p:cNvPr>
                <p:cNvSpPr/>
                <p:nvPr/>
              </p:nvSpPr>
              <p:spPr>
                <a:xfrm>
                  <a:off x="5841566" y="49809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2" name="pt3171">
                  <a:extLst>
                    <a:ext uri="{FF2B5EF4-FFF2-40B4-BE49-F238E27FC236}">
                      <a16:creationId xmlns:a16="http://schemas.microsoft.com/office/drawing/2014/main" id="{E96805BC-A5AF-4710-8FE9-578DA674B99E}"/>
                    </a:ext>
                  </a:extLst>
                </p:cNvPr>
                <p:cNvSpPr/>
                <p:nvPr/>
              </p:nvSpPr>
              <p:spPr>
                <a:xfrm>
                  <a:off x="5844502" y="49813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3" name="pt3172">
                  <a:extLst>
                    <a:ext uri="{FF2B5EF4-FFF2-40B4-BE49-F238E27FC236}">
                      <a16:creationId xmlns:a16="http://schemas.microsoft.com/office/drawing/2014/main" id="{8E49AB20-851A-4649-9866-2C0030013DB7}"/>
                    </a:ext>
                  </a:extLst>
                </p:cNvPr>
                <p:cNvSpPr/>
                <p:nvPr/>
              </p:nvSpPr>
              <p:spPr>
                <a:xfrm>
                  <a:off x="5731092" y="49815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4" name="pt3173">
                  <a:extLst>
                    <a:ext uri="{FF2B5EF4-FFF2-40B4-BE49-F238E27FC236}">
                      <a16:creationId xmlns:a16="http://schemas.microsoft.com/office/drawing/2014/main" id="{5137BE0B-B502-4065-BEB4-DEECF064AAFC}"/>
                    </a:ext>
                  </a:extLst>
                </p:cNvPr>
                <p:cNvSpPr/>
                <p:nvPr/>
              </p:nvSpPr>
              <p:spPr>
                <a:xfrm>
                  <a:off x="5797171" y="49815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5" name="pt3174">
                  <a:extLst>
                    <a:ext uri="{FF2B5EF4-FFF2-40B4-BE49-F238E27FC236}">
                      <a16:creationId xmlns:a16="http://schemas.microsoft.com/office/drawing/2014/main" id="{E22F1851-EF4E-431A-861B-00EF636B5F89}"/>
                    </a:ext>
                  </a:extLst>
                </p:cNvPr>
                <p:cNvSpPr/>
                <p:nvPr/>
              </p:nvSpPr>
              <p:spPr>
                <a:xfrm>
                  <a:off x="5832887" y="49815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6" name="pt3175">
                  <a:extLst>
                    <a:ext uri="{FF2B5EF4-FFF2-40B4-BE49-F238E27FC236}">
                      <a16:creationId xmlns:a16="http://schemas.microsoft.com/office/drawing/2014/main" id="{ED22CC24-C7D8-4066-BE8D-8450C4D9D4F3}"/>
                    </a:ext>
                  </a:extLst>
                </p:cNvPr>
                <p:cNvSpPr/>
                <p:nvPr/>
              </p:nvSpPr>
              <p:spPr>
                <a:xfrm>
                  <a:off x="5866015" y="49816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7" name="pt3176">
                  <a:extLst>
                    <a:ext uri="{FF2B5EF4-FFF2-40B4-BE49-F238E27FC236}">
                      <a16:creationId xmlns:a16="http://schemas.microsoft.com/office/drawing/2014/main" id="{42DC5998-3BB4-4649-A14C-1F316C0539EB}"/>
                    </a:ext>
                  </a:extLst>
                </p:cNvPr>
                <p:cNvSpPr/>
                <p:nvPr/>
              </p:nvSpPr>
              <p:spPr>
                <a:xfrm>
                  <a:off x="5413530" y="49816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8" name="pt3177">
                  <a:extLst>
                    <a:ext uri="{FF2B5EF4-FFF2-40B4-BE49-F238E27FC236}">
                      <a16:creationId xmlns:a16="http://schemas.microsoft.com/office/drawing/2014/main" id="{2150D6BF-9473-4874-8335-6814EF061B22}"/>
                    </a:ext>
                  </a:extLst>
                </p:cNvPr>
                <p:cNvSpPr/>
                <p:nvPr/>
              </p:nvSpPr>
              <p:spPr>
                <a:xfrm>
                  <a:off x="5728385" y="49817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9" name="pt3178">
                  <a:extLst>
                    <a:ext uri="{FF2B5EF4-FFF2-40B4-BE49-F238E27FC236}">
                      <a16:creationId xmlns:a16="http://schemas.microsoft.com/office/drawing/2014/main" id="{D5BEC7C7-31AC-468B-89CB-36AF203347B2}"/>
                    </a:ext>
                  </a:extLst>
                </p:cNvPr>
                <p:cNvSpPr/>
                <p:nvPr/>
              </p:nvSpPr>
              <p:spPr>
                <a:xfrm>
                  <a:off x="5771617" y="49818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70" name="pt3179">
                  <a:extLst>
                    <a:ext uri="{FF2B5EF4-FFF2-40B4-BE49-F238E27FC236}">
                      <a16:creationId xmlns:a16="http://schemas.microsoft.com/office/drawing/2014/main" id="{CD1DC447-A85C-47B3-9DB1-297FE0850C51}"/>
                    </a:ext>
                  </a:extLst>
                </p:cNvPr>
                <p:cNvSpPr/>
                <p:nvPr/>
              </p:nvSpPr>
              <p:spPr>
                <a:xfrm>
                  <a:off x="5390009" y="49818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71" name="pt3180">
                  <a:extLst>
                    <a:ext uri="{FF2B5EF4-FFF2-40B4-BE49-F238E27FC236}">
                      <a16:creationId xmlns:a16="http://schemas.microsoft.com/office/drawing/2014/main" id="{CE4659F5-1B79-483E-BBC6-24294B4ED8CD}"/>
                    </a:ext>
                  </a:extLst>
                </p:cNvPr>
                <p:cNvSpPr/>
                <p:nvPr/>
              </p:nvSpPr>
              <p:spPr>
                <a:xfrm>
                  <a:off x="5814779" y="49818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72" name="pt3181">
                  <a:extLst>
                    <a:ext uri="{FF2B5EF4-FFF2-40B4-BE49-F238E27FC236}">
                      <a16:creationId xmlns:a16="http://schemas.microsoft.com/office/drawing/2014/main" id="{9471D192-20EF-445F-A778-07F23BA81C80}"/>
                    </a:ext>
                  </a:extLst>
                </p:cNvPr>
                <p:cNvSpPr/>
                <p:nvPr/>
              </p:nvSpPr>
              <p:spPr>
                <a:xfrm>
                  <a:off x="5364175" y="49818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73" name="pt3182">
                  <a:extLst>
                    <a:ext uri="{FF2B5EF4-FFF2-40B4-BE49-F238E27FC236}">
                      <a16:creationId xmlns:a16="http://schemas.microsoft.com/office/drawing/2014/main" id="{38232DAE-EA81-43B6-8875-353A2D8FA936}"/>
                    </a:ext>
                  </a:extLst>
                </p:cNvPr>
                <p:cNvSpPr/>
                <p:nvPr/>
              </p:nvSpPr>
              <p:spPr>
                <a:xfrm>
                  <a:off x="5845433" y="49818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74" name="pt3183">
                  <a:extLst>
                    <a:ext uri="{FF2B5EF4-FFF2-40B4-BE49-F238E27FC236}">
                      <a16:creationId xmlns:a16="http://schemas.microsoft.com/office/drawing/2014/main" id="{84F76667-0552-40DE-8D08-FED4512AAFA2}"/>
                    </a:ext>
                  </a:extLst>
                </p:cNvPr>
                <p:cNvSpPr/>
                <p:nvPr/>
              </p:nvSpPr>
              <p:spPr>
                <a:xfrm>
                  <a:off x="5873889" y="49818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75" name="pt3184">
                  <a:extLst>
                    <a:ext uri="{FF2B5EF4-FFF2-40B4-BE49-F238E27FC236}">
                      <a16:creationId xmlns:a16="http://schemas.microsoft.com/office/drawing/2014/main" id="{B8F07B1A-48DF-4E97-91C5-50DF09E7077A}"/>
                    </a:ext>
                  </a:extLst>
                </p:cNvPr>
                <p:cNvSpPr/>
                <p:nvPr/>
              </p:nvSpPr>
              <p:spPr>
                <a:xfrm>
                  <a:off x="5560319" y="49818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76" name="pt3185">
                  <a:extLst>
                    <a:ext uri="{FF2B5EF4-FFF2-40B4-BE49-F238E27FC236}">
                      <a16:creationId xmlns:a16="http://schemas.microsoft.com/office/drawing/2014/main" id="{F799A12E-6E88-4465-AD6F-8F1B5F2A0420}"/>
                    </a:ext>
                  </a:extLst>
                </p:cNvPr>
                <p:cNvSpPr/>
                <p:nvPr/>
              </p:nvSpPr>
              <p:spPr>
                <a:xfrm>
                  <a:off x="5787101" y="49819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77" name="pt3186">
                  <a:extLst>
                    <a:ext uri="{FF2B5EF4-FFF2-40B4-BE49-F238E27FC236}">
                      <a16:creationId xmlns:a16="http://schemas.microsoft.com/office/drawing/2014/main" id="{ADF8068F-935D-4882-B9E2-FFB17302A293}"/>
                    </a:ext>
                  </a:extLst>
                </p:cNvPr>
                <p:cNvSpPr/>
                <p:nvPr/>
              </p:nvSpPr>
              <p:spPr>
                <a:xfrm>
                  <a:off x="5797160" y="49819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78" name="pt3187">
                  <a:extLst>
                    <a:ext uri="{FF2B5EF4-FFF2-40B4-BE49-F238E27FC236}">
                      <a16:creationId xmlns:a16="http://schemas.microsoft.com/office/drawing/2014/main" id="{F2A0A901-4A02-4D2E-AE7B-25BC0850F389}"/>
                    </a:ext>
                  </a:extLst>
                </p:cNvPr>
                <p:cNvSpPr/>
                <p:nvPr/>
              </p:nvSpPr>
              <p:spPr>
                <a:xfrm>
                  <a:off x="5796764" y="49821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79" name="pt3188">
                  <a:extLst>
                    <a:ext uri="{FF2B5EF4-FFF2-40B4-BE49-F238E27FC236}">
                      <a16:creationId xmlns:a16="http://schemas.microsoft.com/office/drawing/2014/main" id="{257B568F-FBD2-4DB0-BE64-B8BAA33699A0}"/>
                    </a:ext>
                  </a:extLst>
                </p:cNvPr>
                <p:cNvSpPr/>
                <p:nvPr/>
              </p:nvSpPr>
              <p:spPr>
                <a:xfrm>
                  <a:off x="5361226" y="49823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80" name="pt3189">
                  <a:extLst>
                    <a:ext uri="{FF2B5EF4-FFF2-40B4-BE49-F238E27FC236}">
                      <a16:creationId xmlns:a16="http://schemas.microsoft.com/office/drawing/2014/main" id="{AA2C29C8-07E0-4ABE-8D55-DFA7D7055314}"/>
                    </a:ext>
                  </a:extLst>
                </p:cNvPr>
                <p:cNvSpPr/>
                <p:nvPr/>
              </p:nvSpPr>
              <p:spPr>
                <a:xfrm>
                  <a:off x="5855719" y="49823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81" name="pt3190">
                  <a:extLst>
                    <a:ext uri="{FF2B5EF4-FFF2-40B4-BE49-F238E27FC236}">
                      <a16:creationId xmlns:a16="http://schemas.microsoft.com/office/drawing/2014/main" id="{CE7ED707-6A99-40EB-8D00-3BE98BB9429D}"/>
                    </a:ext>
                  </a:extLst>
                </p:cNvPr>
                <p:cNvSpPr/>
                <p:nvPr/>
              </p:nvSpPr>
              <p:spPr>
                <a:xfrm>
                  <a:off x="5359566" y="49823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82" name="pt3191">
                  <a:extLst>
                    <a:ext uri="{FF2B5EF4-FFF2-40B4-BE49-F238E27FC236}">
                      <a16:creationId xmlns:a16="http://schemas.microsoft.com/office/drawing/2014/main" id="{87A0B1AD-28C8-447C-A130-8B60DC8EDF13}"/>
                    </a:ext>
                  </a:extLst>
                </p:cNvPr>
                <p:cNvSpPr/>
                <p:nvPr/>
              </p:nvSpPr>
              <p:spPr>
                <a:xfrm>
                  <a:off x="5378617" y="49824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83" name="pt3192">
                  <a:extLst>
                    <a:ext uri="{FF2B5EF4-FFF2-40B4-BE49-F238E27FC236}">
                      <a16:creationId xmlns:a16="http://schemas.microsoft.com/office/drawing/2014/main" id="{37C768B0-E3A7-421A-BE9C-8778200CEF2B}"/>
                    </a:ext>
                  </a:extLst>
                </p:cNvPr>
                <p:cNvSpPr/>
                <p:nvPr/>
              </p:nvSpPr>
              <p:spPr>
                <a:xfrm>
                  <a:off x="5440901" y="49825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84" name="pt3193">
                  <a:extLst>
                    <a:ext uri="{FF2B5EF4-FFF2-40B4-BE49-F238E27FC236}">
                      <a16:creationId xmlns:a16="http://schemas.microsoft.com/office/drawing/2014/main" id="{F49C7D3C-6F06-4AEC-9BFB-05EF1A6570FA}"/>
                    </a:ext>
                  </a:extLst>
                </p:cNvPr>
                <p:cNvSpPr/>
                <p:nvPr/>
              </p:nvSpPr>
              <p:spPr>
                <a:xfrm>
                  <a:off x="5818395" y="49832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85" name="pt3194">
                  <a:extLst>
                    <a:ext uri="{FF2B5EF4-FFF2-40B4-BE49-F238E27FC236}">
                      <a16:creationId xmlns:a16="http://schemas.microsoft.com/office/drawing/2014/main" id="{55EB85AB-AA0B-4E1E-8458-0748B4F17501}"/>
                    </a:ext>
                  </a:extLst>
                </p:cNvPr>
                <p:cNvSpPr/>
                <p:nvPr/>
              </p:nvSpPr>
              <p:spPr>
                <a:xfrm>
                  <a:off x="5790051" y="49833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86" name="pt3195">
                  <a:extLst>
                    <a:ext uri="{FF2B5EF4-FFF2-40B4-BE49-F238E27FC236}">
                      <a16:creationId xmlns:a16="http://schemas.microsoft.com/office/drawing/2014/main" id="{36F31E00-7F38-40FF-B5CA-C4B354FBECE3}"/>
                    </a:ext>
                  </a:extLst>
                </p:cNvPr>
                <p:cNvSpPr/>
                <p:nvPr/>
              </p:nvSpPr>
              <p:spPr>
                <a:xfrm>
                  <a:off x="5440014" y="49833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87" name="pt3196">
                  <a:extLst>
                    <a:ext uri="{FF2B5EF4-FFF2-40B4-BE49-F238E27FC236}">
                      <a16:creationId xmlns:a16="http://schemas.microsoft.com/office/drawing/2014/main" id="{AAA54562-DE71-4F76-A18C-F8D7730488EF}"/>
                    </a:ext>
                  </a:extLst>
                </p:cNvPr>
                <p:cNvSpPr/>
                <p:nvPr/>
              </p:nvSpPr>
              <p:spPr>
                <a:xfrm>
                  <a:off x="5369795" y="49836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88" name="pt3197">
                  <a:extLst>
                    <a:ext uri="{FF2B5EF4-FFF2-40B4-BE49-F238E27FC236}">
                      <a16:creationId xmlns:a16="http://schemas.microsoft.com/office/drawing/2014/main" id="{EAF28CD7-D7CC-4E12-A165-CE33846734B0}"/>
                    </a:ext>
                  </a:extLst>
                </p:cNvPr>
                <p:cNvSpPr/>
                <p:nvPr/>
              </p:nvSpPr>
              <p:spPr>
                <a:xfrm>
                  <a:off x="5772789" y="49837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89" name="pt3198">
                  <a:extLst>
                    <a:ext uri="{FF2B5EF4-FFF2-40B4-BE49-F238E27FC236}">
                      <a16:creationId xmlns:a16="http://schemas.microsoft.com/office/drawing/2014/main" id="{DEBE6111-F52B-49C3-96EA-509961ED0D2E}"/>
                    </a:ext>
                  </a:extLst>
                </p:cNvPr>
                <p:cNvSpPr/>
                <p:nvPr/>
              </p:nvSpPr>
              <p:spPr>
                <a:xfrm>
                  <a:off x="5537794" y="49838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90" name="pt3199">
                  <a:extLst>
                    <a:ext uri="{FF2B5EF4-FFF2-40B4-BE49-F238E27FC236}">
                      <a16:creationId xmlns:a16="http://schemas.microsoft.com/office/drawing/2014/main" id="{316E7306-3D8E-4E6B-B656-BC8428C82AF7}"/>
                    </a:ext>
                  </a:extLst>
                </p:cNvPr>
                <p:cNvSpPr/>
                <p:nvPr/>
              </p:nvSpPr>
              <p:spPr>
                <a:xfrm>
                  <a:off x="5442527" y="49840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91" name="pt3200">
                  <a:extLst>
                    <a:ext uri="{FF2B5EF4-FFF2-40B4-BE49-F238E27FC236}">
                      <a16:creationId xmlns:a16="http://schemas.microsoft.com/office/drawing/2014/main" id="{580A9497-134B-41E6-853A-476ECF4B17B3}"/>
                    </a:ext>
                  </a:extLst>
                </p:cNvPr>
                <p:cNvSpPr/>
                <p:nvPr/>
              </p:nvSpPr>
              <p:spPr>
                <a:xfrm>
                  <a:off x="5520475" y="49840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92" name="pt3201">
                  <a:extLst>
                    <a:ext uri="{FF2B5EF4-FFF2-40B4-BE49-F238E27FC236}">
                      <a16:creationId xmlns:a16="http://schemas.microsoft.com/office/drawing/2014/main" id="{2BAE0525-5003-4F5C-BC11-A8A085DBDFBF}"/>
                    </a:ext>
                  </a:extLst>
                </p:cNvPr>
                <p:cNvSpPr/>
                <p:nvPr/>
              </p:nvSpPr>
              <p:spPr>
                <a:xfrm>
                  <a:off x="5409483" y="49840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93" name="pt3202">
                  <a:extLst>
                    <a:ext uri="{FF2B5EF4-FFF2-40B4-BE49-F238E27FC236}">
                      <a16:creationId xmlns:a16="http://schemas.microsoft.com/office/drawing/2014/main" id="{858308BD-DBC3-423E-8098-047745403C1D}"/>
                    </a:ext>
                  </a:extLst>
                </p:cNvPr>
                <p:cNvSpPr/>
                <p:nvPr/>
              </p:nvSpPr>
              <p:spPr>
                <a:xfrm>
                  <a:off x="5392864" y="49841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94" name="pt3203">
                  <a:extLst>
                    <a:ext uri="{FF2B5EF4-FFF2-40B4-BE49-F238E27FC236}">
                      <a16:creationId xmlns:a16="http://schemas.microsoft.com/office/drawing/2014/main" id="{6CD65117-6A3B-42C4-8310-817D757E5879}"/>
                    </a:ext>
                  </a:extLst>
                </p:cNvPr>
                <p:cNvSpPr/>
                <p:nvPr/>
              </p:nvSpPr>
              <p:spPr>
                <a:xfrm>
                  <a:off x="5848725" y="49841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95" name="pt3204">
                  <a:extLst>
                    <a:ext uri="{FF2B5EF4-FFF2-40B4-BE49-F238E27FC236}">
                      <a16:creationId xmlns:a16="http://schemas.microsoft.com/office/drawing/2014/main" id="{7F6F3F95-3B58-42D0-9D33-E07E6D8DC534}"/>
                    </a:ext>
                  </a:extLst>
                </p:cNvPr>
                <p:cNvSpPr/>
                <p:nvPr/>
              </p:nvSpPr>
              <p:spPr>
                <a:xfrm>
                  <a:off x="5477896" y="49841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96" name="pt3205">
                  <a:extLst>
                    <a:ext uri="{FF2B5EF4-FFF2-40B4-BE49-F238E27FC236}">
                      <a16:creationId xmlns:a16="http://schemas.microsoft.com/office/drawing/2014/main" id="{60D8920A-DE52-4A2B-AA91-38CF15F1EED8}"/>
                    </a:ext>
                  </a:extLst>
                </p:cNvPr>
                <p:cNvSpPr/>
                <p:nvPr/>
              </p:nvSpPr>
              <p:spPr>
                <a:xfrm>
                  <a:off x="5801269" y="49841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97" name="pt3206">
                  <a:extLst>
                    <a:ext uri="{FF2B5EF4-FFF2-40B4-BE49-F238E27FC236}">
                      <a16:creationId xmlns:a16="http://schemas.microsoft.com/office/drawing/2014/main" id="{905A72DF-1982-4F84-B346-A1D01E4053A9}"/>
                    </a:ext>
                  </a:extLst>
                </p:cNvPr>
                <p:cNvSpPr/>
                <p:nvPr/>
              </p:nvSpPr>
              <p:spPr>
                <a:xfrm>
                  <a:off x="5446368" y="49841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98" name="pt3207">
                  <a:extLst>
                    <a:ext uri="{FF2B5EF4-FFF2-40B4-BE49-F238E27FC236}">
                      <a16:creationId xmlns:a16="http://schemas.microsoft.com/office/drawing/2014/main" id="{27209170-9AB3-486F-A383-B7A5C4673297}"/>
                    </a:ext>
                  </a:extLst>
                </p:cNvPr>
                <p:cNvSpPr/>
                <p:nvPr/>
              </p:nvSpPr>
              <p:spPr>
                <a:xfrm>
                  <a:off x="5765770" y="49841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99" name="pt3208">
                  <a:extLst>
                    <a:ext uri="{FF2B5EF4-FFF2-40B4-BE49-F238E27FC236}">
                      <a16:creationId xmlns:a16="http://schemas.microsoft.com/office/drawing/2014/main" id="{C3638D75-860E-48FC-9113-144B7FE6E669}"/>
                    </a:ext>
                  </a:extLst>
                </p:cNvPr>
                <p:cNvSpPr/>
                <p:nvPr/>
              </p:nvSpPr>
              <p:spPr>
                <a:xfrm>
                  <a:off x="5432970" y="49841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0" name="pt3209">
                  <a:extLst>
                    <a:ext uri="{FF2B5EF4-FFF2-40B4-BE49-F238E27FC236}">
                      <a16:creationId xmlns:a16="http://schemas.microsoft.com/office/drawing/2014/main" id="{AFF1F25A-CDF7-4639-BF19-165F5C61A779}"/>
                    </a:ext>
                  </a:extLst>
                </p:cNvPr>
                <p:cNvSpPr/>
                <p:nvPr/>
              </p:nvSpPr>
              <p:spPr>
                <a:xfrm>
                  <a:off x="5518347" y="49841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1" name="pt3210">
                  <a:extLst>
                    <a:ext uri="{FF2B5EF4-FFF2-40B4-BE49-F238E27FC236}">
                      <a16:creationId xmlns:a16="http://schemas.microsoft.com/office/drawing/2014/main" id="{C8484C14-C1F9-4053-96C0-0328971B4535}"/>
                    </a:ext>
                  </a:extLst>
                </p:cNvPr>
                <p:cNvSpPr/>
                <p:nvPr/>
              </p:nvSpPr>
              <p:spPr>
                <a:xfrm>
                  <a:off x="5557195" y="49842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2" name="pt3211">
                  <a:extLst>
                    <a:ext uri="{FF2B5EF4-FFF2-40B4-BE49-F238E27FC236}">
                      <a16:creationId xmlns:a16="http://schemas.microsoft.com/office/drawing/2014/main" id="{B471FA48-2CBB-40D4-8073-2CE005764962}"/>
                    </a:ext>
                  </a:extLst>
                </p:cNvPr>
                <p:cNvSpPr/>
                <p:nvPr/>
              </p:nvSpPr>
              <p:spPr>
                <a:xfrm>
                  <a:off x="5857104" y="49842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3" name="pt3212">
                  <a:extLst>
                    <a:ext uri="{FF2B5EF4-FFF2-40B4-BE49-F238E27FC236}">
                      <a16:creationId xmlns:a16="http://schemas.microsoft.com/office/drawing/2014/main" id="{1DE009E8-D936-4908-9A21-FCD8121990C2}"/>
                    </a:ext>
                  </a:extLst>
                </p:cNvPr>
                <p:cNvSpPr/>
                <p:nvPr/>
              </p:nvSpPr>
              <p:spPr>
                <a:xfrm>
                  <a:off x="5474522" y="49847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4" name="pt3213">
                  <a:extLst>
                    <a:ext uri="{FF2B5EF4-FFF2-40B4-BE49-F238E27FC236}">
                      <a16:creationId xmlns:a16="http://schemas.microsoft.com/office/drawing/2014/main" id="{E25E3A53-4C1C-40B6-9D32-943C7D6DD6E3}"/>
                    </a:ext>
                  </a:extLst>
                </p:cNvPr>
                <p:cNvSpPr/>
                <p:nvPr/>
              </p:nvSpPr>
              <p:spPr>
                <a:xfrm>
                  <a:off x="5865522" y="49848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5" name="pt3214">
                  <a:extLst>
                    <a:ext uri="{FF2B5EF4-FFF2-40B4-BE49-F238E27FC236}">
                      <a16:creationId xmlns:a16="http://schemas.microsoft.com/office/drawing/2014/main" id="{16F9F587-F521-40CC-BB05-2F2D2F95C0A6}"/>
                    </a:ext>
                  </a:extLst>
                </p:cNvPr>
                <p:cNvSpPr/>
                <p:nvPr/>
              </p:nvSpPr>
              <p:spPr>
                <a:xfrm>
                  <a:off x="5825989" y="49850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6" name="pt3215">
                  <a:extLst>
                    <a:ext uri="{FF2B5EF4-FFF2-40B4-BE49-F238E27FC236}">
                      <a16:creationId xmlns:a16="http://schemas.microsoft.com/office/drawing/2014/main" id="{2792CFC6-274A-47CF-B678-40FD065A35A5}"/>
                    </a:ext>
                  </a:extLst>
                </p:cNvPr>
                <p:cNvSpPr/>
                <p:nvPr/>
              </p:nvSpPr>
              <p:spPr>
                <a:xfrm>
                  <a:off x="5414614" y="49850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7" name="pt3216">
                  <a:extLst>
                    <a:ext uri="{FF2B5EF4-FFF2-40B4-BE49-F238E27FC236}">
                      <a16:creationId xmlns:a16="http://schemas.microsoft.com/office/drawing/2014/main" id="{06AEF2F4-226E-4156-A8C9-3936A0C3D87C}"/>
                    </a:ext>
                  </a:extLst>
                </p:cNvPr>
                <p:cNvSpPr/>
                <p:nvPr/>
              </p:nvSpPr>
              <p:spPr>
                <a:xfrm>
                  <a:off x="5789888" y="49850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8" name="pt3217">
                  <a:extLst>
                    <a:ext uri="{FF2B5EF4-FFF2-40B4-BE49-F238E27FC236}">
                      <a16:creationId xmlns:a16="http://schemas.microsoft.com/office/drawing/2014/main" id="{AE7C9C6D-2D9F-48B0-B31C-A1FFE9002FF1}"/>
                    </a:ext>
                  </a:extLst>
                </p:cNvPr>
                <p:cNvSpPr/>
                <p:nvPr/>
              </p:nvSpPr>
              <p:spPr>
                <a:xfrm>
                  <a:off x="5811258" y="49852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9" name="pt3218">
                  <a:extLst>
                    <a:ext uri="{FF2B5EF4-FFF2-40B4-BE49-F238E27FC236}">
                      <a16:creationId xmlns:a16="http://schemas.microsoft.com/office/drawing/2014/main" id="{429C3B1B-FEED-45A9-9548-13255A3EF76F}"/>
                    </a:ext>
                  </a:extLst>
                </p:cNvPr>
                <p:cNvSpPr/>
                <p:nvPr/>
              </p:nvSpPr>
              <p:spPr>
                <a:xfrm>
                  <a:off x="5791650" y="49852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10" name="pt3219">
                  <a:extLst>
                    <a:ext uri="{FF2B5EF4-FFF2-40B4-BE49-F238E27FC236}">
                      <a16:creationId xmlns:a16="http://schemas.microsoft.com/office/drawing/2014/main" id="{F2B23B2D-10CD-442B-AA4F-093F5B870992}"/>
                    </a:ext>
                  </a:extLst>
                </p:cNvPr>
                <p:cNvSpPr/>
                <p:nvPr/>
              </p:nvSpPr>
              <p:spPr>
                <a:xfrm>
                  <a:off x="5730106" y="49853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11" name="pt3220">
                  <a:extLst>
                    <a:ext uri="{FF2B5EF4-FFF2-40B4-BE49-F238E27FC236}">
                      <a16:creationId xmlns:a16="http://schemas.microsoft.com/office/drawing/2014/main" id="{B77F5A8E-276F-44AB-B817-4BF5C4EE03ED}"/>
                    </a:ext>
                  </a:extLst>
                </p:cNvPr>
                <p:cNvSpPr/>
                <p:nvPr/>
              </p:nvSpPr>
              <p:spPr>
                <a:xfrm>
                  <a:off x="5744397" y="49853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12" name="pt3221">
                  <a:extLst>
                    <a:ext uri="{FF2B5EF4-FFF2-40B4-BE49-F238E27FC236}">
                      <a16:creationId xmlns:a16="http://schemas.microsoft.com/office/drawing/2014/main" id="{EB9CB639-39D2-4A51-A349-4090831CEDA0}"/>
                    </a:ext>
                  </a:extLst>
                </p:cNvPr>
                <p:cNvSpPr/>
                <p:nvPr/>
              </p:nvSpPr>
              <p:spPr>
                <a:xfrm>
                  <a:off x="5799029" y="49853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13" name="pt3222">
                  <a:extLst>
                    <a:ext uri="{FF2B5EF4-FFF2-40B4-BE49-F238E27FC236}">
                      <a16:creationId xmlns:a16="http://schemas.microsoft.com/office/drawing/2014/main" id="{CB760693-8E4A-4C55-833D-E9A4977C343F}"/>
                    </a:ext>
                  </a:extLst>
                </p:cNvPr>
                <p:cNvSpPr/>
                <p:nvPr/>
              </p:nvSpPr>
              <p:spPr>
                <a:xfrm>
                  <a:off x="5784403" y="49853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14" name="pt3223">
                  <a:extLst>
                    <a:ext uri="{FF2B5EF4-FFF2-40B4-BE49-F238E27FC236}">
                      <a16:creationId xmlns:a16="http://schemas.microsoft.com/office/drawing/2014/main" id="{3DAEE196-1829-4D8D-90C5-F9A7464C814A}"/>
                    </a:ext>
                  </a:extLst>
                </p:cNvPr>
                <p:cNvSpPr/>
                <p:nvPr/>
              </p:nvSpPr>
              <p:spPr>
                <a:xfrm>
                  <a:off x="5839365" y="49855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15" name="pt3224">
                  <a:extLst>
                    <a:ext uri="{FF2B5EF4-FFF2-40B4-BE49-F238E27FC236}">
                      <a16:creationId xmlns:a16="http://schemas.microsoft.com/office/drawing/2014/main" id="{547267EC-A81F-481F-B792-F2FEACE6B77F}"/>
                    </a:ext>
                  </a:extLst>
                </p:cNvPr>
                <p:cNvSpPr/>
                <p:nvPr/>
              </p:nvSpPr>
              <p:spPr>
                <a:xfrm>
                  <a:off x="5383280" y="49856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16" name="pt3225">
                  <a:extLst>
                    <a:ext uri="{FF2B5EF4-FFF2-40B4-BE49-F238E27FC236}">
                      <a16:creationId xmlns:a16="http://schemas.microsoft.com/office/drawing/2014/main" id="{F994DEEC-D44C-4796-A62D-65212B129A33}"/>
                    </a:ext>
                  </a:extLst>
                </p:cNvPr>
                <p:cNvSpPr/>
                <p:nvPr/>
              </p:nvSpPr>
              <p:spPr>
                <a:xfrm>
                  <a:off x="5442423" y="49857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17" name="pt3226">
                  <a:extLst>
                    <a:ext uri="{FF2B5EF4-FFF2-40B4-BE49-F238E27FC236}">
                      <a16:creationId xmlns:a16="http://schemas.microsoft.com/office/drawing/2014/main" id="{C374DA4F-1022-4488-83F5-F93E3BD2DE3C}"/>
                    </a:ext>
                  </a:extLst>
                </p:cNvPr>
                <p:cNvSpPr/>
                <p:nvPr/>
              </p:nvSpPr>
              <p:spPr>
                <a:xfrm>
                  <a:off x="5507864" y="49857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18" name="pt3227">
                  <a:extLst>
                    <a:ext uri="{FF2B5EF4-FFF2-40B4-BE49-F238E27FC236}">
                      <a16:creationId xmlns:a16="http://schemas.microsoft.com/office/drawing/2014/main" id="{E7894875-ECFC-4DDD-B2B8-C695F131B87E}"/>
                    </a:ext>
                  </a:extLst>
                </p:cNvPr>
                <p:cNvSpPr/>
                <p:nvPr/>
              </p:nvSpPr>
              <p:spPr>
                <a:xfrm>
                  <a:off x="5737635" y="49859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19" name="pt3228">
                  <a:extLst>
                    <a:ext uri="{FF2B5EF4-FFF2-40B4-BE49-F238E27FC236}">
                      <a16:creationId xmlns:a16="http://schemas.microsoft.com/office/drawing/2014/main" id="{3327FCE6-8B10-4644-BEAD-BB910A9B8E2D}"/>
                    </a:ext>
                  </a:extLst>
                </p:cNvPr>
                <p:cNvSpPr/>
                <p:nvPr/>
              </p:nvSpPr>
              <p:spPr>
                <a:xfrm>
                  <a:off x="5860099" y="49860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20" name="pt3229">
                  <a:extLst>
                    <a:ext uri="{FF2B5EF4-FFF2-40B4-BE49-F238E27FC236}">
                      <a16:creationId xmlns:a16="http://schemas.microsoft.com/office/drawing/2014/main" id="{B493D6F6-4D79-40A2-B288-D38A51A5200E}"/>
                    </a:ext>
                  </a:extLst>
                </p:cNvPr>
                <p:cNvSpPr/>
                <p:nvPr/>
              </p:nvSpPr>
              <p:spPr>
                <a:xfrm>
                  <a:off x="5747554" y="49860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21" name="pt3230">
                  <a:extLst>
                    <a:ext uri="{FF2B5EF4-FFF2-40B4-BE49-F238E27FC236}">
                      <a16:creationId xmlns:a16="http://schemas.microsoft.com/office/drawing/2014/main" id="{DF6ACAF4-8717-4250-88C0-CDBA2762582D}"/>
                    </a:ext>
                  </a:extLst>
                </p:cNvPr>
                <p:cNvSpPr/>
                <p:nvPr/>
              </p:nvSpPr>
              <p:spPr>
                <a:xfrm>
                  <a:off x="5513087" y="49860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22" name="pt3231">
                  <a:extLst>
                    <a:ext uri="{FF2B5EF4-FFF2-40B4-BE49-F238E27FC236}">
                      <a16:creationId xmlns:a16="http://schemas.microsoft.com/office/drawing/2014/main" id="{A6478918-0E92-449C-875F-A7DE57219631}"/>
                    </a:ext>
                  </a:extLst>
                </p:cNvPr>
                <p:cNvSpPr/>
                <p:nvPr/>
              </p:nvSpPr>
              <p:spPr>
                <a:xfrm>
                  <a:off x="5770520" y="49861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23" name="pt3232">
                  <a:extLst>
                    <a:ext uri="{FF2B5EF4-FFF2-40B4-BE49-F238E27FC236}">
                      <a16:creationId xmlns:a16="http://schemas.microsoft.com/office/drawing/2014/main" id="{74CDE2E1-0C85-4298-AF6E-DAEAB7FF0E03}"/>
                    </a:ext>
                  </a:extLst>
                </p:cNvPr>
                <p:cNvSpPr/>
                <p:nvPr/>
              </p:nvSpPr>
              <p:spPr>
                <a:xfrm>
                  <a:off x="5864798" y="49861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24" name="pt3233">
                  <a:extLst>
                    <a:ext uri="{FF2B5EF4-FFF2-40B4-BE49-F238E27FC236}">
                      <a16:creationId xmlns:a16="http://schemas.microsoft.com/office/drawing/2014/main" id="{46AF439D-513B-4813-AA53-6634931DED8A}"/>
                    </a:ext>
                  </a:extLst>
                </p:cNvPr>
                <p:cNvSpPr/>
                <p:nvPr/>
              </p:nvSpPr>
              <p:spPr>
                <a:xfrm>
                  <a:off x="5497753" y="49862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25" name="pt3234">
                  <a:extLst>
                    <a:ext uri="{FF2B5EF4-FFF2-40B4-BE49-F238E27FC236}">
                      <a16:creationId xmlns:a16="http://schemas.microsoft.com/office/drawing/2014/main" id="{8C60AE7D-4440-4D6A-8FAA-41DAD6A6FB1C}"/>
                    </a:ext>
                  </a:extLst>
                </p:cNvPr>
                <p:cNvSpPr/>
                <p:nvPr/>
              </p:nvSpPr>
              <p:spPr>
                <a:xfrm>
                  <a:off x="5497869" y="49862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26" name="pt3235">
                  <a:extLst>
                    <a:ext uri="{FF2B5EF4-FFF2-40B4-BE49-F238E27FC236}">
                      <a16:creationId xmlns:a16="http://schemas.microsoft.com/office/drawing/2014/main" id="{E6116CEE-5702-4C79-AF87-4FE0972D5E43}"/>
                    </a:ext>
                  </a:extLst>
                </p:cNvPr>
                <p:cNvSpPr/>
                <p:nvPr/>
              </p:nvSpPr>
              <p:spPr>
                <a:xfrm>
                  <a:off x="5527820" y="49863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27" name="pt3236">
                  <a:extLst>
                    <a:ext uri="{FF2B5EF4-FFF2-40B4-BE49-F238E27FC236}">
                      <a16:creationId xmlns:a16="http://schemas.microsoft.com/office/drawing/2014/main" id="{011F668A-8758-4E6B-B867-DB10D60FF22A}"/>
                    </a:ext>
                  </a:extLst>
                </p:cNvPr>
                <p:cNvSpPr/>
                <p:nvPr/>
              </p:nvSpPr>
              <p:spPr>
                <a:xfrm>
                  <a:off x="5758390" y="49865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28" name="pt3237">
                  <a:extLst>
                    <a:ext uri="{FF2B5EF4-FFF2-40B4-BE49-F238E27FC236}">
                      <a16:creationId xmlns:a16="http://schemas.microsoft.com/office/drawing/2014/main" id="{74831BB6-2440-4985-A349-2B7031CD6B23}"/>
                    </a:ext>
                  </a:extLst>
                </p:cNvPr>
                <p:cNvSpPr/>
                <p:nvPr/>
              </p:nvSpPr>
              <p:spPr>
                <a:xfrm>
                  <a:off x="5779838" y="49866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29" name="pt3238">
                  <a:extLst>
                    <a:ext uri="{FF2B5EF4-FFF2-40B4-BE49-F238E27FC236}">
                      <a16:creationId xmlns:a16="http://schemas.microsoft.com/office/drawing/2014/main" id="{EA217B34-102F-42BA-B6E8-CF799737AE5C}"/>
                    </a:ext>
                  </a:extLst>
                </p:cNvPr>
                <p:cNvSpPr/>
                <p:nvPr/>
              </p:nvSpPr>
              <p:spPr>
                <a:xfrm>
                  <a:off x="5810476" y="49867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30" name="pt3239">
                  <a:extLst>
                    <a:ext uri="{FF2B5EF4-FFF2-40B4-BE49-F238E27FC236}">
                      <a16:creationId xmlns:a16="http://schemas.microsoft.com/office/drawing/2014/main" id="{678DE03D-048D-4EE9-837B-164881F9946C}"/>
                    </a:ext>
                  </a:extLst>
                </p:cNvPr>
                <p:cNvSpPr/>
                <p:nvPr/>
              </p:nvSpPr>
              <p:spPr>
                <a:xfrm>
                  <a:off x="5487926" y="49870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31" name="pt3240">
                  <a:extLst>
                    <a:ext uri="{FF2B5EF4-FFF2-40B4-BE49-F238E27FC236}">
                      <a16:creationId xmlns:a16="http://schemas.microsoft.com/office/drawing/2014/main" id="{EC68284E-9E41-4249-B3FA-E0C3FAF81B22}"/>
                    </a:ext>
                  </a:extLst>
                </p:cNvPr>
                <p:cNvSpPr/>
                <p:nvPr/>
              </p:nvSpPr>
              <p:spPr>
                <a:xfrm>
                  <a:off x="5453893" y="49871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32" name="pt3241">
                  <a:extLst>
                    <a:ext uri="{FF2B5EF4-FFF2-40B4-BE49-F238E27FC236}">
                      <a16:creationId xmlns:a16="http://schemas.microsoft.com/office/drawing/2014/main" id="{D447D02A-4CBD-4D3F-8332-9B89EFA566DA}"/>
                    </a:ext>
                  </a:extLst>
                </p:cNvPr>
                <p:cNvSpPr/>
                <p:nvPr/>
              </p:nvSpPr>
              <p:spPr>
                <a:xfrm>
                  <a:off x="5835240" y="49871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33" name="pt3242">
                  <a:extLst>
                    <a:ext uri="{FF2B5EF4-FFF2-40B4-BE49-F238E27FC236}">
                      <a16:creationId xmlns:a16="http://schemas.microsoft.com/office/drawing/2014/main" id="{24367BFD-377E-4D5E-920D-B9AD13817F1B}"/>
                    </a:ext>
                  </a:extLst>
                </p:cNvPr>
                <p:cNvSpPr/>
                <p:nvPr/>
              </p:nvSpPr>
              <p:spPr>
                <a:xfrm>
                  <a:off x="5827224" y="49871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34" name="pt3243">
                  <a:extLst>
                    <a:ext uri="{FF2B5EF4-FFF2-40B4-BE49-F238E27FC236}">
                      <a16:creationId xmlns:a16="http://schemas.microsoft.com/office/drawing/2014/main" id="{83611E52-BE9B-40CC-81EF-10D7B0C3F276}"/>
                    </a:ext>
                  </a:extLst>
                </p:cNvPr>
                <p:cNvSpPr/>
                <p:nvPr/>
              </p:nvSpPr>
              <p:spPr>
                <a:xfrm>
                  <a:off x="5485692" y="49872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35" name="pt3244">
                  <a:extLst>
                    <a:ext uri="{FF2B5EF4-FFF2-40B4-BE49-F238E27FC236}">
                      <a16:creationId xmlns:a16="http://schemas.microsoft.com/office/drawing/2014/main" id="{233D5001-D99A-4A52-A2B2-42F9AAC8198A}"/>
                    </a:ext>
                  </a:extLst>
                </p:cNvPr>
                <p:cNvSpPr/>
                <p:nvPr/>
              </p:nvSpPr>
              <p:spPr>
                <a:xfrm>
                  <a:off x="5393314" y="49872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36" name="pt3245">
                  <a:extLst>
                    <a:ext uri="{FF2B5EF4-FFF2-40B4-BE49-F238E27FC236}">
                      <a16:creationId xmlns:a16="http://schemas.microsoft.com/office/drawing/2014/main" id="{7DE1366A-852A-4B7C-AF6F-D583ACBF6E44}"/>
                    </a:ext>
                  </a:extLst>
                </p:cNvPr>
                <p:cNvSpPr/>
                <p:nvPr/>
              </p:nvSpPr>
              <p:spPr>
                <a:xfrm>
                  <a:off x="5393314" y="49872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37" name="pt3246">
                  <a:extLst>
                    <a:ext uri="{FF2B5EF4-FFF2-40B4-BE49-F238E27FC236}">
                      <a16:creationId xmlns:a16="http://schemas.microsoft.com/office/drawing/2014/main" id="{24C88FB0-D686-482B-B487-0936F67D7001}"/>
                    </a:ext>
                  </a:extLst>
                </p:cNvPr>
                <p:cNvSpPr/>
                <p:nvPr/>
              </p:nvSpPr>
              <p:spPr>
                <a:xfrm>
                  <a:off x="5436141" y="49873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38" name="pt3247">
                  <a:extLst>
                    <a:ext uri="{FF2B5EF4-FFF2-40B4-BE49-F238E27FC236}">
                      <a16:creationId xmlns:a16="http://schemas.microsoft.com/office/drawing/2014/main" id="{580AAC13-E604-433F-A76F-281563B66C85}"/>
                    </a:ext>
                  </a:extLst>
                </p:cNvPr>
                <p:cNvSpPr/>
                <p:nvPr/>
              </p:nvSpPr>
              <p:spPr>
                <a:xfrm>
                  <a:off x="5450652" y="49875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39" name="pt3248">
                  <a:extLst>
                    <a:ext uri="{FF2B5EF4-FFF2-40B4-BE49-F238E27FC236}">
                      <a16:creationId xmlns:a16="http://schemas.microsoft.com/office/drawing/2014/main" id="{BE3E716F-76F2-4996-A645-DDEDCE7A35DE}"/>
                    </a:ext>
                  </a:extLst>
                </p:cNvPr>
                <p:cNvSpPr/>
                <p:nvPr/>
              </p:nvSpPr>
              <p:spPr>
                <a:xfrm>
                  <a:off x="5804955" y="49876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0" name="pt3249">
                  <a:extLst>
                    <a:ext uri="{FF2B5EF4-FFF2-40B4-BE49-F238E27FC236}">
                      <a16:creationId xmlns:a16="http://schemas.microsoft.com/office/drawing/2014/main" id="{57A911C6-171C-4474-BF73-CC3B06777496}"/>
                    </a:ext>
                  </a:extLst>
                </p:cNvPr>
                <p:cNvSpPr/>
                <p:nvPr/>
              </p:nvSpPr>
              <p:spPr>
                <a:xfrm>
                  <a:off x="5439901" y="49876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1" name="pt3250">
                  <a:extLst>
                    <a:ext uri="{FF2B5EF4-FFF2-40B4-BE49-F238E27FC236}">
                      <a16:creationId xmlns:a16="http://schemas.microsoft.com/office/drawing/2014/main" id="{EC5F1658-276A-4F9D-9FBD-955F9D08F6F8}"/>
                    </a:ext>
                  </a:extLst>
                </p:cNvPr>
                <p:cNvSpPr/>
                <p:nvPr/>
              </p:nvSpPr>
              <p:spPr>
                <a:xfrm>
                  <a:off x="5817868" y="49877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2" name="pt3251">
                  <a:extLst>
                    <a:ext uri="{FF2B5EF4-FFF2-40B4-BE49-F238E27FC236}">
                      <a16:creationId xmlns:a16="http://schemas.microsoft.com/office/drawing/2014/main" id="{51139EA4-C480-47A4-BD18-BBEEAD6B0CC8}"/>
                    </a:ext>
                  </a:extLst>
                </p:cNvPr>
                <p:cNvSpPr/>
                <p:nvPr/>
              </p:nvSpPr>
              <p:spPr>
                <a:xfrm>
                  <a:off x="5840352" y="49879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3" name="pt3252">
                  <a:extLst>
                    <a:ext uri="{FF2B5EF4-FFF2-40B4-BE49-F238E27FC236}">
                      <a16:creationId xmlns:a16="http://schemas.microsoft.com/office/drawing/2014/main" id="{8CC543E3-1394-4D55-B12C-393D21E490F2}"/>
                    </a:ext>
                  </a:extLst>
                </p:cNvPr>
                <p:cNvSpPr/>
                <p:nvPr/>
              </p:nvSpPr>
              <p:spPr>
                <a:xfrm>
                  <a:off x="5781806" y="49879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4" name="pt3253">
                  <a:extLst>
                    <a:ext uri="{FF2B5EF4-FFF2-40B4-BE49-F238E27FC236}">
                      <a16:creationId xmlns:a16="http://schemas.microsoft.com/office/drawing/2014/main" id="{033ADB78-16BA-490D-BCB8-208E77993E48}"/>
                    </a:ext>
                  </a:extLst>
                </p:cNvPr>
                <p:cNvSpPr/>
                <p:nvPr/>
              </p:nvSpPr>
              <p:spPr>
                <a:xfrm>
                  <a:off x="5507911" y="49880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5" name="pt3254">
                  <a:extLst>
                    <a:ext uri="{FF2B5EF4-FFF2-40B4-BE49-F238E27FC236}">
                      <a16:creationId xmlns:a16="http://schemas.microsoft.com/office/drawing/2014/main" id="{68BC05CF-1857-44F7-B574-CECCBBF832F8}"/>
                    </a:ext>
                  </a:extLst>
                </p:cNvPr>
                <p:cNvSpPr/>
                <p:nvPr/>
              </p:nvSpPr>
              <p:spPr>
                <a:xfrm>
                  <a:off x="5492679" y="49882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6" name="pt3255">
                  <a:extLst>
                    <a:ext uri="{FF2B5EF4-FFF2-40B4-BE49-F238E27FC236}">
                      <a16:creationId xmlns:a16="http://schemas.microsoft.com/office/drawing/2014/main" id="{92A289BF-8615-4C44-BEC1-81D0B40840E8}"/>
                    </a:ext>
                  </a:extLst>
                </p:cNvPr>
                <p:cNvSpPr/>
                <p:nvPr/>
              </p:nvSpPr>
              <p:spPr>
                <a:xfrm>
                  <a:off x="5518344" y="49883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7" name="pt3256">
                  <a:extLst>
                    <a:ext uri="{FF2B5EF4-FFF2-40B4-BE49-F238E27FC236}">
                      <a16:creationId xmlns:a16="http://schemas.microsoft.com/office/drawing/2014/main" id="{3F3FDB36-BF43-4030-A776-13BFEC2EAD13}"/>
                    </a:ext>
                  </a:extLst>
                </p:cNvPr>
                <p:cNvSpPr/>
                <p:nvPr/>
              </p:nvSpPr>
              <p:spPr>
                <a:xfrm>
                  <a:off x="5739914" y="49884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8" name="pt3257">
                  <a:extLst>
                    <a:ext uri="{FF2B5EF4-FFF2-40B4-BE49-F238E27FC236}">
                      <a16:creationId xmlns:a16="http://schemas.microsoft.com/office/drawing/2014/main" id="{7CFB5A95-D29E-4675-B96E-9DE6F9554FA4}"/>
                    </a:ext>
                  </a:extLst>
                </p:cNvPr>
                <p:cNvSpPr/>
                <p:nvPr/>
              </p:nvSpPr>
              <p:spPr>
                <a:xfrm>
                  <a:off x="5809171" y="49884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9" name="pt3258">
                  <a:extLst>
                    <a:ext uri="{FF2B5EF4-FFF2-40B4-BE49-F238E27FC236}">
                      <a16:creationId xmlns:a16="http://schemas.microsoft.com/office/drawing/2014/main" id="{A952068C-52A9-4C18-B417-98E94413FC1F}"/>
                    </a:ext>
                  </a:extLst>
                </p:cNvPr>
                <p:cNvSpPr/>
                <p:nvPr/>
              </p:nvSpPr>
              <p:spPr>
                <a:xfrm>
                  <a:off x="5461580" y="49884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50" name="pt3259">
                  <a:extLst>
                    <a:ext uri="{FF2B5EF4-FFF2-40B4-BE49-F238E27FC236}">
                      <a16:creationId xmlns:a16="http://schemas.microsoft.com/office/drawing/2014/main" id="{272C4C64-6523-4C7E-AC4A-D0ADF9FF6B8B}"/>
                    </a:ext>
                  </a:extLst>
                </p:cNvPr>
                <p:cNvSpPr/>
                <p:nvPr/>
              </p:nvSpPr>
              <p:spPr>
                <a:xfrm>
                  <a:off x="5455889" y="49884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51" name="pt3260">
                  <a:extLst>
                    <a:ext uri="{FF2B5EF4-FFF2-40B4-BE49-F238E27FC236}">
                      <a16:creationId xmlns:a16="http://schemas.microsoft.com/office/drawing/2014/main" id="{F2C4A107-2A9F-45AD-96CA-1648061188E1}"/>
                    </a:ext>
                  </a:extLst>
                </p:cNvPr>
                <p:cNvSpPr/>
                <p:nvPr/>
              </p:nvSpPr>
              <p:spPr>
                <a:xfrm>
                  <a:off x="5766338" y="49884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52" name="pt3261">
                  <a:extLst>
                    <a:ext uri="{FF2B5EF4-FFF2-40B4-BE49-F238E27FC236}">
                      <a16:creationId xmlns:a16="http://schemas.microsoft.com/office/drawing/2014/main" id="{FB2CF8F3-6C89-465F-A6F6-E3B83A05E0FA}"/>
                    </a:ext>
                  </a:extLst>
                </p:cNvPr>
                <p:cNvSpPr/>
                <p:nvPr/>
              </p:nvSpPr>
              <p:spPr>
                <a:xfrm>
                  <a:off x="5525281" y="49884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53" name="pt3262">
                  <a:extLst>
                    <a:ext uri="{FF2B5EF4-FFF2-40B4-BE49-F238E27FC236}">
                      <a16:creationId xmlns:a16="http://schemas.microsoft.com/office/drawing/2014/main" id="{F7D2FAD1-7E26-420D-A9F8-F767109CAFDC}"/>
                    </a:ext>
                  </a:extLst>
                </p:cNvPr>
                <p:cNvSpPr/>
                <p:nvPr/>
              </p:nvSpPr>
              <p:spPr>
                <a:xfrm>
                  <a:off x="5797429" y="49886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54" name="pt3263">
                  <a:extLst>
                    <a:ext uri="{FF2B5EF4-FFF2-40B4-BE49-F238E27FC236}">
                      <a16:creationId xmlns:a16="http://schemas.microsoft.com/office/drawing/2014/main" id="{67BC8646-04A9-4839-A2B8-0EAAF90E735E}"/>
                    </a:ext>
                  </a:extLst>
                </p:cNvPr>
                <p:cNvSpPr/>
                <p:nvPr/>
              </p:nvSpPr>
              <p:spPr>
                <a:xfrm>
                  <a:off x="5753238" y="49889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55" name="pt3264">
                  <a:extLst>
                    <a:ext uri="{FF2B5EF4-FFF2-40B4-BE49-F238E27FC236}">
                      <a16:creationId xmlns:a16="http://schemas.microsoft.com/office/drawing/2014/main" id="{88BC26BC-D804-4EB8-AB3B-6BCD7CD4AC0F}"/>
                    </a:ext>
                  </a:extLst>
                </p:cNvPr>
                <p:cNvSpPr/>
                <p:nvPr/>
              </p:nvSpPr>
              <p:spPr>
                <a:xfrm>
                  <a:off x="5823688" y="49889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56" name="pt3265">
                  <a:extLst>
                    <a:ext uri="{FF2B5EF4-FFF2-40B4-BE49-F238E27FC236}">
                      <a16:creationId xmlns:a16="http://schemas.microsoft.com/office/drawing/2014/main" id="{E69F33E3-E3EB-479F-8BD3-74161CE923E3}"/>
                    </a:ext>
                  </a:extLst>
                </p:cNvPr>
                <p:cNvSpPr/>
                <p:nvPr/>
              </p:nvSpPr>
              <p:spPr>
                <a:xfrm>
                  <a:off x="5494090" y="49891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57" name="pt3266">
                  <a:extLst>
                    <a:ext uri="{FF2B5EF4-FFF2-40B4-BE49-F238E27FC236}">
                      <a16:creationId xmlns:a16="http://schemas.microsoft.com/office/drawing/2014/main" id="{2D0F11EE-4597-4A74-B02F-FB15D1D08437}"/>
                    </a:ext>
                  </a:extLst>
                </p:cNvPr>
                <p:cNvSpPr/>
                <p:nvPr/>
              </p:nvSpPr>
              <p:spPr>
                <a:xfrm>
                  <a:off x="5436610" y="49891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58" name="pt3267">
                  <a:extLst>
                    <a:ext uri="{FF2B5EF4-FFF2-40B4-BE49-F238E27FC236}">
                      <a16:creationId xmlns:a16="http://schemas.microsoft.com/office/drawing/2014/main" id="{4FD1CBCC-6D8E-485B-BAF6-820D6238C0AA}"/>
                    </a:ext>
                  </a:extLst>
                </p:cNvPr>
                <p:cNvSpPr/>
                <p:nvPr/>
              </p:nvSpPr>
              <p:spPr>
                <a:xfrm>
                  <a:off x="5731433" y="49891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59" name="pt3268">
                  <a:extLst>
                    <a:ext uri="{FF2B5EF4-FFF2-40B4-BE49-F238E27FC236}">
                      <a16:creationId xmlns:a16="http://schemas.microsoft.com/office/drawing/2014/main" id="{EDA8741C-4B39-4C0E-BABE-DE6A5D515C66}"/>
                    </a:ext>
                  </a:extLst>
                </p:cNvPr>
                <p:cNvSpPr/>
                <p:nvPr/>
              </p:nvSpPr>
              <p:spPr>
                <a:xfrm>
                  <a:off x="5759956" y="49891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60" name="pt3269">
                  <a:extLst>
                    <a:ext uri="{FF2B5EF4-FFF2-40B4-BE49-F238E27FC236}">
                      <a16:creationId xmlns:a16="http://schemas.microsoft.com/office/drawing/2014/main" id="{B99F6B8F-C894-4A00-81A1-9062AFF07C53}"/>
                    </a:ext>
                  </a:extLst>
                </p:cNvPr>
                <p:cNvSpPr/>
                <p:nvPr/>
              </p:nvSpPr>
              <p:spPr>
                <a:xfrm>
                  <a:off x="5443949" y="49893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61" name="pt3270">
                  <a:extLst>
                    <a:ext uri="{FF2B5EF4-FFF2-40B4-BE49-F238E27FC236}">
                      <a16:creationId xmlns:a16="http://schemas.microsoft.com/office/drawing/2014/main" id="{21FACBBE-6818-47C6-973D-7C486C06764E}"/>
                    </a:ext>
                  </a:extLst>
                </p:cNvPr>
                <p:cNvSpPr/>
                <p:nvPr/>
              </p:nvSpPr>
              <p:spPr>
                <a:xfrm>
                  <a:off x="5811233" y="49893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62" name="pt3271">
                  <a:extLst>
                    <a:ext uri="{FF2B5EF4-FFF2-40B4-BE49-F238E27FC236}">
                      <a16:creationId xmlns:a16="http://schemas.microsoft.com/office/drawing/2014/main" id="{29D7BC08-F21B-4D3A-800B-1BF8C363B49D}"/>
                    </a:ext>
                  </a:extLst>
                </p:cNvPr>
                <p:cNvSpPr/>
                <p:nvPr/>
              </p:nvSpPr>
              <p:spPr>
                <a:xfrm>
                  <a:off x="5792091" y="49893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63" name="pt3272">
                  <a:extLst>
                    <a:ext uri="{FF2B5EF4-FFF2-40B4-BE49-F238E27FC236}">
                      <a16:creationId xmlns:a16="http://schemas.microsoft.com/office/drawing/2014/main" id="{B1074507-E741-40C2-8CD6-7A803FF3E26D}"/>
                    </a:ext>
                  </a:extLst>
                </p:cNvPr>
                <p:cNvSpPr/>
                <p:nvPr/>
              </p:nvSpPr>
              <p:spPr>
                <a:xfrm>
                  <a:off x="5817881" y="49895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64" name="pt3273">
                  <a:extLst>
                    <a:ext uri="{FF2B5EF4-FFF2-40B4-BE49-F238E27FC236}">
                      <a16:creationId xmlns:a16="http://schemas.microsoft.com/office/drawing/2014/main" id="{21761EBB-D149-4390-BE48-16DC0C44F6C1}"/>
                    </a:ext>
                  </a:extLst>
                </p:cNvPr>
                <p:cNvSpPr/>
                <p:nvPr/>
              </p:nvSpPr>
              <p:spPr>
                <a:xfrm>
                  <a:off x="5749569" y="49895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65" name="pt3274">
                  <a:extLst>
                    <a:ext uri="{FF2B5EF4-FFF2-40B4-BE49-F238E27FC236}">
                      <a16:creationId xmlns:a16="http://schemas.microsoft.com/office/drawing/2014/main" id="{E67E0821-23F6-4A3A-BF25-79550AC89B27}"/>
                    </a:ext>
                  </a:extLst>
                </p:cNvPr>
                <p:cNvSpPr/>
                <p:nvPr/>
              </p:nvSpPr>
              <p:spPr>
                <a:xfrm>
                  <a:off x="5804365" y="49895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66" name="pt3275">
                  <a:extLst>
                    <a:ext uri="{FF2B5EF4-FFF2-40B4-BE49-F238E27FC236}">
                      <a16:creationId xmlns:a16="http://schemas.microsoft.com/office/drawing/2014/main" id="{F82E7A12-46C6-4C3A-A5B9-A0B4573567F0}"/>
                    </a:ext>
                  </a:extLst>
                </p:cNvPr>
                <p:cNvSpPr/>
                <p:nvPr/>
              </p:nvSpPr>
              <p:spPr>
                <a:xfrm>
                  <a:off x="5806827" y="49895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67" name="pt3276">
                  <a:extLst>
                    <a:ext uri="{FF2B5EF4-FFF2-40B4-BE49-F238E27FC236}">
                      <a16:creationId xmlns:a16="http://schemas.microsoft.com/office/drawing/2014/main" id="{6E141847-A64A-4033-BF4B-637B82D85A95}"/>
                    </a:ext>
                  </a:extLst>
                </p:cNvPr>
                <p:cNvSpPr/>
                <p:nvPr/>
              </p:nvSpPr>
              <p:spPr>
                <a:xfrm>
                  <a:off x="5516990" y="49895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68" name="pt3277">
                  <a:extLst>
                    <a:ext uri="{FF2B5EF4-FFF2-40B4-BE49-F238E27FC236}">
                      <a16:creationId xmlns:a16="http://schemas.microsoft.com/office/drawing/2014/main" id="{87CE58C4-A349-4F53-8580-DA209941B54E}"/>
                    </a:ext>
                  </a:extLst>
                </p:cNvPr>
                <p:cNvSpPr/>
                <p:nvPr/>
              </p:nvSpPr>
              <p:spPr>
                <a:xfrm>
                  <a:off x="5468454" y="49895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69" name="pt3278">
                  <a:extLst>
                    <a:ext uri="{FF2B5EF4-FFF2-40B4-BE49-F238E27FC236}">
                      <a16:creationId xmlns:a16="http://schemas.microsoft.com/office/drawing/2014/main" id="{73B76697-7657-4DD4-9755-E196862018BB}"/>
                    </a:ext>
                  </a:extLst>
                </p:cNvPr>
                <p:cNvSpPr/>
                <p:nvPr/>
              </p:nvSpPr>
              <p:spPr>
                <a:xfrm>
                  <a:off x="5477463" y="49895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70" name="pt3279">
                  <a:extLst>
                    <a:ext uri="{FF2B5EF4-FFF2-40B4-BE49-F238E27FC236}">
                      <a16:creationId xmlns:a16="http://schemas.microsoft.com/office/drawing/2014/main" id="{652A9C85-3B4F-4C06-B408-A830557B5415}"/>
                    </a:ext>
                  </a:extLst>
                </p:cNvPr>
                <p:cNvSpPr/>
                <p:nvPr/>
              </p:nvSpPr>
              <p:spPr>
                <a:xfrm>
                  <a:off x="5473154" y="49895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71" name="pt3280">
                  <a:extLst>
                    <a:ext uri="{FF2B5EF4-FFF2-40B4-BE49-F238E27FC236}">
                      <a16:creationId xmlns:a16="http://schemas.microsoft.com/office/drawing/2014/main" id="{3EA899FD-03B1-4780-8282-A8CDAC993A07}"/>
                    </a:ext>
                  </a:extLst>
                </p:cNvPr>
                <p:cNvSpPr/>
                <p:nvPr/>
              </p:nvSpPr>
              <p:spPr>
                <a:xfrm>
                  <a:off x="5821919" y="49897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72" name="pt3281">
                  <a:extLst>
                    <a:ext uri="{FF2B5EF4-FFF2-40B4-BE49-F238E27FC236}">
                      <a16:creationId xmlns:a16="http://schemas.microsoft.com/office/drawing/2014/main" id="{CB773D4E-A811-40AD-9BF3-63D58896B95E}"/>
                    </a:ext>
                  </a:extLst>
                </p:cNvPr>
                <p:cNvSpPr/>
                <p:nvPr/>
              </p:nvSpPr>
              <p:spPr>
                <a:xfrm>
                  <a:off x="5751484" y="49898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73" name="pt3282">
                  <a:extLst>
                    <a:ext uri="{FF2B5EF4-FFF2-40B4-BE49-F238E27FC236}">
                      <a16:creationId xmlns:a16="http://schemas.microsoft.com/office/drawing/2014/main" id="{9B784CF7-18CF-4686-8585-243DCED04DF4}"/>
                    </a:ext>
                  </a:extLst>
                </p:cNvPr>
                <p:cNvSpPr/>
                <p:nvPr/>
              </p:nvSpPr>
              <p:spPr>
                <a:xfrm>
                  <a:off x="5464164" y="49898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74" name="pt3283">
                  <a:extLst>
                    <a:ext uri="{FF2B5EF4-FFF2-40B4-BE49-F238E27FC236}">
                      <a16:creationId xmlns:a16="http://schemas.microsoft.com/office/drawing/2014/main" id="{F56A7AC9-79FC-4691-8829-6F83649285C6}"/>
                    </a:ext>
                  </a:extLst>
                </p:cNvPr>
                <p:cNvSpPr/>
                <p:nvPr/>
              </p:nvSpPr>
              <p:spPr>
                <a:xfrm>
                  <a:off x="5525693" y="49899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75" name="pt3284">
                  <a:extLst>
                    <a:ext uri="{FF2B5EF4-FFF2-40B4-BE49-F238E27FC236}">
                      <a16:creationId xmlns:a16="http://schemas.microsoft.com/office/drawing/2014/main" id="{93769167-B167-412C-8E00-384D5CC4A80D}"/>
                    </a:ext>
                  </a:extLst>
                </p:cNvPr>
                <p:cNvSpPr/>
                <p:nvPr/>
              </p:nvSpPr>
              <p:spPr>
                <a:xfrm>
                  <a:off x="5728712" y="49899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76" name="pt3285">
                  <a:extLst>
                    <a:ext uri="{FF2B5EF4-FFF2-40B4-BE49-F238E27FC236}">
                      <a16:creationId xmlns:a16="http://schemas.microsoft.com/office/drawing/2014/main" id="{9E5A09F1-3507-4EDD-87BE-A8AE30194330}"/>
                    </a:ext>
                  </a:extLst>
                </p:cNvPr>
                <p:cNvSpPr/>
                <p:nvPr/>
              </p:nvSpPr>
              <p:spPr>
                <a:xfrm>
                  <a:off x="5406742" y="49899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77" name="pt3286">
                  <a:extLst>
                    <a:ext uri="{FF2B5EF4-FFF2-40B4-BE49-F238E27FC236}">
                      <a16:creationId xmlns:a16="http://schemas.microsoft.com/office/drawing/2014/main" id="{9DD374DC-844C-44D9-B554-4228E1F5FF0C}"/>
                    </a:ext>
                  </a:extLst>
                </p:cNvPr>
                <p:cNvSpPr/>
                <p:nvPr/>
              </p:nvSpPr>
              <p:spPr>
                <a:xfrm>
                  <a:off x="5419957" y="49899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78" name="pt3287">
                  <a:extLst>
                    <a:ext uri="{FF2B5EF4-FFF2-40B4-BE49-F238E27FC236}">
                      <a16:creationId xmlns:a16="http://schemas.microsoft.com/office/drawing/2014/main" id="{B9DE5478-C8B9-45C1-8305-80C9CCBEF73E}"/>
                    </a:ext>
                  </a:extLst>
                </p:cNvPr>
                <p:cNvSpPr/>
                <p:nvPr/>
              </p:nvSpPr>
              <p:spPr>
                <a:xfrm>
                  <a:off x="5815714" y="49899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79" name="pt3288">
                  <a:extLst>
                    <a:ext uri="{FF2B5EF4-FFF2-40B4-BE49-F238E27FC236}">
                      <a16:creationId xmlns:a16="http://schemas.microsoft.com/office/drawing/2014/main" id="{A7210E6E-A432-4379-B479-EA60414353F1}"/>
                    </a:ext>
                  </a:extLst>
                </p:cNvPr>
                <p:cNvSpPr/>
                <p:nvPr/>
              </p:nvSpPr>
              <p:spPr>
                <a:xfrm>
                  <a:off x="5813928" y="49899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80" name="pt3289">
                  <a:extLst>
                    <a:ext uri="{FF2B5EF4-FFF2-40B4-BE49-F238E27FC236}">
                      <a16:creationId xmlns:a16="http://schemas.microsoft.com/office/drawing/2014/main" id="{ED0EEC7C-A142-42AB-825E-8F092A15724B}"/>
                    </a:ext>
                  </a:extLst>
                </p:cNvPr>
                <p:cNvSpPr/>
                <p:nvPr/>
              </p:nvSpPr>
              <p:spPr>
                <a:xfrm>
                  <a:off x="5413924" y="49899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81" name="pt3290">
                  <a:extLst>
                    <a:ext uri="{FF2B5EF4-FFF2-40B4-BE49-F238E27FC236}">
                      <a16:creationId xmlns:a16="http://schemas.microsoft.com/office/drawing/2014/main" id="{BEDA4D15-FDCE-4C33-93E7-17ABE066B22D}"/>
                    </a:ext>
                  </a:extLst>
                </p:cNvPr>
                <p:cNvSpPr/>
                <p:nvPr/>
              </p:nvSpPr>
              <p:spPr>
                <a:xfrm>
                  <a:off x="5756584" y="49899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82" name="pt3291">
                  <a:extLst>
                    <a:ext uri="{FF2B5EF4-FFF2-40B4-BE49-F238E27FC236}">
                      <a16:creationId xmlns:a16="http://schemas.microsoft.com/office/drawing/2014/main" id="{FAE2351A-8DBA-425E-B3F0-3960C1B48D74}"/>
                    </a:ext>
                  </a:extLst>
                </p:cNvPr>
                <p:cNvSpPr/>
                <p:nvPr/>
              </p:nvSpPr>
              <p:spPr>
                <a:xfrm>
                  <a:off x="5479932" y="49900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83" name="pt3292">
                  <a:extLst>
                    <a:ext uri="{FF2B5EF4-FFF2-40B4-BE49-F238E27FC236}">
                      <a16:creationId xmlns:a16="http://schemas.microsoft.com/office/drawing/2014/main" id="{734EFFB8-DD4E-48F0-8D48-CCD9CC50A75D}"/>
                    </a:ext>
                  </a:extLst>
                </p:cNvPr>
                <p:cNvSpPr/>
                <p:nvPr/>
              </p:nvSpPr>
              <p:spPr>
                <a:xfrm>
                  <a:off x="5782223" y="49900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84" name="pt3293">
                  <a:extLst>
                    <a:ext uri="{FF2B5EF4-FFF2-40B4-BE49-F238E27FC236}">
                      <a16:creationId xmlns:a16="http://schemas.microsoft.com/office/drawing/2014/main" id="{32C035FC-272F-459F-8FEF-CC9A5A6CB231}"/>
                    </a:ext>
                  </a:extLst>
                </p:cNvPr>
                <p:cNvSpPr/>
                <p:nvPr/>
              </p:nvSpPr>
              <p:spPr>
                <a:xfrm>
                  <a:off x="5846110" y="49903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85" name="pt3294">
                  <a:extLst>
                    <a:ext uri="{FF2B5EF4-FFF2-40B4-BE49-F238E27FC236}">
                      <a16:creationId xmlns:a16="http://schemas.microsoft.com/office/drawing/2014/main" id="{13D9BBE0-CAE5-4369-95D5-C15A9D95E465}"/>
                    </a:ext>
                  </a:extLst>
                </p:cNvPr>
                <p:cNvSpPr/>
                <p:nvPr/>
              </p:nvSpPr>
              <p:spPr>
                <a:xfrm>
                  <a:off x="5797493" y="49903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86" name="pt3295">
                  <a:extLst>
                    <a:ext uri="{FF2B5EF4-FFF2-40B4-BE49-F238E27FC236}">
                      <a16:creationId xmlns:a16="http://schemas.microsoft.com/office/drawing/2014/main" id="{E6B13D4D-C21C-4370-B7DC-7594F16190C7}"/>
                    </a:ext>
                  </a:extLst>
                </p:cNvPr>
                <p:cNvSpPr/>
                <p:nvPr/>
              </p:nvSpPr>
              <p:spPr>
                <a:xfrm>
                  <a:off x="5454491" y="49903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87" name="pt3296">
                  <a:extLst>
                    <a:ext uri="{FF2B5EF4-FFF2-40B4-BE49-F238E27FC236}">
                      <a16:creationId xmlns:a16="http://schemas.microsoft.com/office/drawing/2014/main" id="{884CFF8B-7544-427F-B5C1-AA16F92849A3}"/>
                    </a:ext>
                  </a:extLst>
                </p:cNvPr>
                <p:cNvSpPr/>
                <p:nvPr/>
              </p:nvSpPr>
              <p:spPr>
                <a:xfrm>
                  <a:off x="5460857" y="49903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88" name="pt3297">
                  <a:extLst>
                    <a:ext uri="{FF2B5EF4-FFF2-40B4-BE49-F238E27FC236}">
                      <a16:creationId xmlns:a16="http://schemas.microsoft.com/office/drawing/2014/main" id="{9EF8BFBB-3BBF-42A7-B549-F03883469839}"/>
                    </a:ext>
                  </a:extLst>
                </p:cNvPr>
                <p:cNvSpPr/>
                <p:nvPr/>
              </p:nvSpPr>
              <p:spPr>
                <a:xfrm>
                  <a:off x="5842572" y="49903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89" name="pt3298">
                  <a:extLst>
                    <a:ext uri="{FF2B5EF4-FFF2-40B4-BE49-F238E27FC236}">
                      <a16:creationId xmlns:a16="http://schemas.microsoft.com/office/drawing/2014/main" id="{5C0C3E87-3BC8-4F3B-A9C3-37459AE2613F}"/>
                    </a:ext>
                  </a:extLst>
                </p:cNvPr>
                <p:cNvSpPr/>
                <p:nvPr/>
              </p:nvSpPr>
              <p:spPr>
                <a:xfrm>
                  <a:off x="5451144" y="49903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90" name="pt3299">
                  <a:extLst>
                    <a:ext uri="{FF2B5EF4-FFF2-40B4-BE49-F238E27FC236}">
                      <a16:creationId xmlns:a16="http://schemas.microsoft.com/office/drawing/2014/main" id="{8E4985A2-96EB-445E-9FF6-20227B9E8E6C}"/>
                    </a:ext>
                  </a:extLst>
                </p:cNvPr>
                <p:cNvSpPr/>
                <p:nvPr/>
              </p:nvSpPr>
              <p:spPr>
                <a:xfrm>
                  <a:off x="5461550" y="49904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91" name="pt3300">
                  <a:extLst>
                    <a:ext uri="{FF2B5EF4-FFF2-40B4-BE49-F238E27FC236}">
                      <a16:creationId xmlns:a16="http://schemas.microsoft.com/office/drawing/2014/main" id="{AE524C5B-7BA7-4606-B177-B17BC7A0FD37}"/>
                    </a:ext>
                  </a:extLst>
                </p:cNvPr>
                <p:cNvSpPr/>
                <p:nvPr/>
              </p:nvSpPr>
              <p:spPr>
                <a:xfrm>
                  <a:off x="5832078" y="49905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92" name="pt3301">
                  <a:extLst>
                    <a:ext uri="{FF2B5EF4-FFF2-40B4-BE49-F238E27FC236}">
                      <a16:creationId xmlns:a16="http://schemas.microsoft.com/office/drawing/2014/main" id="{C8DBE046-6D26-4C49-A0A0-25D37AD86303}"/>
                    </a:ext>
                  </a:extLst>
                </p:cNvPr>
                <p:cNvSpPr/>
                <p:nvPr/>
              </p:nvSpPr>
              <p:spPr>
                <a:xfrm>
                  <a:off x="5417640" y="49905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93" name="pt3302">
                  <a:extLst>
                    <a:ext uri="{FF2B5EF4-FFF2-40B4-BE49-F238E27FC236}">
                      <a16:creationId xmlns:a16="http://schemas.microsoft.com/office/drawing/2014/main" id="{FB66C8B8-C412-4E9C-B602-0C95F151B7AA}"/>
                    </a:ext>
                  </a:extLst>
                </p:cNvPr>
                <p:cNvSpPr/>
                <p:nvPr/>
              </p:nvSpPr>
              <p:spPr>
                <a:xfrm>
                  <a:off x="5529499" y="49905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94" name="pt3303">
                  <a:extLst>
                    <a:ext uri="{FF2B5EF4-FFF2-40B4-BE49-F238E27FC236}">
                      <a16:creationId xmlns:a16="http://schemas.microsoft.com/office/drawing/2014/main" id="{3F8ABEF5-A43A-458E-A91E-74CE9DAA53C4}"/>
                    </a:ext>
                  </a:extLst>
                </p:cNvPr>
                <p:cNvSpPr/>
                <p:nvPr/>
              </p:nvSpPr>
              <p:spPr>
                <a:xfrm>
                  <a:off x="5464270" y="49905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95" name="pt3304">
                  <a:extLst>
                    <a:ext uri="{FF2B5EF4-FFF2-40B4-BE49-F238E27FC236}">
                      <a16:creationId xmlns:a16="http://schemas.microsoft.com/office/drawing/2014/main" id="{5A6651F7-E56A-4C84-9B31-B1308AB41FF8}"/>
                    </a:ext>
                  </a:extLst>
                </p:cNvPr>
                <p:cNvSpPr/>
                <p:nvPr/>
              </p:nvSpPr>
              <p:spPr>
                <a:xfrm>
                  <a:off x="5480029" y="49905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96" name="pt3305">
                  <a:extLst>
                    <a:ext uri="{FF2B5EF4-FFF2-40B4-BE49-F238E27FC236}">
                      <a16:creationId xmlns:a16="http://schemas.microsoft.com/office/drawing/2014/main" id="{F6610FC4-DB5F-48CF-B694-F56FA7F406BF}"/>
                    </a:ext>
                  </a:extLst>
                </p:cNvPr>
                <p:cNvSpPr/>
                <p:nvPr/>
              </p:nvSpPr>
              <p:spPr>
                <a:xfrm>
                  <a:off x="5793340" y="49906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97" name="pt3306">
                  <a:extLst>
                    <a:ext uri="{FF2B5EF4-FFF2-40B4-BE49-F238E27FC236}">
                      <a16:creationId xmlns:a16="http://schemas.microsoft.com/office/drawing/2014/main" id="{79EFA42F-0A9A-4EB4-BEEC-927F345F2BF9}"/>
                    </a:ext>
                  </a:extLst>
                </p:cNvPr>
                <p:cNvSpPr/>
                <p:nvPr/>
              </p:nvSpPr>
              <p:spPr>
                <a:xfrm>
                  <a:off x="5771917" y="49907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98" name="pt3307">
                  <a:extLst>
                    <a:ext uri="{FF2B5EF4-FFF2-40B4-BE49-F238E27FC236}">
                      <a16:creationId xmlns:a16="http://schemas.microsoft.com/office/drawing/2014/main" id="{15C42F31-C0C5-44B5-B41D-C556B326C15D}"/>
                    </a:ext>
                  </a:extLst>
                </p:cNvPr>
                <p:cNvSpPr/>
                <p:nvPr/>
              </p:nvSpPr>
              <p:spPr>
                <a:xfrm>
                  <a:off x="5834181" y="49907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99" name="pt3308">
                  <a:extLst>
                    <a:ext uri="{FF2B5EF4-FFF2-40B4-BE49-F238E27FC236}">
                      <a16:creationId xmlns:a16="http://schemas.microsoft.com/office/drawing/2014/main" id="{AD2D7BE2-48C3-40F7-9E58-5D4D75FA9A7C}"/>
                    </a:ext>
                  </a:extLst>
                </p:cNvPr>
                <p:cNvSpPr/>
                <p:nvPr/>
              </p:nvSpPr>
              <p:spPr>
                <a:xfrm>
                  <a:off x="5825199" y="49907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00" name="pt3309">
                  <a:extLst>
                    <a:ext uri="{FF2B5EF4-FFF2-40B4-BE49-F238E27FC236}">
                      <a16:creationId xmlns:a16="http://schemas.microsoft.com/office/drawing/2014/main" id="{C01E4E4A-247A-4220-9B26-9E8CC0E3AB6B}"/>
                    </a:ext>
                  </a:extLst>
                </p:cNvPr>
                <p:cNvSpPr/>
                <p:nvPr/>
              </p:nvSpPr>
              <p:spPr>
                <a:xfrm>
                  <a:off x="5763015" y="49908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01" name="pt3310">
                  <a:extLst>
                    <a:ext uri="{FF2B5EF4-FFF2-40B4-BE49-F238E27FC236}">
                      <a16:creationId xmlns:a16="http://schemas.microsoft.com/office/drawing/2014/main" id="{80C7CF2E-11BE-459A-BB89-F58782B5F56A}"/>
                    </a:ext>
                  </a:extLst>
                </p:cNvPr>
                <p:cNvSpPr/>
                <p:nvPr/>
              </p:nvSpPr>
              <p:spPr>
                <a:xfrm>
                  <a:off x="5449800" y="49908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02" name="pt3311">
                  <a:extLst>
                    <a:ext uri="{FF2B5EF4-FFF2-40B4-BE49-F238E27FC236}">
                      <a16:creationId xmlns:a16="http://schemas.microsoft.com/office/drawing/2014/main" id="{271384C7-AEDE-45B9-8B9B-3A72A9B3D241}"/>
                    </a:ext>
                  </a:extLst>
                </p:cNvPr>
                <p:cNvSpPr/>
                <p:nvPr/>
              </p:nvSpPr>
              <p:spPr>
                <a:xfrm>
                  <a:off x="5808366" y="49910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03" name="pt3312">
                  <a:extLst>
                    <a:ext uri="{FF2B5EF4-FFF2-40B4-BE49-F238E27FC236}">
                      <a16:creationId xmlns:a16="http://schemas.microsoft.com/office/drawing/2014/main" id="{37A760CA-61B0-415B-A6D8-8835EB894A3D}"/>
                    </a:ext>
                  </a:extLst>
                </p:cNvPr>
                <p:cNvSpPr/>
                <p:nvPr/>
              </p:nvSpPr>
              <p:spPr>
                <a:xfrm>
                  <a:off x="5467331" y="49910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04" name="pt3313">
                  <a:extLst>
                    <a:ext uri="{FF2B5EF4-FFF2-40B4-BE49-F238E27FC236}">
                      <a16:creationId xmlns:a16="http://schemas.microsoft.com/office/drawing/2014/main" id="{8DC56985-99DF-4C05-BE5A-47E4B886C27C}"/>
                    </a:ext>
                  </a:extLst>
                </p:cNvPr>
                <p:cNvSpPr/>
                <p:nvPr/>
              </p:nvSpPr>
              <p:spPr>
                <a:xfrm>
                  <a:off x="5822730" y="49911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05" name="pt3314">
                  <a:extLst>
                    <a:ext uri="{FF2B5EF4-FFF2-40B4-BE49-F238E27FC236}">
                      <a16:creationId xmlns:a16="http://schemas.microsoft.com/office/drawing/2014/main" id="{A8ABA0E0-6E50-4C9E-A307-AE0910E3172B}"/>
                    </a:ext>
                  </a:extLst>
                </p:cNvPr>
                <p:cNvSpPr/>
                <p:nvPr/>
              </p:nvSpPr>
              <p:spPr>
                <a:xfrm>
                  <a:off x="5439927" y="49911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06" name="pt3315">
                  <a:extLst>
                    <a:ext uri="{FF2B5EF4-FFF2-40B4-BE49-F238E27FC236}">
                      <a16:creationId xmlns:a16="http://schemas.microsoft.com/office/drawing/2014/main" id="{8FD7C0FE-5D4D-4579-B607-EF5C1D748387}"/>
                    </a:ext>
                  </a:extLst>
                </p:cNvPr>
                <p:cNvSpPr/>
                <p:nvPr/>
              </p:nvSpPr>
              <p:spPr>
                <a:xfrm>
                  <a:off x="5493439" y="49912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07" name="pt3316">
                  <a:extLst>
                    <a:ext uri="{FF2B5EF4-FFF2-40B4-BE49-F238E27FC236}">
                      <a16:creationId xmlns:a16="http://schemas.microsoft.com/office/drawing/2014/main" id="{EA0BD3C3-1176-4E7D-A2A4-8F2F1D5BDF45}"/>
                    </a:ext>
                  </a:extLst>
                </p:cNvPr>
                <p:cNvSpPr/>
                <p:nvPr/>
              </p:nvSpPr>
              <p:spPr>
                <a:xfrm>
                  <a:off x="5739389" y="49912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08" name="pt3317">
                  <a:extLst>
                    <a:ext uri="{FF2B5EF4-FFF2-40B4-BE49-F238E27FC236}">
                      <a16:creationId xmlns:a16="http://schemas.microsoft.com/office/drawing/2014/main" id="{B2C7B34B-D57B-4BAA-BEAA-DF220D2A3B86}"/>
                    </a:ext>
                  </a:extLst>
                </p:cNvPr>
                <p:cNvSpPr/>
                <p:nvPr/>
              </p:nvSpPr>
              <p:spPr>
                <a:xfrm>
                  <a:off x="5824476" y="49912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09" name="pt3318">
                  <a:extLst>
                    <a:ext uri="{FF2B5EF4-FFF2-40B4-BE49-F238E27FC236}">
                      <a16:creationId xmlns:a16="http://schemas.microsoft.com/office/drawing/2014/main" id="{647F9F5B-C642-4B7A-9E92-478CBB14970F}"/>
                    </a:ext>
                  </a:extLst>
                </p:cNvPr>
                <p:cNvSpPr/>
                <p:nvPr/>
              </p:nvSpPr>
              <p:spPr>
                <a:xfrm>
                  <a:off x="5745579" y="499123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10" name="pt3319">
                  <a:extLst>
                    <a:ext uri="{FF2B5EF4-FFF2-40B4-BE49-F238E27FC236}">
                      <a16:creationId xmlns:a16="http://schemas.microsoft.com/office/drawing/2014/main" id="{2C601207-EE06-4FE4-9E5C-61D5FD9663BB}"/>
                    </a:ext>
                  </a:extLst>
                </p:cNvPr>
                <p:cNvSpPr/>
                <p:nvPr/>
              </p:nvSpPr>
              <p:spPr>
                <a:xfrm>
                  <a:off x="5428182" y="49912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11" name="pt3320">
                  <a:extLst>
                    <a:ext uri="{FF2B5EF4-FFF2-40B4-BE49-F238E27FC236}">
                      <a16:creationId xmlns:a16="http://schemas.microsoft.com/office/drawing/2014/main" id="{001FAF1E-F2F8-4FD3-9DE8-39B59B753760}"/>
                    </a:ext>
                  </a:extLst>
                </p:cNvPr>
                <p:cNvSpPr/>
                <p:nvPr/>
              </p:nvSpPr>
              <p:spPr>
                <a:xfrm>
                  <a:off x="5795646" y="49912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12" name="pt3321">
                  <a:extLst>
                    <a:ext uri="{FF2B5EF4-FFF2-40B4-BE49-F238E27FC236}">
                      <a16:creationId xmlns:a16="http://schemas.microsoft.com/office/drawing/2014/main" id="{3E6E2B12-2B95-4825-959F-BCD0378FBD9C}"/>
                    </a:ext>
                  </a:extLst>
                </p:cNvPr>
                <p:cNvSpPr/>
                <p:nvPr/>
              </p:nvSpPr>
              <p:spPr>
                <a:xfrm>
                  <a:off x="5428462" y="49913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13" name="pt3322">
                  <a:extLst>
                    <a:ext uri="{FF2B5EF4-FFF2-40B4-BE49-F238E27FC236}">
                      <a16:creationId xmlns:a16="http://schemas.microsoft.com/office/drawing/2014/main" id="{C50BA89F-DBCA-4F49-AB8A-6443A14E1885}"/>
                    </a:ext>
                  </a:extLst>
                </p:cNvPr>
                <p:cNvSpPr/>
                <p:nvPr/>
              </p:nvSpPr>
              <p:spPr>
                <a:xfrm>
                  <a:off x="5467909" y="49913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14" name="pt3323">
                  <a:extLst>
                    <a:ext uri="{FF2B5EF4-FFF2-40B4-BE49-F238E27FC236}">
                      <a16:creationId xmlns:a16="http://schemas.microsoft.com/office/drawing/2014/main" id="{2516280A-0041-4448-87DF-FB6625FF4B7A}"/>
                    </a:ext>
                  </a:extLst>
                </p:cNvPr>
                <p:cNvSpPr/>
                <p:nvPr/>
              </p:nvSpPr>
              <p:spPr>
                <a:xfrm>
                  <a:off x="5514749" y="49914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15" name="pt3324">
                  <a:extLst>
                    <a:ext uri="{FF2B5EF4-FFF2-40B4-BE49-F238E27FC236}">
                      <a16:creationId xmlns:a16="http://schemas.microsoft.com/office/drawing/2014/main" id="{18C14E51-F6A0-4E1D-9C3B-450F481DF229}"/>
                    </a:ext>
                  </a:extLst>
                </p:cNvPr>
                <p:cNvSpPr/>
                <p:nvPr/>
              </p:nvSpPr>
              <p:spPr>
                <a:xfrm>
                  <a:off x="5475978" y="49916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16" name="pt3325">
                  <a:extLst>
                    <a:ext uri="{FF2B5EF4-FFF2-40B4-BE49-F238E27FC236}">
                      <a16:creationId xmlns:a16="http://schemas.microsoft.com/office/drawing/2014/main" id="{C30ED1E5-235B-4C0B-9E85-C213899B20C0}"/>
                    </a:ext>
                  </a:extLst>
                </p:cNvPr>
                <p:cNvSpPr/>
                <p:nvPr/>
              </p:nvSpPr>
              <p:spPr>
                <a:xfrm>
                  <a:off x="5803526" y="49917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17" name="pt3326">
                  <a:extLst>
                    <a:ext uri="{FF2B5EF4-FFF2-40B4-BE49-F238E27FC236}">
                      <a16:creationId xmlns:a16="http://schemas.microsoft.com/office/drawing/2014/main" id="{E0D14786-F48F-402B-A1F6-5524ED60C4A0}"/>
                    </a:ext>
                  </a:extLst>
                </p:cNvPr>
                <p:cNvSpPr/>
                <p:nvPr/>
              </p:nvSpPr>
              <p:spPr>
                <a:xfrm>
                  <a:off x="5464465" y="49917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18" name="pt3327">
                  <a:extLst>
                    <a:ext uri="{FF2B5EF4-FFF2-40B4-BE49-F238E27FC236}">
                      <a16:creationId xmlns:a16="http://schemas.microsoft.com/office/drawing/2014/main" id="{09C503F5-1462-431B-8175-35C9D8C55A76}"/>
                    </a:ext>
                  </a:extLst>
                </p:cNvPr>
                <p:cNvSpPr/>
                <p:nvPr/>
              </p:nvSpPr>
              <p:spPr>
                <a:xfrm>
                  <a:off x="5525873" y="49917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19" name="pt3328">
                  <a:extLst>
                    <a:ext uri="{FF2B5EF4-FFF2-40B4-BE49-F238E27FC236}">
                      <a16:creationId xmlns:a16="http://schemas.microsoft.com/office/drawing/2014/main" id="{35BD5457-18F0-4045-BBD9-082A595DF11D}"/>
                    </a:ext>
                  </a:extLst>
                </p:cNvPr>
                <p:cNvSpPr/>
                <p:nvPr/>
              </p:nvSpPr>
              <p:spPr>
                <a:xfrm>
                  <a:off x="5516377" y="49917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20" name="pt3329">
                  <a:extLst>
                    <a:ext uri="{FF2B5EF4-FFF2-40B4-BE49-F238E27FC236}">
                      <a16:creationId xmlns:a16="http://schemas.microsoft.com/office/drawing/2014/main" id="{36662E2F-022E-4041-B4E0-7CF4D35CE957}"/>
                    </a:ext>
                  </a:extLst>
                </p:cNvPr>
                <p:cNvSpPr/>
                <p:nvPr/>
              </p:nvSpPr>
              <p:spPr>
                <a:xfrm>
                  <a:off x="5817987" y="49917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21" name="pt3330">
                  <a:extLst>
                    <a:ext uri="{FF2B5EF4-FFF2-40B4-BE49-F238E27FC236}">
                      <a16:creationId xmlns:a16="http://schemas.microsoft.com/office/drawing/2014/main" id="{C2CFB7AC-DD9B-4852-A0D7-B4C63E16D702}"/>
                    </a:ext>
                  </a:extLst>
                </p:cNvPr>
                <p:cNvSpPr/>
                <p:nvPr/>
              </p:nvSpPr>
              <p:spPr>
                <a:xfrm>
                  <a:off x="5494903" y="49919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22" name="pt3331">
                  <a:extLst>
                    <a:ext uri="{FF2B5EF4-FFF2-40B4-BE49-F238E27FC236}">
                      <a16:creationId xmlns:a16="http://schemas.microsoft.com/office/drawing/2014/main" id="{BE61AABA-0647-43A1-B6C9-89444D292C88}"/>
                    </a:ext>
                  </a:extLst>
                </p:cNvPr>
                <p:cNvSpPr/>
                <p:nvPr/>
              </p:nvSpPr>
              <p:spPr>
                <a:xfrm>
                  <a:off x="5441936" y="49919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23" name="pt3332">
                  <a:extLst>
                    <a:ext uri="{FF2B5EF4-FFF2-40B4-BE49-F238E27FC236}">
                      <a16:creationId xmlns:a16="http://schemas.microsoft.com/office/drawing/2014/main" id="{191CF90E-DCED-45E7-8C25-804DD6F50568}"/>
                    </a:ext>
                  </a:extLst>
                </p:cNvPr>
                <p:cNvSpPr/>
                <p:nvPr/>
              </p:nvSpPr>
              <p:spPr>
                <a:xfrm>
                  <a:off x="5426030" y="49919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24" name="pt3333">
                  <a:extLst>
                    <a:ext uri="{FF2B5EF4-FFF2-40B4-BE49-F238E27FC236}">
                      <a16:creationId xmlns:a16="http://schemas.microsoft.com/office/drawing/2014/main" id="{1062E354-4EC6-4518-82A2-C665C6AF2EB2}"/>
                    </a:ext>
                  </a:extLst>
                </p:cNvPr>
                <p:cNvSpPr/>
                <p:nvPr/>
              </p:nvSpPr>
              <p:spPr>
                <a:xfrm>
                  <a:off x="5821688" y="49921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25" name="pt3334">
                  <a:extLst>
                    <a:ext uri="{FF2B5EF4-FFF2-40B4-BE49-F238E27FC236}">
                      <a16:creationId xmlns:a16="http://schemas.microsoft.com/office/drawing/2014/main" id="{71DD9B63-77F6-4D89-BE44-C244658B4B99}"/>
                    </a:ext>
                  </a:extLst>
                </p:cNvPr>
                <p:cNvSpPr/>
                <p:nvPr/>
              </p:nvSpPr>
              <p:spPr>
                <a:xfrm>
                  <a:off x="5812896" y="49921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26" name="pt3335">
                  <a:extLst>
                    <a:ext uri="{FF2B5EF4-FFF2-40B4-BE49-F238E27FC236}">
                      <a16:creationId xmlns:a16="http://schemas.microsoft.com/office/drawing/2014/main" id="{ABFDE66C-1EAA-40C9-B315-19D83258293F}"/>
                    </a:ext>
                  </a:extLst>
                </p:cNvPr>
                <p:cNvSpPr/>
                <p:nvPr/>
              </p:nvSpPr>
              <p:spPr>
                <a:xfrm>
                  <a:off x="5507737" y="49921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27" name="pt3336">
                  <a:extLst>
                    <a:ext uri="{FF2B5EF4-FFF2-40B4-BE49-F238E27FC236}">
                      <a16:creationId xmlns:a16="http://schemas.microsoft.com/office/drawing/2014/main" id="{F3E36A50-6F0B-4F1F-B01C-87E09FC654AE}"/>
                    </a:ext>
                  </a:extLst>
                </p:cNvPr>
                <p:cNvSpPr/>
                <p:nvPr/>
              </p:nvSpPr>
              <p:spPr>
                <a:xfrm>
                  <a:off x="5425752" y="49923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28" name="pt3337">
                  <a:extLst>
                    <a:ext uri="{FF2B5EF4-FFF2-40B4-BE49-F238E27FC236}">
                      <a16:creationId xmlns:a16="http://schemas.microsoft.com/office/drawing/2014/main" id="{09478C51-6E05-48C7-A545-1726398323AD}"/>
                    </a:ext>
                  </a:extLst>
                </p:cNvPr>
                <p:cNvSpPr/>
                <p:nvPr/>
              </p:nvSpPr>
              <p:spPr>
                <a:xfrm>
                  <a:off x="5817781" y="49923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29" name="pt3338">
                  <a:extLst>
                    <a:ext uri="{FF2B5EF4-FFF2-40B4-BE49-F238E27FC236}">
                      <a16:creationId xmlns:a16="http://schemas.microsoft.com/office/drawing/2014/main" id="{354A3F81-9953-454E-B867-3DF163F223C1}"/>
                    </a:ext>
                  </a:extLst>
                </p:cNvPr>
                <p:cNvSpPr/>
                <p:nvPr/>
              </p:nvSpPr>
              <p:spPr>
                <a:xfrm>
                  <a:off x="5502305" y="49924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30" name="pt3339">
                  <a:extLst>
                    <a:ext uri="{FF2B5EF4-FFF2-40B4-BE49-F238E27FC236}">
                      <a16:creationId xmlns:a16="http://schemas.microsoft.com/office/drawing/2014/main" id="{8E31FE9D-9A6F-49F3-8111-C0FAF5C85BDB}"/>
                    </a:ext>
                  </a:extLst>
                </p:cNvPr>
                <p:cNvSpPr/>
                <p:nvPr/>
              </p:nvSpPr>
              <p:spPr>
                <a:xfrm>
                  <a:off x="5775029" y="49924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31" name="pt3340">
                  <a:extLst>
                    <a:ext uri="{FF2B5EF4-FFF2-40B4-BE49-F238E27FC236}">
                      <a16:creationId xmlns:a16="http://schemas.microsoft.com/office/drawing/2014/main" id="{682917CC-A9A9-4A0E-ABB1-CBAFFF21D854}"/>
                    </a:ext>
                  </a:extLst>
                </p:cNvPr>
                <p:cNvSpPr/>
                <p:nvPr/>
              </p:nvSpPr>
              <p:spPr>
                <a:xfrm>
                  <a:off x="5761700" y="49924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32" name="pt3341">
                  <a:extLst>
                    <a:ext uri="{FF2B5EF4-FFF2-40B4-BE49-F238E27FC236}">
                      <a16:creationId xmlns:a16="http://schemas.microsoft.com/office/drawing/2014/main" id="{0C9D52AE-6F7B-4750-BA3A-7FDDACBA1A6B}"/>
                    </a:ext>
                  </a:extLst>
                </p:cNvPr>
                <p:cNvSpPr/>
                <p:nvPr/>
              </p:nvSpPr>
              <p:spPr>
                <a:xfrm>
                  <a:off x="5434028" y="49924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33" name="pt3342">
                  <a:extLst>
                    <a:ext uri="{FF2B5EF4-FFF2-40B4-BE49-F238E27FC236}">
                      <a16:creationId xmlns:a16="http://schemas.microsoft.com/office/drawing/2014/main" id="{28DA7D56-B50C-45AD-8695-2D0B5DA9F1D2}"/>
                    </a:ext>
                  </a:extLst>
                </p:cNvPr>
                <p:cNvSpPr/>
                <p:nvPr/>
              </p:nvSpPr>
              <p:spPr>
                <a:xfrm>
                  <a:off x="5539454" y="49925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34" name="pt3343">
                  <a:extLst>
                    <a:ext uri="{FF2B5EF4-FFF2-40B4-BE49-F238E27FC236}">
                      <a16:creationId xmlns:a16="http://schemas.microsoft.com/office/drawing/2014/main" id="{0EC56DE8-564E-411B-A86B-B35837CB263D}"/>
                    </a:ext>
                  </a:extLst>
                </p:cNvPr>
                <p:cNvSpPr/>
                <p:nvPr/>
              </p:nvSpPr>
              <p:spPr>
                <a:xfrm>
                  <a:off x="5448708" y="49925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35" name="pt3344">
                  <a:extLst>
                    <a:ext uri="{FF2B5EF4-FFF2-40B4-BE49-F238E27FC236}">
                      <a16:creationId xmlns:a16="http://schemas.microsoft.com/office/drawing/2014/main" id="{4E9E0320-1392-4BC4-9461-B515A711D59C}"/>
                    </a:ext>
                  </a:extLst>
                </p:cNvPr>
                <p:cNvSpPr/>
                <p:nvPr/>
              </p:nvSpPr>
              <p:spPr>
                <a:xfrm>
                  <a:off x="5491504" y="49925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36" name="pt3345">
                  <a:extLst>
                    <a:ext uri="{FF2B5EF4-FFF2-40B4-BE49-F238E27FC236}">
                      <a16:creationId xmlns:a16="http://schemas.microsoft.com/office/drawing/2014/main" id="{0394F371-90C0-4742-994B-9E73D2723FF6}"/>
                    </a:ext>
                  </a:extLst>
                </p:cNvPr>
                <p:cNvSpPr/>
                <p:nvPr/>
              </p:nvSpPr>
              <p:spPr>
                <a:xfrm>
                  <a:off x="5450487" y="49926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37" name="pt3346">
                  <a:extLst>
                    <a:ext uri="{FF2B5EF4-FFF2-40B4-BE49-F238E27FC236}">
                      <a16:creationId xmlns:a16="http://schemas.microsoft.com/office/drawing/2014/main" id="{B40328B2-C132-4B5B-8243-22C1AE9639F4}"/>
                    </a:ext>
                  </a:extLst>
                </p:cNvPr>
                <p:cNvSpPr/>
                <p:nvPr/>
              </p:nvSpPr>
              <p:spPr>
                <a:xfrm>
                  <a:off x="5748487" y="49928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38" name="pt3347">
                  <a:extLst>
                    <a:ext uri="{FF2B5EF4-FFF2-40B4-BE49-F238E27FC236}">
                      <a16:creationId xmlns:a16="http://schemas.microsoft.com/office/drawing/2014/main" id="{C1CDA123-0649-45A2-8954-A5A63F307BF2}"/>
                    </a:ext>
                  </a:extLst>
                </p:cNvPr>
                <p:cNvSpPr/>
                <p:nvPr/>
              </p:nvSpPr>
              <p:spPr>
                <a:xfrm>
                  <a:off x="5693940" y="49928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39" name="pt3348">
                  <a:extLst>
                    <a:ext uri="{FF2B5EF4-FFF2-40B4-BE49-F238E27FC236}">
                      <a16:creationId xmlns:a16="http://schemas.microsoft.com/office/drawing/2014/main" id="{18528F1B-3BB3-4994-99E7-CA6C95032D31}"/>
                    </a:ext>
                  </a:extLst>
                </p:cNvPr>
                <p:cNvSpPr/>
                <p:nvPr/>
              </p:nvSpPr>
              <p:spPr>
                <a:xfrm>
                  <a:off x="5441153" y="49929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40" name="pt3349">
                  <a:extLst>
                    <a:ext uri="{FF2B5EF4-FFF2-40B4-BE49-F238E27FC236}">
                      <a16:creationId xmlns:a16="http://schemas.microsoft.com/office/drawing/2014/main" id="{5377A7E7-E8D5-427D-879F-5C56CBAB4811}"/>
                    </a:ext>
                  </a:extLst>
                </p:cNvPr>
                <p:cNvSpPr/>
                <p:nvPr/>
              </p:nvSpPr>
              <p:spPr>
                <a:xfrm>
                  <a:off x="5767210" y="49932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41" name="pt3350">
                  <a:extLst>
                    <a:ext uri="{FF2B5EF4-FFF2-40B4-BE49-F238E27FC236}">
                      <a16:creationId xmlns:a16="http://schemas.microsoft.com/office/drawing/2014/main" id="{F0E8EF31-B14D-4EF0-A84E-E52DE3AB9DF7}"/>
                    </a:ext>
                  </a:extLst>
                </p:cNvPr>
                <p:cNvSpPr/>
                <p:nvPr/>
              </p:nvSpPr>
              <p:spPr>
                <a:xfrm>
                  <a:off x="5490809" y="49933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42" name="pt3351">
                  <a:extLst>
                    <a:ext uri="{FF2B5EF4-FFF2-40B4-BE49-F238E27FC236}">
                      <a16:creationId xmlns:a16="http://schemas.microsoft.com/office/drawing/2014/main" id="{E2687D6B-E7C0-44E4-8394-C732954BFF26}"/>
                    </a:ext>
                  </a:extLst>
                </p:cNvPr>
                <p:cNvSpPr/>
                <p:nvPr/>
              </p:nvSpPr>
              <p:spPr>
                <a:xfrm>
                  <a:off x="5524529" y="49934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43" name="pt3352">
                  <a:extLst>
                    <a:ext uri="{FF2B5EF4-FFF2-40B4-BE49-F238E27FC236}">
                      <a16:creationId xmlns:a16="http://schemas.microsoft.com/office/drawing/2014/main" id="{97F389E9-E35F-45D7-A05F-E2469119C1C1}"/>
                    </a:ext>
                  </a:extLst>
                </p:cNvPr>
                <p:cNvSpPr/>
                <p:nvPr/>
              </p:nvSpPr>
              <p:spPr>
                <a:xfrm>
                  <a:off x="5708571" y="49934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44" name="pt3353">
                  <a:extLst>
                    <a:ext uri="{FF2B5EF4-FFF2-40B4-BE49-F238E27FC236}">
                      <a16:creationId xmlns:a16="http://schemas.microsoft.com/office/drawing/2014/main" id="{98E5C522-365E-49F5-AB66-CE56E62F2783}"/>
                    </a:ext>
                  </a:extLst>
                </p:cNvPr>
                <p:cNvSpPr/>
                <p:nvPr/>
              </p:nvSpPr>
              <p:spPr>
                <a:xfrm>
                  <a:off x="5799739" y="49934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45" name="pt3354">
                  <a:extLst>
                    <a:ext uri="{FF2B5EF4-FFF2-40B4-BE49-F238E27FC236}">
                      <a16:creationId xmlns:a16="http://schemas.microsoft.com/office/drawing/2014/main" id="{862B258E-69B6-4416-8175-83B464D4C792}"/>
                    </a:ext>
                  </a:extLst>
                </p:cNvPr>
                <p:cNvSpPr/>
                <p:nvPr/>
              </p:nvSpPr>
              <p:spPr>
                <a:xfrm>
                  <a:off x="5770907" y="49934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46" name="pt3355">
                  <a:extLst>
                    <a:ext uri="{FF2B5EF4-FFF2-40B4-BE49-F238E27FC236}">
                      <a16:creationId xmlns:a16="http://schemas.microsoft.com/office/drawing/2014/main" id="{5E49CFFA-AEDA-4E8C-B734-046E4A2634A0}"/>
                    </a:ext>
                  </a:extLst>
                </p:cNvPr>
                <p:cNvSpPr/>
                <p:nvPr/>
              </p:nvSpPr>
              <p:spPr>
                <a:xfrm>
                  <a:off x="5488671" y="49934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47" name="pt3356">
                  <a:extLst>
                    <a:ext uri="{FF2B5EF4-FFF2-40B4-BE49-F238E27FC236}">
                      <a16:creationId xmlns:a16="http://schemas.microsoft.com/office/drawing/2014/main" id="{41E16E8C-4C92-43F3-ACD2-55FF52141DF9}"/>
                    </a:ext>
                  </a:extLst>
                </p:cNvPr>
                <p:cNvSpPr/>
                <p:nvPr/>
              </p:nvSpPr>
              <p:spPr>
                <a:xfrm>
                  <a:off x="5489379" y="49934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48" name="pt3357">
                  <a:extLst>
                    <a:ext uri="{FF2B5EF4-FFF2-40B4-BE49-F238E27FC236}">
                      <a16:creationId xmlns:a16="http://schemas.microsoft.com/office/drawing/2014/main" id="{3A26CD5D-6116-4E11-BB66-28BB7C2ADB6B}"/>
                    </a:ext>
                  </a:extLst>
                </p:cNvPr>
                <p:cNvSpPr/>
                <p:nvPr/>
              </p:nvSpPr>
              <p:spPr>
                <a:xfrm>
                  <a:off x="5788053" y="49934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49" name="pt3358">
                  <a:extLst>
                    <a:ext uri="{FF2B5EF4-FFF2-40B4-BE49-F238E27FC236}">
                      <a16:creationId xmlns:a16="http://schemas.microsoft.com/office/drawing/2014/main" id="{B8D41DCC-9EFE-421A-82B3-BDC805D43E03}"/>
                    </a:ext>
                  </a:extLst>
                </p:cNvPr>
                <p:cNvSpPr/>
                <p:nvPr/>
              </p:nvSpPr>
              <p:spPr>
                <a:xfrm>
                  <a:off x="5822796" y="49936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50" name="pt3359">
                  <a:extLst>
                    <a:ext uri="{FF2B5EF4-FFF2-40B4-BE49-F238E27FC236}">
                      <a16:creationId xmlns:a16="http://schemas.microsoft.com/office/drawing/2014/main" id="{BE51783E-EE04-4C87-80E3-E451BA9859DA}"/>
                    </a:ext>
                  </a:extLst>
                </p:cNvPr>
                <p:cNvSpPr/>
                <p:nvPr/>
              </p:nvSpPr>
              <p:spPr>
                <a:xfrm>
                  <a:off x="5759334" y="499371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51" name="pt3360">
                  <a:extLst>
                    <a:ext uri="{FF2B5EF4-FFF2-40B4-BE49-F238E27FC236}">
                      <a16:creationId xmlns:a16="http://schemas.microsoft.com/office/drawing/2014/main" id="{76A0E4DC-45A0-4D7C-A80D-70E2496D6E66}"/>
                    </a:ext>
                  </a:extLst>
                </p:cNvPr>
                <p:cNvSpPr/>
                <p:nvPr/>
              </p:nvSpPr>
              <p:spPr>
                <a:xfrm>
                  <a:off x="5485218" y="499371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52" name="pt3361">
                  <a:extLst>
                    <a:ext uri="{FF2B5EF4-FFF2-40B4-BE49-F238E27FC236}">
                      <a16:creationId xmlns:a16="http://schemas.microsoft.com/office/drawing/2014/main" id="{E63355F3-7FA3-403C-9194-9FBFA5D1BDC3}"/>
                    </a:ext>
                  </a:extLst>
                </p:cNvPr>
                <p:cNvSpPr/>
                <p:nvPr/>
              </p:nvSpPr>
              <p:spPr>
                <a:xfrm>
                  <a:off x="5775522" y="499371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53" name="pt3362">
                  <a:extLst>
                    <a:ext uri="{FF2B5EF4-FFF2-40B4-BE49-F238E27FC236}">
                      <a16:creationId xmlns:a16="http://schemas.microsoft.com/office/drawing/2014/main" id="{C0C0D05A-C633-4C26-A110-773843A16A99}"/>
                    </a:ext>
                  </a:extLst>
                </p:cNvPr>
                <p:cNvSpPr/>
                <p:nvPr/>
              </p:nvSpPr>
              <p:spPr>
                <a:xfrm>
                  <a:off x="5463433" y="499371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54" name="pt3363">
                  <a:extLst>
                    <a:ext uri="{FF2B5EF4-FFF2-40B4-BE49-F238E27FC236}">
                      <a16:creationId xmlns:a16="http://schemas.microsoft.com/office/drawing/2014/main" id="{44FEA3E3-DBC1-4EF7-B8ED-26773A731DC7}"/>
                    </a:ext>
                  </a:extLst>
                </p:cNvPr>
                <p:cNvSpPr/>
                <p:nvPr/>
              </p:nvSpPr>
              <p:spPr>
                <a:xfrm>
                  <a:off x="5513056" y="49937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55" name="pt3364">
                  <a:extLst>
                    <a:ext uri="{FF2B5EF4-FFF2-40B4-BE49-F238E27FC236}">
                      <a16:creationId xmlns:a16="http://schemas.microsoft.com/office/drawing/2014/main" id="{6BC625D4-D986-49FF-B82D-72179D0A22ED}"/>
                    </a:ext>
                  </a:extLst>
                </p:cNvPr>
                <p:cNvSpPr/>
                <p:nvPr/>
              </p:nvSpPr>
              <p:spPr>
                <a:xfrm>
                  <a:off x="5499108" y="49937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56" name="pt3365">
                  <a:extLst>
                    <a:ext uri="{FF2B5EF4-FFF2-40B4-BE49-F238E27FC236}">
                      <a16:creationId xmlns:a16="http://schemas.microsoft.com/office/drawing/2014/main" id="{0862AC78-C1A8-430A-8280-A6D6CB095051}"/>
                    </a:ext>
                  </a:extLst>
                </p:cNvPr>
                <p:cNvSpPr/>
                <p:nvPr/>
              </p:nvSpPr>
              <p:spPr>
                <a:xfrm>
                  <a:off x="5791118" y="49938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57" name="pt3366">
                  <a:extLst>
                    <a:ext uri="{FF2B5EF4-FFF2-40B4-BE49-F238E27FC236}">
                      <a16:creationId xmlns:a16="http://schemas.microsoft.com/office/drawing/2014/main" id="{E3FA3934-6568-4840-8809-C9B537BCB83C}"/>
                    </a:ext>
                  </a:extLst>
                </p:cNvPr>
                <p:cNvSpPr/>
                <p:nvPr/>
              </p:nvSpPr>
              <p:spPr>
                <a:xfrm>
                  <a:off x="5770633" y="49939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58" name="pt3367">
                  <a:extLst>
                    <a:ext uri="{FF2B5EF4-FFF2-40B4-BE49-F238E27FC236}">
                      <a16:creationId xmlns:a16="http://schemas.microsoft.com/office/drawing/2014/main" id="{EE8E5B26-5EC3-442A-A526-0585C80BFAE7}"/>
                    </a:ext>
                  </a:extLst>
                </p:cNvPr>
                <p:cNvSpPr/>
                <p:nvPr/>
              </p:nvSpPr>
              <p:spPr>
                <a:xfrm>
                  <a:off x="5797147" y="49939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59" name="pt3368">
                  <a:extLst>
                    <a:ext uri="{FF2B5EF4-FFF2-40B4-BE49-F238E27FC236}">
                      <a16:creationId xmlns:a16="http://schemas.microsoft.com/office/drawing/2014/main" id="{F7B5C5CD-F880-48C2-866D-F5357B3F30BA}"/>
                    </a:ext>
                  </a:extLst>
                </p:cNvPr>
                <p:cNvSpPr/>
                <p:nvPr/>
              </p:nvSpPr>
              <p:spPr>
                <a:xfrm>
                  <a:off x="5496123" y="49939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60" name="pt3369">
                  <a:extLst>
                    <a:ext uri="{FF2B5EF4-FFF2-40B4-BE49-F238E27FC236}">
                      <a16:creationId xmlns:a16="http://schemas.microsoft.com/office/drawing/2014/main" id="{318899D3-7C61-4835-AFD4-680E503F876C}"/>
                    </a:ext>
                  </a:extLst>
                </p:cNvPr>
                <p:cNvSpPr/>
                <p:nvPr/>
              </p:nvSpPr>
              <p:spPr>
                <a:xfrm>
                  <a:off x="5793146" y="49940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61" name="pt3370">
                  <a:extLst>
                    <a:ext uri="{FF2B5EF4-FFF2-40B4-BE49-F238E27FC236}">
                      <a16:creationId xmlns:a16="http://schemas.microsoft.com/office/drawing/2014/main" id="{019A6DDD-753E-485C-8D12-A97A827D898A}"/>
                    </a:ext>
                  </a:extLst>
                </p:cNvPr>
                <p:cNvSpPr/>
                <p:nvPr/>
              </p:nvSpPr>
              <p:spPr>
                <a:xfrm>
                  <a:off x="5780890" y="49940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62" name="pt3371">
                  <a:extLst>
                    <a:ext uri="{FF2B5EF4-FFF2-40B4-BE49-F238E27FC236}">
                      <a16:creationId xmlns:a16="http://schemas.microsoft.com/office/drawing/2014/main" id="{D3A8D86A-7434-4779-908A-7ED4FDA60563}"/>
                    </a:ext>
                  </a:extLst>
                </p:cNvPr>
                <p:cNvSpPr/>
                <p:nvPr/>
              </p:nvSpPr>
              <p:spPr>
                <a:xfrm>
                  <a:off x="5461144" y="49940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63" name="pt3372">
                  <a:extLst>
                    <a:ext uri="{FF2B5EF4-FFF2-40B4-BE49-F238E27FC236}">
                      <a16:creationId xmlns:a16="http://schemas.microsoft.com/office/drawing/2014/main" id="{99F13D9C-F4B9-41C8-B9FF-FA089E0A453B}"/>
                    </a:ext>
                  </a:extLst>
                </p:cNvPr>
                <p:cNvSpPr/>
                <p:nvPr/>
              </p:nvSpPr>
              <p:spPr>
                <a:xfrm>
                  <a:off x="5768280" y="49942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64" name="pt3373">
                  <a:extLst>
                    <a:ext uri="{FF2B5EF4-FFF2-40B4-BE49-F238E27FC236}">
                      <a16:creationId xmlns:a16="http://schemas.microsoft.com/office/drawing/2014/main" id="{004EC153-2833-401F-9917-0F0F5032787B}"/>
                    </a:ext>
                  </a:extLst>
                </p:cNvPr>
                <p:cNvSpPr/>
                <p:nvPr/>
              </p:nvSpPr>
              <p:spPr>
                <a:xfrm>
                  <a:off x="5532139" y="49942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65" name="pt3374">
                  <a:extLst>
                    <a:ext uri="{FF2B5EF4-FFF2-40B4-BE49-F238E27FC236}">
                      <a16:creationId xmlns:a16="http://schemas.microsoft.com/office/drawing/2014/main" id="{A36F40CB-0C36-46BD-8AF3-024538B8D905}"/>
                    </a:ext>
                  </a:extLst>
                </p:cNvPr>
                <p:cNvSpPr/>
                <p:nvPr/>
              </p:nvSpPr>
              <p:spPr>
                <a:xfrm>
                  <a:off x="5823900" y="49943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66" name="pt3375">
                  <a:extLst>
                    <a:ext uri="{FF2B5EF4-FFF2-40B4-BE49-F238E27FC236}">
                      <a16:creationId xmlns:a16="http://schemas.microsoft.com/office/drawing/2014/main" id="{80556848-F64C-46D5-AA69-B2E531180E3D}"/>
                    </a:ext>
                  </a:extLst>
                </p:cNvPr>
                <p:cNvSpPr/>
                <p:nvPr/>
              </p:nvSpPr>
              <p:spPr>
                <a:xfrm>
                  <a:off x="5432707" y="49944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67" name="pt3376">
                  <a:extLst>
                    <a:ext uri="{FF2B5EF4-FFF2-40B4-BE49-F238E27FC236}">
                      <a16:creationId xmlns:a16="http://schemas.microsoft.com/office/drawing/2014/main" id="{1E91CD99-9659-4472-BA83-3DDD6D2E0C79}"/>
                    </a:ext>
                  </a:extLst>
                </p:cNvPr>
                <p:cNvSpPr/>
                <p:nvPr/>
              </p:nvSpPr>
              <p:spPr>
                <a:xfrm>
                  <a:off x="5809263" y="49944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68" name="pt3377">
                  <a:extLst>
                    <a:ext uri="{FF2B5EF4-FFF2-40B4-BE49-F238E27FC236}">
                      <a16:creationId xmlns:a16="http://schemas.microsoft.com/office/drawing/2014/main" id="{E8E0EFA2-AB5C-4604-B8F3-65F64A9EF1F3}"/>
                    </a:ext>
                  </a:extLst>
                </p:cNvPr>
                <p:cNvSpPr/>
                <p:nvPr/>
              </p:nvSpPr>
              <p:spPr>
                <a:xfrm>
                  <a:off x="5456634" y="49944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69" name="pt3378">
                  <a:extLst>
                    <a:ext uri="{FF2B5EF4-FFF2-40B4-BE49-F238E27FC236}">
                      <a16:creationId xmlns:a16="http://schemas.microsoft.com/office/drawing/2014/main" id="{119E63D6-93ED-47C2-961B-83D1B8BC5F50}"/>
                    </a:ext>
                  </a:extLst>
                </p:cNvPr>
                <p:cNvSpPr/>
                <p:nvPr/>
              </p:nvSpPr>
              <p:spPr>
                <a:xfrm>
                  <a:off x="5723681" y="49944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70" name="pt3379">
                  <a:extLst>
                    <a:ext uri="{FF2B5EF4-FFF2-40B4-BE49-F238E27FC236}">
                      <a16:creationId xmlns:a16="http://schemas.microsoft.com/office/drawing/2014/main" id="{E24C00B0-39A7-4B6A-8EBC-006D82C9CEC4}"/>
                    </a:ext>
                  </a:extLst>
                </p:cNvPr>
                <p:cNvSpPr/>
                <p:nvPr/>
              </p:nvSpPr>
              <p:spPr>
                <a:xfrm>
                  <a:off x="5717938" y="49944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71" name="pt3380">
                  <a:extLst>
                    <a:ext uri="{FF2B5EF4-FFF2-40B4-BE49-F238E27FC236}">
                      <a16:creationId xmlns:a16="http://schemas.microsoft.com/office/drawing/2014/main" id="{AEC2F522-AA0C-4CEB-9436-53A49FA18985}"/>
                    </a:ext>
                  </a:extLst>
                </p:cNvPr>
                <p:cNvSpPr/>
                <p:nvPr/>
              </p:nvSpPr>
              <p:spPr>
                <a:xfrm>
                  <a:off x="5477154" y="49944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72" name="pt3381">
                  <a:extLst>
                    <a:ext uri="{FF2B5EF4-FFF2-40B4-BE49-F238E27FC236}">
                      <a16:creationId xmlns:a16="http://schemas.microsoft.com/office/drawing/2014/main" id="{DD6FD615-8C37-417F-B4BA-56994E939367}"/>
                    </a:ext>
                  </a:extLst>
                </p:cNvPr>
                <p:cNvSpPr/>
                <p:nvPr/>
              </p:nvSpPr>
              <p:spPr>
                <a:xfrm>
                  <a:off x="5778214" y="49945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73" name="pt3382">
                  <a:extLst>
                    <a:ext uri="{FF2B5EF4-FFF2-40B4-BE49-F238E27FC236}">
                      <a16:creationId xmlns:a16="http://schemas.microsoft.com/office/drawing/2014/main" id="{C326AEC3-7780-4E41-A7B5-15F6D89959B6}"/>
                    </a:ext>
                  </a:extLst>
                </p:cNvPr>
                <p:cNvSpPr/>
                <p:nvPr/>
              </p:nvSpPr>
              <p:spPr>
                <a:xfrm>
                  <a:off x="5460200" y="49945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74" name="pt3383">
                  <a:extLst>
                    <a:ext uri="{FF2B5EF4-FFF2-40B4-BE49-F238E27FC236}">
                      <a16:creationId xmlns:a16="http://schemas.microsoft.com/office/drawing/2014/main" id="{CF46EE63-8478-4887-87DF-ED02B392FB5E}"/>
                    </a:ext>
                  </a:extLst>
                </p:cNvPr>
                <p:cNvSpPr/>
                <p:nvPr/>
              </p:nvSpPr>
              <p:spPr>
                <a:xfrm>
                  <a:off x="5817101" y="49946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75" name="pt3384">
                  <a:extLst>
                    <a:ext uri="{FF2B5EF4-FFF2-40B4-BE49-F238E27FC236}">
                      <a16:creationId xmlns:a16="http://schemas.microsoft.com/office/drawing/2014/main" id="{4C24CA11-BC6C-4DEF-AB9B-373288096E58}"/>
                    </a:ext>
                  </a:extLst>
                </p:cNvPr>
                <p:cNvSpPr/>
                <p:nvPr/>
              </p:nvSpPr>
              <p:spPr>
                <a:xfrm>
                  <a:off x="5451375" y="49946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76" name="pt3385">
                  <a:extLst>
                    <a:ext uri="{FF2B5EF4-FFF2-40B4-BE49-F238E27FC236}">
                      <a16:creationId xmlns:a16="http://schemas.microsoft.com/office/drawing/2014/main" id="{F459CF39-A5F5-489E-B0B8-C853002898D5}"/>
                    </a:ext>
                  </a:extLst>
                </p:cNvPr>
                <p:cNvSpPr/>
                <p:nvPr/>
              </p:nvSpPr>
              <p:spPr>
                <a:xfrm>
                  <a:off x="5739702" y="49946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77" name="pt3386">
                  <a:extLst>
                    <a:ext uri="{FF2B5EF4-FFF2-40B4-BE49-F238E27FC236}">
                      <a16:creationId xmlns:a16="http://schemas.microsoft.com/office/drawing/2014/main" id="{FCB0B62C-CC0D-4BE4-AE02-9365A9E56E19}"/>
                    </a:ext>
                  </a:extLst>
                </p:cNvPr>
                <p:cNvSpPr/>
                <p:nvPr/>
              </p:nvSpPr>
              <p:spPr>
                <a:xfrm>
                  <a:off x="5756433" y="49946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78" name="pt3387">
                  <a:extLst>
                    <a:ext uri="{FF2B5EF4-FFF2-40B4-BE49-F238E27FC236}">
                      <a16:creationId xmlns:a16="http://schemas.microsoft.com/office/drawing/2014/main" id="{AF39172D-A43E-4AC6-826E-E89FC45F63B1}"/>
                    </a:ext>
                  </a:extLst>
                </p:cNvPr>
                <p:cNvSpPr/>
                <p:nvPr/>
              </p:nvSpPr>
              <p:spPr>
                <a:xfrm>
                  <a:off x="5488691" y="49946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79" name="pt3388">
                  <a:extLst>
                    <a:ext uri="{FF2B5EF4-FFF2-40B4-BE49-F238E27FC236}">
                      <a16:creationId xmlns:a16="http://schemas.microsoft.com/office/drawing/2014/main" id="{81349CD8-E294-4A51-96F6-B22F50BC3306}"/>
                    </a:ext>
                  </a:extLst>
                </p:cNvPr>
                <p:cNvSpPr/>
                <p:nvPr/>
              </p:nvSpPr>
              <p:spPr>
                <a:xfrm>
                  <a:off x="5820678" y="49947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80" name="pt3389">
                  <a:extLst>
                    <a:ext uri="{FF2B5EF4-FFF2-40B4-BE49-F238E27FC236}">
                      <a16:creationId xmlns:a16="http://schemas.microsoft.com/office/drawing/2014/main" id="{0BB2E40D-7D82-4C56-85E6-7C2EC6F0D7A8}"/>
                    </a:ext>
                  </a:extLst>
                </p:cNvPr>
                <p:cNvSpPr/>
                <p:nvPr/>
              </p:nvSpPr>
              <p:spPr>
                <a:xfrm>
                  <a:off x="5805740" y="49948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81" name="pt3390">
                  <a:extLst>
                    <a:ext uri="{FF2B5EF4-FFF2-40B4-BE49-F238E27FC236}">
                      <a16:creationId xmlns:a16="http://schemas.microsoft.com/office/drawing/2014/main" id="{B6DF1D67-9B72-4B0C-BE3B-391E80CC5CAC}"/>
                    </a:ext>
                  </a:extLst>
                </p:cNvPr>
                <p:cNvSpPr/>
                <p:nvPr/>
              </p:nvSpPr>
              <p:spPr>
                <a:xfrm>
                  <a:off x="5745938" y="49949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82" name="pt3391">
                  <a:extLst>
                    <a:ext uri="{FF2B5EF4-FFF2-40B4-BE49-F238E27FC236}">
                      <a16:creationId xmlns:a16="http://schemas.microsoft.com/office/drawing/2014/main" id="{8B2E5DB2-89EE-4634-8788-ABC5C83220D5}"/>
                    </a:ext>
                  </a:extLst>
                </p:cNvPr>
                <p:cNvSpPr/>
                <p:nvPr/>
              </p:nvSpPr>
              <p:spPr>
                <a:xfrm>
                  <a:off x="5437169" y="49949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83" name="pt3392">
                  <a:extLst>
                    <a:ext uri="{FF2B5EF4-FFF2-40B4-BE49-F238E27FC236}">
                      <a16:creationId xmlns:a16="http://schemas.microsoft.com/office/drawing/2014/main" id="{FBA4F064-1467-4204-988A-39A876BE4964}"/>
                    </a:ext>
                  </a:extLst>
                </p:cNvPr>
                <p:cNvSpPr/>
                <p:nvPr/>
              </p:nvSpPr>
              <p:spPr>
                <a:xfrm>
                  <a:off x="5477507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84" name="pt3393">
                  <a:extLst>
                    <a:ext uri="{FF2B5EF4-FFF2-40B4-BE49-F238E27FC236}">
                      <a16:creationId xmlns:a16="http://schemas.microsoft.com/office/drawing/2014/main" id="{970529D2-0473-4325-AB5A-DA9AFD3D2E4E}"/>
                    </a:ext>
                  </a:extLst>
                </p:cNvPr>
                <p:cNvSpPr/>
                <p:nvPr/>
              </p:nvSpPr>
              <p:spPr>
                <a:xfrm>
                  <a:off x="5702416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85" name="pt3394">
                  <a:extLst>
                    <a:ext uri="{FF2B5EF4-FFF2-40B4-BE49-F238E27FC236}">
                      <a16:creationId xmlns:a16="http://schemas.microsoft.com/office/drawing/2014/main" id="{6616225E-0A79-4707-A1FF-CCFBBACCCC1A}"/>
                    </a:ext>
                  </a:extLst>
                </p:cNvPr>
                <p:cNvSpPr/>
                <p:nvPr/>
              </p:nvSpPr>
              <p:spPr>
                <a:xfrm>
                  <a:off x="5774736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86" name="pt3395">
                  <a:extLst>
                    <a:ext uri="{FF2B5EF4-FFF2-40B4-BE49-F238E27FC236}">
                      <a16:creationId xmlns:a16="http://schemas.microsoft.com/office/drawing/2014/main" id="{4D60D534-D0E2-4DC4-AC5F-C8A42D919081}"/>
                    </a:ext>
                  </a:extLst>
                </p:cNvPr>
                <p:cNvSpPr/>
                <p:nvPr/>
              </p:nvSpPr>
              <p:spPr>
                <a:xfrm>
                  <a:off x="5542243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87" name="pt3396">
                  <a:extLst>
                    <a:ext uri="{FF2B5EF4-FFF2-40B4-BE49-F238E27FC236}">
                      <a16:creationId xmlns:a16="http://schemas.microsoft.com/office/drawing/2014/main" id="{C3589DD9-C4A5-4318-8321-9C42F77F09AD}"/>
                    </a:ext>
                  </a:extLst>
                </p:cNvPr>
                <p:cNvSpPr/>
                <p:nvPr/>
              </p:nvSpPr>
              <p:spPr>
                <a:xfrm>
                  <a:off x="5527821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88" name="pt3397">
                  <a:extLst>
                    <a:ext uri="{FF2B5EF4-FFF2-40B4-BE49-F238E27FC236}">
                      <a16:creationId xmlns:a16="http://schemas.microsoft.com/office/drawing/2014/main" id="{F7ECEF00-2FAC-47A9-9BEA-3A534C655E7C}"/>
                    </a:ext>
                  </a:extLst>
                </p:cNvPr>
                <p:cNvSpPr/>
                <p:nvPr/>
              </p:nvSpPr>
              <p:spPr>
                <a:xfrm>
                  <a:off x="5497226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89" name="pt3398">
                  <a:extLst>
                    <a:ext uri="{FF2B5EF4-FFF2-40B4-BE49-F238E27FC236}">
                      <a16:creationId xmlns:a16="http://schemas.microsoft.com/office/drawing/2014/main" id="{B50A0204-193F-4A48-8B43-88D10B8C5D3C}"/>
                    </a:ext>
                  </a:extLst>
                </p:cNvPr>
                <p:cNvSpPr/>
                <p:nvPr/>
              </p:nvSpPr>
              <p:spPr>
                <a:xfrm>
                  <a:off x="5749555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90" name="pt3399">
                  <a:extLst>
                    <a:ext uri="{FF2B5EF4-FFF2-40B4-BE49-F238E27FC236}">
                      <a16:creationId xmlns:a16="http://schemas.microsoft.com/office/drawing/2014/main" id="{2CC83CDB-120E-416D-BBAC-5458621E4367}"/>
                    </a:ext>
                  </a:extLst>
                </p:cNvPr>
                <p:cNvSpPr/>
                <p:nvPr/>
              </p:nvSpPr>
              <p:spPr>
                <a:xfrm>
                  <a:off x="5748035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91" name="pt3400">
                  <a:extLst>
                    <a:ext uri="{FF2B5EF4-FFF2-40B4-BE49-F238E27FC236}">
                      <a16:creationId xmlns:a16="http://schemas.microsoft.com/office/drawing/2014/main" id="{8B251F3D-7442-4D03-A5A3-932DFD82E47D}"/>
                    </a:ext>
                  </a:extLst>
                </p:cNvPr>
                <p:cNvSpPr/>
                <p:nvPr/>
              </p:nvSpPr>
              <p:spPr>
                <a:xfrm>
                  <a:off x="5731183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92" name="pt3401">
                  <a:extLst>
                    <a:ext uri="{FF2B5EF4-FFF2-40B4-BE49-F238E27FC236}">
                      <a16:creationId xmlns:a16="http://schemas.microsoft.com/office/drawing/2014/main" id="{24651FAD-B503-4814-8467-5BCD10BC0581}"/>
                    </a:ext>
                  </a:extLst>
                </p:cNvPr>
                <p:cNvSpPr/>
                <p:nvPr/>
              </p:nvSpPr>
              <p:spPr>
                <a:xfrm>
                  <a:off x="5816967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93" name="pt3402">
                  <a:extLst>
                    <a:ext uri="{FF2B5EF4-FFF2-40B4-BE49-F238E27FC236}">
                      <a16:creationId xmlns:a16="http://schemas.microsoft.com/office/drawing/2014/main" id="{464B9AB1-5699-40BE-8DDD-2A654DDC6F43}"/>
                    </a:ext>
                  </a:extLst>
                </p:cNvPr>
                <p:cNvSpPr/>
                <p:nvPr/>
              </p:nvSpPr>
              <p:spPr>
                <a:xfrm>
                  <a:off x="5483250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94" name="pt3403">
                  <a:extLst>
                    <a:ext uri="{FF2B5EF4-FFF2-40B4-BE49-F238E27FC236}">
                      <a16:creationId xmlns:a16="http://schemas.microsoft.com/office/drawing/2014/main" id="{2DB43418-FB0C-439D-8319-AA2F42EF89D4}"/>
                    </a:ext>
                  </a:extLst>
                </p:cNvPr>
                <p:cNvSpPr/>
                <p:nvPr/>
              </p:nvSpPr>
              <p:spPr>
                <a:xfrm>
                  <a:off x="5759730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95" name="pt3404">
                  <a:extLst>
                    <a:ext uri="{FF2B5EF4-FFF2-40B4-BE49-F238E27FC236}">
                      <a16:creationId xmlns:a16="http://schemas.microsoft.com/office/drawing/2014/main" id="{C58E323C-BA27-478A-8494-F6BE7B74427A}"/>
                    </a:ext>
                  </a:extLst>
                </p:cNvPr>
                <p:cNvSpPr/>
                <p:nvPr/>
              </p:nvSpPr>
              <p:spPr>
                <a:xfrm>
                  <a:off x="5444700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96" name="pt3405">
                  <a:extLst>
                    <a:ext uri="{FF2B5EF4-FFF2-40B4-BE49-F238E27FC236}">
                      <a16:creationId xmlns:a16="http://schemas.microsoft.com/office/drawing/2014/main" id="{089CDB9D-6503-4EB4-99A0-2EDEAE628C59}"/>
                    </a:ext>
                  </a:extLst>
                </p:cNvPr>
                <p:cNvSpPr/>
                <p:nvPr/>
              </p:nvSpPr>
              <p:spPr>
                <a:xfrm>
                  <a:off x="5805200" y="49951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97" name="pt3406">
                  <a:extLst>
                    <a:ext uri="{FF2B5EF4-FFF2-40B4-BE49-F238E27FC236}">
                      <a16:creationId xmlns:a16="http://schemas.microsoft.com/office/drawing/2014/main" id="{2CDE7227-3422-4E4E-8F0F-2142394AB065}"/>
                    </a:ext>
                  </a:extLst>
                </p:cNvPr>
                <p:cNvSpPr/>
                <p:nvPr/>
              </p:nvSpPr>
              <p:spPr>
                <a:xfrm>
                  <a:off x="5483654" y="49951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98" name="pt3407">
                  <a:extLst>
                    <a:ext uri="{FF2B5EF4-FFF2-40B4-BE49-F238E27FC236}">
                      <a16:creationId xmlns:a16="http://schemas.microsoft.com/office/drawing/2014/main" id="{F16CC76D-229D-4567-9B34-682DEA3879D6}"/>
                    </a:ext>
                  </a:extLst>
                </p:cNvPr>
                <p:cNvSpPr/>
                <p:nvPr/>
              </p:nvSpPr>
              <p:spPr>
                <a:xfrm>
                  <a:off x="5556788" y="49951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99" name="pt3408">
                  <a:extLst>
                    <a:ext uri="{FF2B5EF4-FFF2-40B4-BE49-F238E27FC236}">
                      <a16:creationId xmlns:a16="http://schemas.microsoft.com/office/drawing/2014/main" id="{CC5E2E46-EE75-41A6-9AA3-AC56A7BC6F50}"/>
                    </a:ext>
                  </a:extLst>
                </p:cNvPr>
                <p:cNvSpPr/>
                <p:nvPr/>
              </p:nvSpPr>
              <p:spPr>
                <a:xfrm>
                  <a:off x="5436469" y="49951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00" name="pt3409">
                  <a:extLst>
                    <a:ext uri="{FF2B5EF4-FFF2-40B4-BE49-F238E27FC236}">
                      <a16:creationId xmlns:a16="http://schemas.microsoft.com/office/drawing/2014/main" id="{DEE04C46-50C4-4DA4-8C76-0E13D2CA06B5}"/>
                    </a:ext>
                  </a:extLst>
                </p:cNvPr>
                <p:cNvSpPr/>
                <p:nvPr/>
              </p:nvSpPr>
              <p:spPr>
                <a:xfrm>
                  <a:off x="5772729" y="49953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01" name="pt3410">
                  <a:extLst>
                    <a:ext uri="{FF2B5EF4-FFF2-40B4-BE49-F238E27FC236}">
                      <a16:creationId xmlns:a16="http://schemas.microsoft.com/office/drawing/2014/main" id="{2AAB24F1-0AA6-4F18-83F5-36B0011061E4}"/>
                    </a:ext>
                  </a:extLst>
                </p:cNvPr>
                <p:cNvSpPr/>
                <p:nvPr/>
              </p:nvSpPr>
              <p:spPr>
                <a:xfrm>
                  <a:off x="5489870" y="49953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02" name="pt3411">
                  <a:extLst>
                    <a:ext uri="{FF2B5EF4-FFF2-40B4-BE49-F238E27FC236}">
                      <a16:creationId xmlns:a16="http://schemas.microsoft.com/office/drawing/2014/main" id="{F6A32119-1A90-46A4-AE7C-951B93CCE91D}"/>
                    </a:ext>
                  </a:extLst>
                </p:cNvPr>
                <p:cNvSpPr/>
                <p:nvPr/>
              </p:nvSpPr>
              <p:spPr>
                <a:xfrm>
                  <a:off x="5452294" y="49953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03" name="pt3412">
                  <a:extLst>
                    <a:ext uri="{FF2B5EF4-FFF2-40B4-BE49-F238E27FC236}">
                      <a16:creationId xmlns:a16="http://schemas.microsoft.com/office/drawing/2014/main" id="{020B2C07-A8A5-4C2D-8FB3-351C4AD4937A}"/>
                    </a:ext>
                  </a:extLst>
                </p:cNvPr>
                <p:cNvSpPr/>
                <p:nvPr/>
              </p:nvSpPr>
              <p:spPr>
                <a:xfrm>
                  <a:off x="5466739" y="49954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04" name="pt3413">
                  <a:extLst>
                    <a:ext uri="{FF2B5EF4-FFF2-40B4-BE49-F238E27FC236}">
                      <a16:creationId xmlns:a16="http://schemas.microsoft.com/office/drawing/2014/main" id="{F8527E64-BD38-4962-824D-B17A5817B62D}"/>
                    </a:ext>
                  </a:extLst>
                </p:cNvPr>
                <p:cNvSpPr/>
                <p:nvPr/>
              </p:nvSpPr>
              <p:spPr>
                <a:xfrm>
                  <a:off x="5792044" y="49954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05" name="pt3414">
                  <a:extLst>
                    <a:ext uri="{FF2B5EF4-FFF2-40B4-BE49-F238E27FC236}">
                      <a16:creationId xmlns:a16="http://schemas.microsoft.com/office/drawing/2014/main" id="{7DCC9C77-7801-4528-8EBE-1C88B5170BB3}"/>
                    </a:ext>
                  </a:extLst>
                </p:cNvPr>
                <p:cNvSpPr/>
                <p:nvPr/>
              </p:nvSpPr>
              <p:spPr>
                <a:xfrm>
                  <a:off x="5535102" y="49955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06" name="pt3415">
                  <a:extLst>
                    <a:ext uri="{FF2B5EF4-FFF2-40B4-BE49-F238E27FC236}">
                      <a16:creationId xmlns:a16="http://schemas.microsoft.com/office/drawing/2014/main" id="{8AE5BBE4-EE2B-4E33-A665-FD882643AF07}"/>
                    </a:ext>
                  </a:extLst>
                </p:cNvPr>
                <p:cNvSpPr/>
                <p:nvPr/>
              </p:nvSpPr>
              <p:spPr>
                <a:xfrm>
                  <a:off x="5545204" y="49955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07" name="pt3416">
                  <a:extLst>
                    <a:ext uri="{FF2B5EF4-FFF2-40B4-BE49-F238E27FC236}">
                      <a16:creationId xmlns:a16="http://schemas.microsoft.com/office/drawing/2014/main" id="{6D9AA7FF-B1C0-45C3-9C3E-E7C541A5FD0C}"/>
                    </a:ext>
                  </a:extLst>
                </p:cNvPr>
                <p:cNvSpPr/>
                <p:nvPr/>
              </p:nvSpPr>
              <p:spPr>
                <a:xfrm>
                  <a:off x="5473026" y="49956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08" name="pt3417">
                  <a:extLst>
                    <a:ext uri="{FF2B5EF4-FFF2-40B4-BE49-F238E27FC236}">
                      <a16:creationId xmlns:a16="http://schemas.microsoft.com/office/drawing/2014/main" id="{8082B52D-CA66-42B0-833F-A672DEA70DDD}"/>
                    </a:ext>
                  </a:extLst>
                </p:cNvPr>
                <p:cNvSpPr/>
                <p:nvPr/>
              </p:nvSpPr>
              <p:spPr>
                <a:xfrm>
                  <a:off x="5516805" y="49958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09" name="pt3418">
                  <a:extLst>
                    <a:ext uri="{FF2B5EF4-FFF2-40B4-BE49-F238E27FC236}">
                      <a16:creationId xmlns:a16="http://schemas.microsoft.com/office/drawing/2014/main" id="{4C0B2C7A-7445-45EE-B173-A071174DBBE2}"/>
                    </a:ext>
                  </a:extLst>
                </p:cNvPr>
                <p:cNvSpPr/>
                <p:nvPr/>
              </p:nvSpPr>
              <p:spPr>
                <a:xfrm>
                  <a:off x="5731809" y="499591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10" name="pt3419">
                  <a:extLst>
                    <a:ext uri="{FF2B5EF4-FFF2-40B4-BE49-F238E27FC236}">
                      <a16:creationId xmlns:a16="http://schemas.microsoft.com/office/drawing/2014/main" id="{511C3542-476E-48D5-88BF-CE7763CAB431}"/>
                    </a:ext>
                  </a:extLst>
                </p:cNvPr>
                <p:cNvSpPr/>
                <p:nvPr/>
              </p:nvSpPr>
              <p:spPr>
                <a:xfrm>
                  <a:off x="5454457" y="49959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11" name="pt3420">
                  <a:extLst>
                    <a:ext uri="{FF2B5EF4-FFF2-40B4-BE49-F238E27FC236}">
                      <a16:creationId xmlns:a16="http://schemas.microsoft.com/office/drawing/2014/main" id="{8B66FCBA-D2CF-4906-AEB3-7690D71C9264}"/>
                    </a:ext>
                  </a:extLst>
                </p:cNvPr>
                <p:cNvSpPr/>
                <p:nvPr/>
              </p:nvSpPr>
              <p:spPr>
                <a:xfrm>
                  <a:off x="5792257" y="49960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12" name="pt3421">
                  <a:extLst>
                    <a:ext uri="{FF2B5EF4-FFF2-40B4-BE49-F238E27FC236}">
                      <a16:creationId xmlns:a16="http://schemas.microsoft.com/office/drawing/2014/main" id="{D8627AF5-3626-43BE-A4A8-872B973ACCB9}"/>
                    </a:ext>
                  </a:extLst>
                </p:cNvPr>
                <p:cNvSpPr/>
                <p:nvPr/>
              </p:nvSpPr>
              <p:spPr>
                <a:xfrm>
                  <a:off x="5748217" y="49960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13" name="pt3422">
                  <a:extLst>
                    <a:ext uri="{FF2B5EF4-FFF2-40B4-BE49-F238E27FC236}">
                      <a16:creationId xmlns:a16="http://schemas.microsoft.com/office/drawing/2014/main" id="{88A38CC2-A4B4-40B8-8BC9-C0C0403BD859}"/>
                    </a:ext>
                  </a:extLst>
                </p:cNvPr>
                <p:cNvSpPr/>
                <p:nvPr/>
              </p:nvSpPr>
              <p:spPr>
                <a:xfrm>
                  <a:off x="5495440" y="49960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14" name="pt3423">
                  <a:extLst>
                    <a:ext uri="{FF2B5EF4-FFF2-40B4-BE49-F238E27FC236}">
                      <a16:creationId xmlns:a16="http://schemas.microsoft.com/office/drawing/2014/main" id="{D677120D-68DB-4B1C-B9F8-FBB3DA4AE35A}"/>
                    </a:ext>
                  </a:extLst>
                </p:cNvPr>
                <p:cNvSpPr/>
                <p:nvPr/>
              </p:nvSpPr>
              <p:spPr>
                <a:xfrm>
                  <a:off x="5745084" y="49960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15" name="pt3424">
                  <a:extLst>
                    <a:ext uri="{FF2B5EF4-FFF2-40B4-BE49-F238E27FC236}">
                      <a16:creationId xmlns:a16="http://schemas.microsoft.com/office/drawing/2014/main" id="{C75F8AD5-D098-4AD7-BA6A-9E1F19D1E1B4}"/>
                    </a:ext>
                  </a:extLst>
                </p:cNvPr>
                <p:cNvSpPr/>
                <p:nvPr/>
              </p:nvSpPr>
              <p:spPr>
                <a:xfrm>
                  <a:off x="5787747" y="49960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16" name="pt3425">
                  <a:extLst>
                    <a:ext uri="{FF2B5EF4-FFF2-40B4-BE49-F238E27FC236}">
                      <a16:creationId xmlns:a16="http://schemas.microsoft.com/office/drawing/2014/main" id="{B16C5378-C68D-414A-8D89-B6C58404AD86}"/>
                    </a:ext>
                  </a:extLst>
                </p:cNvPr>
                <p:cNvSpPr/>
                <p:nvPr/>
              </p:nvSpPr>
              <p:spPr>
                <a:xfrm>
                  <a:off x="5793939" y="49960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17" name="pt3426">
                  <a:extLst>
                    <a:ext uri="{FF2B5EF4-FFF2-40B4-BE49-F238E27FC236}">
                      <a16:creationId xmlns:a16="http://schemas.microsoft.com/office/drawing/2014/main" id="{06AE6A9B-0481-463D-A3DC-3D63A8B70FD9}"/>
                    </a:ext>
                  </a:extLst>
                </p:cNvPr>
                <p:cNvSpPr/>
                <p:nvPr/>
              </p:nvSpPr>
              <p:spPr>
                <a:xfrm>
                  <a:off x="5445016" y="49960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18" name="pt3427">
                  <a:extLst>
                    <a:ext uri="{FF2B5EF4-FFF2-40B4-BE49-F238E27FC236}">
                      <a16:creationId xmlns:a16="http://schemas.microsoft.com/office/drawing/2014/main" id="{FC9253D4-AC5F-4BC6-8034-F31A3D155BDC}"/>
                    </a:ext>
                  </a:extLst>
                </p:cNvPr>
                <p:cNvSpPr/>
                <p:nvPr/>
              </p:nvSpPr>
              <p:spPr>
                <a:xfrm>
                  <a:off x="5514392" y="49960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19" name="pt3428">
                  <a:extLst>
                    <a:ext uri="{FF2B5EF4-FFF2-40B4-BE49-F238E27FC236}">
                      <a16:creationId xmlns:a16="http://schemas.microsoft.com/office/drawing/2014/main" id="{E11139E2-A3DE-4B58-BBA2-AFA34DBD6449}"/>
                    </a:ext>
                  </a:extLst>
                </p:cNvPr>
                <p:cNvSpPr/>
                <p:nvPr/>
              </p:nvSpPr>
              <p:spPr>
                <a:xfrm>
                  <a:off x="5764624" y="49961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0" name="pt3429">
                  <a:extLst>
                    <a:ext uri="{FF2B5EF4-FFF2-40B4-BE49-F238E27FC236}">
                      <a16:creationId xmlns:a16="http://schemas.microsoft.com/office/drawing/2014/main" id="{12CF39C0-23F6-45DB-ADD6-B4C71D3345E7}"/>
                    </a:ext>
                  </a:extLst>
                </p:cNvPr>
                <p:cNvSpPr/>
                <p:nvPr/>
              </p:nvSpPr>
              <p:spPr>
                <a:xfrm>
                  <a:off x="5493775" y="49961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1" name="pt3430">
                  <a:extLst>
                    <a:ext uri="{FF2B5EF4-FFF2-40B4-BE49-F238E27FC236}">
                      <a16:creationId xmlns:a16="http://schemas.microsoft.com/office/drawing/2014/main" id="{9C70E6C1-682A-443E-AAF0-F7F87BEBA007}"/>
                    </a:ext>
                  </a:extLst>
                </p:cNvPr>
                <p:cNvSpPr/>
                <p:nvPr/>
              </p:nvSpPr>
              <p:spPr>
                <a:xfrm>
                  <a:off x="5530805" y="49962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2" name="pt3431">
                  <a:extLst>
                    <a:ext uri="{FF2B5EF4-FFF2-40B4-BE49-F238E27FC236}">
                      <a16:creationId xmlns:a16="http://schemas.microsoft.com/office/drawing/2014/main" id="{52853E52-AEA8-4FCA-A916-C4AEBD03F164}"/>
                    </a:ext>
                  </a:extLst>
                </p:cNvPr>
                <p:cNvSpPr/>
                <p:nvPr/>
              </p:nvSpPr>
              <p:spPr>
                <a:xfrm>
                  <a:off x="5710162" y="49962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3" name="pt3432">
                  <a:extLst>
                    <a:ext uri="{FF2B5EF4-FFF2-40B4-BE49-F238E27FC236}">
                      <a16:creationId xmlns:a16="http://schemas.microsoft.com/office/drawing/2014/main" id="{0419C0D0-62C8-454E-A31A-64E92E6A14BC}"/>
                    </a:ext>
                  </a:extLst>
                </p:cNvPr>
                <p:cNvSpPr/>
                <p:nvPr/>
              </p:nvSpPr>
              <p:spPr>
                <a:xfrm>
                  <a:off x="5457772" y="49963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4" name="pt3433">
                  <a:extLst>
                    <a:ext uri="{FF2B5EF4-FFF2-40B4-BE49-F238E27FC236}">
                      <a16:creationId xmlns:a16="http://schemas.microsoft.com/office/drawing/2014/main" id="{E541A766-447A-421D-BC94-8C0C708BB3FE}"/>
                    </a:ext>
                  </a:extLst>
                </p:cNvPr>
                <p:cNvSpPr/>
                <p:nvPr/>
              </p:nvSpPr>
              <p:spPr>
                <a:xfrm>
                  <a:off x="5761936" y="49963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5" name="pt3434">
                  <a:extLst>
                    <a:ext uri="{FF2B5EF4-FFF2-40B4-BE49-F238E27FC236}">
                      <a16:creationId xmlns:a16="http://schemas.microsoft.com/office/drawing/2014/main" id="{503DAD34-DD96-4925-9079-0E59381CA32A}"/>
                    </a:ext>
                  </a:extLst>
                </p:cNvPr>
                <p:cNvSpPr/>
                <p:nvPr/>
              </p:nvSpPr>
              <p:spPr>
                <a:xfrm>
                  <a:off x="5785806" y="49963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6" name="pt3435">
                  <a:extLst>
                    <a:ext uri="{FF2B5EF4-FFF2-40B4-BE49-F238E27FC236}">
                      <a16:creationId xmlns:a16="http://schemas.microsoft.com/office/drawing/2014/main" id="{9B6FC191-73D7-484F-9934-07E51F162EE5}"/>
                    </a:ext>
                  </a:extLst>
                </p:cNvPr>
                <p:cNvSpPr/>
                <p:nvPr/>
              </p:nvSpPr>
              <p:spPr>
                <a:xfrm>
                  <a:off x="5722203" y="49963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7" name="pt3436">
                  <a:extLst>
                    <a:ext uri="{FF2B5EF4-FFF2-40B4-BE49-F238E27FC236}">
                      <a16:creationId xmlns:a16="http://schemas.microsoft.com/office/drawing/2014/main" id="{C2D66C49-1688-4E0F-9424-7CD7C2584EDA}"/>
                    </a:ext>
                  </a:extLst>
                </p:cNvPr>
                <p:cNvSpPr/>
                <p:nvPr/>
              </p:nvSpPr>
              <p:spPr>
                <a:xfrm>
                  <a:off x="5458678" y="49964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8" name="pt3437">
                  <a:extLst>
                    <a:ext uri="{FF2B5EF4-FFF2-40B4-BE49-F238E27FC236}">
                      <a16:creationId xmlns:a16="http://schemas.microsoft.com/office/drawing/2014/main" id="{3ADCF3C4-7BA3-443E-A9B1-749315E124D7}"/>
                    </a:ext>
                  </a:extLst>
                </p:cNvPr>
                <p:cNvSpPr/>
                <p:nvPr/>
              </p:nvSpPr>
              <p:spPr>
                <a:xfrm>
                  <a:off x="5773521" y="49965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9" name="pt3438">
                  <a:extLst>
                    <a:ext uri="{FF2B5EF4-FFF2-40B4-BE49-F238E27FC236}">
                      <a16:creationId xmlns:a16="http://schemas.microsoft.com/office/drawing/2014/main" id="{FCC971F1-B765-4309-AA51-CCCEBC0B78F7}"/>
                    </a:ext>
                  </a:extLst>
                </p:cNvPr>
                <p:cNvSpPr/>
                <p:nvPr/>
              </p:nvSpPr>
              <p:spPr>
                <a:xfrm>
                  <a:off x="5807557" y="49965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30" name="pt3439">
                  <a:extLst>
                    <a:ext uri="{FF2B5EF4-FFF2-40B4-BE49-F238E27FC236}">
                      <a16:creationId xmlns:a16="http://schemas.microsoft.com/office/drawing/2014/main" id="{0462A93E-A49C-47DD-9ACE-4A7FCF092360}"/>
                    </a:ext>
                  </a:extLst>
                </p:cNvPr>
                <p:cNvSpPr/>
                <p:nvPr/>
              </p:nvSpPr>
              <p:spPr>
                <a:xfrm>
                  <a:off x="5514795" y="49966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31" name="pt3440">
                  <a:extLst>
                    <a:ext uri="{FF2B5EF4-FFF2-40B4-BE49-F238E27FC236}">
                      <a16:creationId xmlns:a16="http://schemas.microsoft.com/office/drawing/2014/main" id="{6F4413F5-45ED-40F1-A9F2-544C7779D91D}"/>
                    </a:ext>
                  </a:extLst>
                </p:cNvPr>
                <p:cNvSpPr/>
                <p:nvPr/>
              </p:nvSpPr>
              <p:spPr>
                <a:xfrm>
                  <a:off x="5765750" y="49967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32" name="pt3441">
                  <a:extLst>
                    <a:ext uri="{FF2B5EF4-FFF2-40B4-BE49-F238E27FC236}">
                      <a16:creationId xmlns:a16="http://schemas.microsoft.com/office/drawing/2014/main" id="{90FB9FED-3C15-4452-A918-849F45397314}"/>
                    </a:ext>
                  </a:extLst>
                </p:cNvPr>
                <p:cNvSpPr/>
                <p:nvPr/>
              </p:nvSpPr>
              <p:spPr>
                <a:xfrm>
                  <a:off x="5449477" y="49967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33" name="pt3442">
                  <a:extLst>
                    <a:ext uri="{FF2B5EF4-FFF2-40B4-BE49-F238E27FC236}">
                      <a16:creationId xmlns:a16="http://schemas.microsoft.com/office/drawing/2014/main" id="{2A4BA49C-26D5-44A9-BE7A-899B3DCC9226}"/>
                    </a:ext>
                  </a:extLst>
                </p:cNvPr>
                <p:cNvSpPr/>
                <p:nvPr/>
              </p:nvSpPr>
              <p:spPr>
                <a:xfrm>
                  <a:off x="5700087" y="49970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34" name="pt3443">
                  <a:extLst>
                    <a:ext uri="{FF2B5EF4-FFF2-40B4-BE49-F238E27FC236}">
                      <a16:creationId xmlns:a16="http://schemas.microsoft.com/office/drawing/2014/main" id="{37C46766-B4C6-46BB-AAED-67106D7DD440}"/>
                    </a:ext>
                  </a:extLst>
                </p:cNvPr>
                <p:cNvSpPr/>
                <p:nvPr/>
              </p:nvSpPr>
              <p:spPr>
                <a:xfrm>
                  <a:off x="5755944" y="49971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35" name="pt3444">
                  <a:extLst>
                    <a:ext uri="{FF2B5EF4-FFF2-40B4-BE49-F238E27FC236}">
                      <a16:creationId xmlns:a16="http://schemas.microsoft.com/office/drawing/2014/main" id="{FB17B618-3EAD-41E5-B156-D30A9D0C7E83}"/>
                    </a:ext>
                  </a:extLst>
                </p:cNvPr>
                <p:cNvSpPr/>
                <p:nvPr/>
              </p:nvSpPr>
              <p:spPr>
                <a:xfrm>
                  <a:off x="5738236" y="49971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36" name="pt3445">
                  <a:extLst>
                    <a:ext uri="{FF2B5EF4-FFF2-40B4-BE49-F238E27FC236}">
                      <a16:creationId xmlns:a16="http://schemas.microsoft.com/office/drawing/2014/main" id="{2BDD28DE-37E3-447C-89E5-ACD9F32837DE}"/>
                    </a:ext>
                  </a:extLst>
                </p:cNvPr>
                <p:cNvSpPr/>
                <p:nvPr/>
              </p:nvSpPr>
              <p:spPr>
                <a:xfrm>
                  <a:off x="5782128" y="49971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37" name="pt3446">
                  <a:extLst>
                    <a:ext uri="{FF2B5EF4-FFF2-40B4-BE49-F238E27FC236}">
                      <a16:creationId xmlns:a16="http://schemas.microsoft.com/office/drawing/2014/main" id="{70146599-A007-4BA5-B055-C6D43848EA57}"/>
                    </a:ext>
                  </a:extLst>
                </p:cNvPr>
                <p:cNvSpPr/>
                <p:nvPr/>
              </p:nvSpPr>
              <p:spPr>
                <a:xfrm>
                  <a:off x="5775269" y="49973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38" name="pt3447">
                  <a:extLst>
                    <a:ext uri="{FF2B5EF4-FFF2-40B4-BE49-F238E27FC236}">
                      <a16:creationId xmlns:a16="http://schemas.microsoft.com/office/drawing/2014/main" id="{F6ACF228-4357-4846-BEC2-D5EAAB3B07E9}"/>
                    </a:ext>
                  </a:extLst>
                </p:cNvPr>
                <p:cNvSpPr/>
                <p:nvPr/>
              </p:nvSpPr>
              <p:spPr>
                <a:xfrm>
                  <a:off x="5462903" y="49973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39" name="pt3448">
                  <a:extLst>
                    <a:ext uri="{FF2B5EF4-FFF2-40B4-BE49-F238E27FC236}">
                      <a16:creationId xmlns:a16="http://schemas.microsoft.com/office/drawing/2014/main" id="{306EA2D3-EB84-4802-ABCF-D2FEAA534238}"/>
                    </a:ext>
                  </a:extLst>
                </p:cNvPr>
                <p:cNvSpPr/>
                <p:nvPr/>
              </p:nvSpPr>
              <p:spPr>
                <a:xfrm>
                  <a:off x="5536597" y="49973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40" name="pt3449">
                  <a:extLst>
                    <a:ext uri="{FF2B5EF4-FFF2-40B4-BE49-F238E27FC236}">
                      <a16:creationId xmlns:a16="http://schemas.microsoft.com/office/drawing/2014/main" id="{43D5782B-87AF-477F-A47F-6DF3DE4BC376}"/>
                    </a:ext>
                  </a:extLst>
                </p:cNvPr>
                <p:cNvSpPr/>
                <p:nvPr/>
              </p:nvSpPr>
              <p:spPr>
                <a:xfrm>
                  <a:off x="5747215" y="49973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41" name="pt3450">
                  <a:extLst>
                    <a:ext uri="{FF2B5EF4-FFF2-40B4-BE49-F238E27FC236}">
                      <a16:creationId xmlns:a16="http://schemas.microsoft.com/office/drawing/2014/main" id="{6EE0F0C1-8A08-4DB4-A78D-63CBDEA39EA7}"/>
                    </a:ext>
                  </a:extLst>
                </p:cNvPr>
                <p:cNvSpPr/>
                <p:nvPr/>
              </p:nvSpPr>
              <p:spPr>
                <a:xfrm>
                  <a:off x="5762958" y="49973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42" name="pt3451">
                  <a:extLst>
                    <a:ext uri="{FF2B5EF4-FFF2-40B4-BE49-F238E27FC236}">
                      <a16:creationId xmlns:a16="http://schemas.microsoft.com/office/drawing/2014/main" id="{B152F937-77B5-49A1-A1CE-F8FAA413DD95}"/>
                    </a:ext>
                  </a:extLst>
                </p:cNvPr>
                <p:cNvSpPr/>
                <p:nvPr/>
              </p:nvSpPr>
              <p:spPr>
                <a:xfrm>
                  <a:off x="5761685" y="49973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43" name="pt3452">
                  <a:extLst>
                    <a:ext uri="{FF2B5EF4-FFF2-40B4-BE49-F238E27FC236}">
                      <a16:creationId xmlns:a16="http://schemas.microsoft.com/office/drawing/2014/main" id="{5F5B258C-7ABC-4C73-B0B1-1B7B5B20EA8B}"/>
                    </a:ext>
                  </a:extLst>
                </p:cNvPr>
                <p:cNvSpPr/>
                <p:nvPr/>
              </p:nvSpPr>
              <p:spPr>
                <a:xfrm>
                  <a:off x="5478630" y="49974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44" name="pt3453">
                  <a:extLst>
                    <a:ext uri="{FF2B5EF4-FFF2-40B4-BE49-F238E27FC236}">
                      <a16:creationId xmlns:a16="http://schemas.microsoft.com/office/drawing/2014/main" id="{9AF6B83A-9C1C-4779-B590-F379A94D4F06}"/>
                    </a:ext>
                  </a:extLst>
                </p:cNvPr>
                <p:cNvSpPr/>
                <p:nvPr/>
              </p:nvSpPr>
              <p:spPr>
                <a:xfrm>
                  <a:off x="5741383" y="49975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45" name="pt3454">
                  <a:extLst>
                    <a:ext uri="{FF2B5EF4-FFF2-40B4-BE49-F238E27FC236}">
                      <a16:creationId xmlns:a16="http://schemas.microsoft.com/office/drawing/2014/main" id="{764560F7-8F6D-4C69-8D12-131AF99FEF02}"/>
                    </a:ext>
                  </a:extLst>
                </p:cNvPr>
                <p:cNvSpPr/>
                <p:nvPr/>
              </p:nvSpPr>
              <p:spPr>
                <a:xfrm>
                  <a:off x="5774211" y="49975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46" name="pt3455">
                  <a:extLst>
                    <a:ext uri="{FF2B5EF4-FFF2-40B4-BE49-F238E27FC236}">
                      <a16:creationId xmlns:a16="http://schemas.microsoft.com/office/drawing/2014/main" id="{279D2E79-2F44-43AA-BB81-0CD7054765FB}"/>
                    </a:ext>
                  </a:extLst>
                </p:cNvPr>
                <p:cNvSpPr/>
                <p:nvPr/>
              </p:nvSpPr>
              <p:spPr>
                <a:xfrm>
                  <a:off x="5758200" y="49975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47" name="pt3456">
                  <a:extLst>
                    <a:ext uri="{FF2B5EF4-FFF2-40B4-BE49-F238E27FC236}">
                      <a16:creationId xmlns:a16="http://schemas.microsoft.com/office/drawing/2014/main" id="{CCBB5818-F58F-4982-8EF5-70AF964A86F1}"/>
                    </a:ext>
                  </a:extLst>
                </p:cNvPr>
                <p:cNvSpPr/>
                <p:nvPr/>
              </p:nvSpPr>
              <p:spPr>
                <a:xfrm>
                  <a:off x="5498503" y="49975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48" name="pt3457">
                  <a:extLst>
                    <a:ext uri="{FF2B5EF4-FFF2-40B4-BE49-F238E27FC236}">
                      <a16:creationId xmlns:a16="http://schemas.microsoft.com/office/drawing/2014/main" id="{57009FC6-63F7-47C7-A008-15414E4FB789}"/>
                    </a:ext>
                  </a:extLst>
                </p:cNvPr>
                <p:cNvSpPr/>
                <p:nvPr/>
              </p:nvSpPr>
              <p:spPr>
                <a:xfrm>
                  <a:off x="5530034" y="49975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49" name="pt3458">
                  <a:extLst>
                    <a:ext uri="{FF2B5EF4-FFF2-40B4-BE49-F238E27FC236}">
                      <a16:creationId xmlns:a16="http://schemas.microsoft.com/office/drawing/2014/main" id="{7DA318D5-A0CC-412C-BC03-50E540265083}"/>
                    </a:ext>
                  </a:extLst>
                </p:cNvPr>
                <p:cNvSpPr/>
                <p:nvPr/>
              </p:nvSpPr>
              <p:spPr>
                <a:xfrm>
                  <a:off x="5473569" y="49975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50" name="pt3459">
                  <a:extLst>
                    <a:ext uri="{FF2B5EF4-FFF2-40B4-BE49-F238E27FC236}">
                      <a16:creationId xmlns:a16="http://schemas.microsoft.com/office/drawing/2014/main" id="{9E1AB0AB-1DBC-47D6-8A16-CC8461264D3C}"/>
                    </a:ext>
                  </a:extLst>
                </p:cNvPr>
                <p:cNvSpPr/>
                <p:nvPr/>
              </p:nvSpPr>
              <p:spPr>
                <a:xfrm>
                  <a:off x="5741873" y="49977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51" name="pt3460">
                  <a:extLst>
                    <a:ext uri="{FF2B5EF4-FFF2-40B4-BE49-F238E27FC236}">
                      <a16:creationId xmlns:a16="http://schemas.microsoft.com/office/drawing/2014/main" id="{3F709246-32CD-4B72-B926-88806F95F7B0}"/>
                    </a:ext>
                  </a:extLst>
                </p:cNvPr>
                <p:cNvSpPr/>
                <p:nvPr/>
              </p:nvSpPr>
              <p:spPr>
                <a:xfrm>
                  <a:off x="5727042" y="49977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52" name="pt3461">
                  <a:extLst>
                    <a:ext uri="{FF2B5EF4-FFF2-40B4-BE49-F238E27FC236}">
                      <a16:creationId xmlns:a16="http://schemas.microsoft.com/office/drawing/2014/main" id="{C481B347-8AAA-4C1F-B826-E58969320AF1}"/>
                    </a:ext>
                  </a:extLst>
                </p:cNvPr>
                <p:cNvSpPr/>
                <p:nvPr/>
              </p:nvSpPr>
              <p:spPr>
                <a:xfrm>
                  <a:off x="5557549" y="49977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53" name="pt3462">
                  <a:extLst>
                    <a:ext uri="{FF2B5EF4-FFF2-40B4-BE49-F238E27FC236}">
                      <a16:creationId xmlns:a16="http://schemas.microsoft.com/office/drawing/2014/main" id="{C72D5F19-7FC6-4032-A658-C6BDF0EEFC73}"/>
                    </a:ext>
                  </a:extLst>
                </p:cNvPr>
                <p:cNvSpPr/>
                <p:nvPr/>
              </p:nvSpPr>
              <p:spPr>
                <a:xfrm>
                  <a:off x="5490530" y="49977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54" name="pt3463">
                  <a:extLst>
                    <a:ext uri="{FF2B5EF4-FFF2-40B4-BE49-F238E27FC236}">
                      <a16:creationId xmlns:a16="http://schemas.microsoft.com/office/drawing/2014/main" id="{DB502AC8-2799-4DFB-9638-FF6B5257810B}"/>
                    </a:ext>
                  </a:extLst>
                </p:cNvPr>
                <p:cNvSpPr/>
                <p:nvPr/>
              </p:nvSpPr>
              <p:spPr>
                <a:xfrm>
                  <a:off x="5783868" y="49977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55" name="pt3464">
                  <a:extLst>
                    <a:ext uri="{FF2B5EF4-FFF2-40B4-BE49-F238E27FC236}">
                      <a16:creationId xmlns:a16="http://schemas.microsoft.com/office/drawing/2014/main" id="{75B98D53-B83E-4A6E-87A5-432E52539B63}"/>
                    </a:ext>
                  </a:extLst>
                </p:cNvPr>
                <p:cNvSpPr/>
                <p:nvPr/>
              </p:nvSpPr>
              <p:spPr>
                <a:xfrm>
                  <a:off x="5487611" y="49980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56" name="pt3465">
                  <a:extLst>
                    <a:ext uri="{FF2B5EF4-FFF2-40B4-BE49-F238E27FC236}">
                      <a16:creationId xmlns:a16="http://schemas.microsoft.com/office/drawing/2014/main" id="{D0AD1087-520D-4306-844D-15EDC0CFCA51}"/>
                    </a:ext>
                  </a:extLst>
                </p:cNvPr>
                <p:cNvSpPr/>
                <p:nvPr/>
              </p:nvSpPr>
              <p:spPr>
                <a:xfrm>
                  <a:off x="5510994" y="49982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57" name="pt3466">
                  <a:extLst>
                    <a:ext uri="{FF2B5EF4-FFF2-40B4-BE49-F238E27FC236}">
                      <a16:creationId xmlns:a16="http://schemas.microsoft.com/office/drawing/2014/main" id="{DB840698-1CC8-40CD-891B-A53038E8C709}"/>
                    </a:ext>
                  </a:extLst>
                </p:cNvPr>
                <p:cNvSpPr/>
                <p:nvPr/>
              </p:nvSpPr>
              <p:spPr>
                <a:xfrm>
                  <a:off x="5743909" y="49982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58" name="pt3467">
                  <a:extLst>
                    <a:ext uri="{FF2B5EF4-FFF2-40B4-BE49-F238E27FC236}">
                      <a16:creationId xmlns:a16="http://schemas.microsoft.com/office/drawing/2014/main" id="{A8D54ABE-4290-48D1-BC63-AA1AFC33CBD2}"/>
                    </a:ext>
                  </a:extLst>
                </p:cNvPr>
                <p:cNvSpPr/>
                <p:nvPr/>
              </p:nvSpPr>
              <p:spPr>
                <a:xfrm>
                  <a:off x="5497941" y="49982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59" name="pt3468">
                  <a:extLst>
                    <a:ext uri="{FF2B5EF4-FFF2-40B4-BE49-F238E27FC236}">
                      <a16:creationId xmlns:a16="http://schemas.microsoft.com/office/drawing/2014/main" id="{82987DD6-48D0-40DA-BA9B-5AE3F0D2624B}"/>
                    </a:ext>
                  </a:extLst>
                </p:cNvPr>
                <p:cNvSpPr/>
                <p:nvPr/>
              </p:nvSpPr>
              <p:spPr>
                <a:xfrm>
                  <a:off x="5555897" y="49983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60" name="pt3469">
                  <a:extLst>
                    <a:ext uri="{FF2B5EF4-FFF2-40B4-BE49-F238E27FC236}">
                      <a16:creationId xmlns:a16="http://schemas.microsoft.com/office/drawing/2014/main" id="{9FB323A3-FC20-4705-ABCE-0A294C07ACD1}"/>
                    </a:ext>
                  </a:extLst>
                </p:cNvPr>
                <p:cNvSpPr/>
                <p:nvPr/>
              </p:nvSpPr>
              <p:spPr>
                <a:xfrm>
                  <a:off x="5761337" y="49983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61" name="pt3470">
                  <a:extLst>
                    <a:ext uri="{FF2B5EF4-FFF2-40B4-BE49-F238E27FC236}">
                      <a16:creationId xmlns:a16="http://schemas.microsoft.com/office/drawing/2014/main" id="{AF5B4979-070C-423A-B84C-210FAA9CB446}"/>
                    </a:ext>
                  </a:extLst>
                </p:cNvPr>
                <p:cNvSpPr/>
                <p:nvPr/>
              </p:nvSpPr>
              <p:spPr>
                <a:xfrm>
                  <a:off x="5784860" y="49983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62" name="pt3471">
                  <a:extLst>
                    <a:ext uri="{FF2B5EF4-FFF2-40B4-BE49-F238E27FC236}">
                      <a16:creationId xmlns:a16="http://schemas.microsoft.com/office/drawing/2014/main" id="{178D8792-F5C8-41A3-8B17-734EB4CC865E}"/>
                    </a:ext>
                  </a:extLst>
                </p:cNvPr>
                <p:cNvSpPr/>
                <p:nvPr/>
              </p:nvSpPr>
              <p:spPr>
                <a:xfrm>
                  <a:off x="5473133" y="49983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63" name="pt3472">
                  <a:extLst>
                    <a:ext uri="{FF2B5EF4-FFF2-40B4-BE49-F238E27FC236}">
                      <a16:creationId xmlns:a16="http://schemas.microsoft.com/office/drawing/2014/main" id="{089A3E64-3961-4E90-9D8B-CA774FB96547}"/>
                    </a:ext>
                  </a:extLst>
                </p:cNvPr>
                <p:cNvSpPr/>
                <p:nvPr/>
              </p:nvSpPr>
              <p:spPr>
                <a:xfrm>
                  <a:off x="5587982" y="49985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64" name="pt3473">
                  <a:extLst>
                    <a:ext uri="{FF2B5EF4-FFF2-40B4-BE49-F238E27FC236}">
                      <a16:creationId xmlns:a16="http://schemas.microsoft.com/office/drawing/2014/main" id="{32D2CD92-5077-4E2D-881D-1C2B3C0F7E15}"/>
                    </a:ext>
                  </a:extLst>
                </p:cNvPr>
                <p:cNvSpPr/>
                <p:nvPr/>
              </p:nvSpPr>
              <p:spPr>
                <a:xfrm>
                  <a:off x="5713434" y="49985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65" name="pt3474">
                  <a:extLst>
                    <a:ext uri="{FF2B5EF4-FFF2-40B4-BE49-F238E27FC236}">
                      <a16:creationId xmlns:a16="http://schemas.microsoft.com/office/drawing/2014/main" id="{907EF635-D894-43DB-A589-ABB029E65C46}"/>
                    </a:ext>
                  </a:extLst>
                </p:cNvPr>
                <p:cNvSpPr/>
                <p:nvPr/>
              </p:nvSpPr>
              <p:spPr>
                <a:xfrm>
                  <a:off x="5486331" y="49987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66" name="pt3475">
                  <a:extLst>
                    <a:ext uri="{FF2B5EF4-FFF2-40B4-BE49-F238E27FC236}">
                      <a16:creationId xmlns:a16="http://schemas.microsoft.com/office/drawing/2014/main" id="{5714FB06-3847-4CB8-89C5-8F59911B2009}"/>
                    </a:ext>
                  </a:extLst>
                </p:cNvPr>
                <p:cNvSpPr/>
                <p:nvPr/>
              </p:nvSpPr>
              <p:spPr>
                <a:xfrm>
                  <a:off x="5716586" y="49987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67" name="pt3476">
                  <a:extLst>
                    <a:ext uri="{FF2B5EF4-FFF2-40B4-BE49-F238E27FC236}">
                      <a16:creationId xmlns:a16="http://schemas.microsoft.com/office/drawing/2014/main" id="{FE2AA8FC-692F-40DC-B065-0A28AD327BBB}"/>
                    </a:ext>
                  </a:extLst>
                </p:cNvPr>
                <p:cNvSpPr/>
                <p:nvPr/>
              </p:nvSpPr>
              <p:spPr>
                <a:xfrm>
                  <a:off x="5475167" y="49987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68" name="pt3477">
                  <a:extLst>
                    <a:ext uri="{FF2B5EF4-FFF2-40B4-BE49-F238E27FC236}">
                      <a16:creationId xmlns:a16="http://schemas.microsoft.com/office/drawing/2014/main" id="{48A9D1E5-4F8C-45ED-9E87-B1E21614C0A3}"/>
                    </a:ext>
                  </a:extLst>
                </p:cNvPr>
                <p:cNvSpPr/>
                <p:nvPr/>
              </p:nvSpPr>
              <p:spPr>
                <a:xfrm>
                  <a:off x="5524713" y="49991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69" name="pt3478">
                  <a:extLst>
                    <a:ext uri="{FF2B5EF4-FFF2-40B4-BE49-F238E27FC236}">
                      <a16:creationId xmlns:a16="http://schemas.microsoft.com/office/drawing/2014/main" id="{E7746BD9-DC5D-480C-A0CC-6C3B5406FDF3}"/>
                    </a:ext>
                  </a:extLst>
                </p:cNvPr>
                <p:cNvSpPr/>
                <p:nvPr/>
              </p:nvSpPr>
              <p:spPr>
                <a:xfrm>
                  <a:off x="5774828" y="49991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70" name="pt3479">
                  <a:extLst>
                    <a:ext uri="{FF2B5EF4-FFF2-40B4-BE49-F238E27FC236}">
                      <a16:creationId xmlns:a16="http://schemas.microsoft.com/office/drawing/2014/main" id="{CDFB6E0D-936C-4B77-B74A-F8F73E0ADE56}"/>
                    </a:ext>
                  </a:extLst>
                </p:cNvPr>
                <p:cNvSpPr/>
                <p:nvPr/>
              </p:nvSpPr>
              <p:spPr>
                <a:xfrm>
                  <a:off x="5715043" y="49992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71" name="pt3480">
                  <a:extLst>
                    <a:ext uri="{FF2B5EF4-FFF2-40B4-BE49-F238E27FC236}">
                      <a16:creationId xmlns:a16="http://schemas.microsoft.com/office/drawing/2014/main" id="{9170FE75-DF0E-4BFD-B2E2-C08383E177EE}"/>
                    </a:ext>
                  </a:extLst>
                </p:cNvPr>
                <p:cNvSpPr/>
                <p:nvPr/>
              </p:nvSpPr>
              <p:spPr>
                <a:xfrm>
                  <a:off x="5783173" y="49993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72" name="pt3481">
                  <a:extLst>
                    <a:ext uri="{FF2B5EF4-FFF2-40B4-BE49-F238E27FC236}">
                      <a16:creationId xmlns:a16="http://schemas.microsoft.com/office/drawing/2014/main" id="{D748DB7B-75BB-4D5A-99A6-87650917B8B0}"/>
                    </a:ext>
                  </a:extLst>
                </p:cNvPr>
                <p:cNvSpPr/>
                <p:nvPr/>
              </p:nvSpPr>
              <p:spPr>
                <a:xfrm>
                  <a:off x="5742069" y="49993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73" name="pt3482">
                  <a:extLst>
                    <a:ext uri="{FF2B5EF4-FFF2-40B4-BE49-F238E27FC236}">
                      <a16:creationId xmlns:a16="http://schemas.microsoft.com/office/drawing/2014/main" id="{8CF550F8-BE79-4E76-B981-8F3E9962B35D}"/>
                    </a:ext>
                  </a:extLst>
                </p:cNvPr>
                <p:cNvSpPr/>
                <p:nvPr/>
              </p:nvSpPr>
              <p:spPr>
                <a:xfrm>
                  <a:off x="5469367" y="49993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74" name="pt3483">
                  <a:extLst>
                    <a:ext uri="{FF2B5EF4-FFF2-40B4-BE49-F238E27FC236}">
                      <a16:creationId xmlns:a16="http://schemas.microsoft.com/office/drawing/2014/main" id="{5A2C3FD4-1DB5-4ACB-A7E8-CC236FB78BFC}"/>
                    </a:ext>
                  </a:extLst>
                </p:cNvPr>
                <p:cNvSpPr/>
                <p:nvPr/>
              </p:nvSpPr>
              <p:spPr>
                <a:xfrm>
                  <a:off x="5524690" y="49993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75" name="pt3484">
                  <a:extLst>
                    <a:ext uri="{FF2B5EF4-FFF2-40B4-BE49-F238E27FC236}">
                      <a16:creationId xmlns:a16="http://schemas.microsoft.com/office/drawing/2014/main" id="{A185B479-F0B6-46C5-AF23-668D9E867B71}"/>
                    </a:ext>
                  </a:extLst>
                </p:cNvPr>
                <p:cNvSpPr/>
                <p:nvPr/>
              </p:nvSpPr>
              <p:spPr>
                <a:xfrm>
                  <a:off x="5520634" y="49994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76" name="pt3485">
                  <a:extLst>
                    <a:ext uri="{FF2B5EF4-FFF2-40B4-BE49-F238E27FC236}">
                      <a16:creationId xmlns:a16="http://schemas.microsoft.com/office/drawing/2014/main" id="{FBEC551C-C261-4560-8418-F8C71726BA37}"/>
                    </a:ext>
                  </a:extLst>
                </p:cNvPr>
                <p:cNvSpPr/>
                <p:nvPr/>
              </p:nvSpPr>
              <p:spPr>
                <a:xfrm>
                  <a:off x="5771119" y="49996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77" name="pt3486">
                  <a:extLst>
                    <a:ext uri="{FF2B5EF4-FFF2-40B4-BE49-F238E27FC236}">
                      <a16:creationId xmlns:a16="http://schemas.microsoft.com/office/drawing/2014/main" id="{6E5EF780-24DB-4605-8DA7-F3F0D6C3E6CD}"/>
                    </a:ext>
                  </a:extLst>
                </p:cNvPr>
                <p:cNvSpPr/>
                <p:nvPr/>
              </p:nvSpPr>
              <p:spPr>
                <a:xfrm>
                  <a:off x="5743815" y="49996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78" name="pt3487">
                  <a:extLst>
                    <a:ext uri="{FF2B5EF4-FFF2-40B4-BE49-F238E27FC236}">
                      <a16:creationId xmlns:a16="http://schemas.microsoft.com/office/drawing/2014/main" id="{AF5E266A-2758-48CA-9FD1-3CB7DC9A477B}"/>
                    </a:ext>
                  </a:extLst>
                </p:cNvPr>
                <p:cNvSpPr/>
                <p:nvPr/>
              </p:nvSpPr>
              <p:spPr>
                <a:xfrm>
                  <a:off x="5506831" y="49996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79" name="pt3488">
                  <a:extLst>
                    <a:ext uri="{FF2B5EF4-FFF2-40B4-BE49-F238E27FC236}">
                      <a16:creationId xmlns:a16="http://schemas.microsoft.com/office/drawing/2014/main" id="{7C9D3D31-BCC3-4C6C-946E-4C477877C02E}"/>
                    </a:ext>
                  </a:extLst>
                </p:cNvPr>
                <p:cNvSpPr/>
                <p:nvPr/>
              </p:nvSpPr>
              <p:spPr>
                <a:xfrm>
                  <a:off x="5785301" y="49996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80" name="pt3489">
                  <a:extLst>
                    <a:ext uri="{FF2B5EF4-FFF2-40B4-BE49-F238E27FC236}">
                      <a16:creationId xmlns:a16="http://schemas.microsoft.com/office/drawing/2014/main" id="{3EF30BC1-1C3D-4AA7-B9BD-FD1F8C16C663}"/>
                    </a:ext>
                  </a:extLst>
                </p:cNvPr>
                <p:cNvSpPr/>
                <p:nvPr/>
              </p:nvSpPr>
              <p:spPr>
                <a:xfrm>
                  <a:off x="5737078" y="49996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81" name="pt3490">
                  <a:extLst>
                    <a:ext uri="{FF2B5EF4-FFF2-40B4-BE49-F238E27FC236}">
                      <a16:creationId xmlns:a16="http://schemas.microsoft.com/office/drawing/2014/main" id="{40C65D84-095F-4BCB-AADC-EEFAB0343059}"/>
                    </a:ext>
                  </a:extLst>
                </p:cNvPr>
                <p:cNvSpPr/>
                <p:nvPr/>
              </p:nvSpPr>
              <p:spPr>
                <a:xfrm>
                  <a:off x="5481613" y="49998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82" name="pt3491">
                  <a:extLst>
                    <a:ext uri="{FF2B5EF4-FFF2-40B4-BE49-F238E27FC236}">
                      <a16:creationId xmlns:a16="http://schemas.microsoft.com/office/drawing/2014/main" id="{5A1C7932-8678-41A2-A622-0E0A29D26088}"/>
                    </a:ext>
                  </a:extLst>
                </p:cNvPr>
                <p:cNvSpPr/>
                <p:nvPr/>
              </p:nvSpPr>
              <p:spPr>
                <a:xfrm>
                  <a:off x="5514779" y="49998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83" name="pt3492">
                  <a:extLst>
                    <a:ext uri="{FF2B5EF4-FFF2-40B4-BE49-F238E27FC236}">
                      <a16:creationId xmlns:a16="http://schemas.microsoft.com/office/drawing/2014/main" id="{CA7E1542-1D81-4602-AB50-B7BC2062630F}"/>
                    </a:ext>
                  </a:extLst>
                </p:cNvPr>
                <p:cNvSpPr/>
                <p:nvPr/>
              </p:nvSpPr>
              <p:spPr>
                <a:xfrm>
                  <a:off x="5721706" y="49999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84" name="pt3493">
                  <a:extLst>
                    <a:ext uri="{FF2B5EF4-FFF2-40B4-BE49-F238E27FC236}">
                      <a16:creationId xmlns:a16="http://schemas.microsoft.com/office/drawing/2014/main" id="{16C399CC-2102-4E69-907A-C7463172FE4A}"/>
                    </a:ext>
                  </a:extLst>
                </p:cNvPr>
                <p:cNvSpPr/>
                <p:nvPr/>
              </p:nvSpPr>
              <p:spPr>
                <a:xfrm>
                  <a:off x="5482798" y="50000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85" name="pt3494">
                  <a:extLst>
                    <a:ext uri="{FF2B5EF4-FFF2-40B4-BE49-F238E27FC236}">
                      <a16:creationId xmlns:a16="http://schemas.microsoft.com/office/drawing/2014/main" id="{0E76A31B-45CC-48F8-83DB-D51BA72A6797}"/>
                    </a:ext>
                  </a:extLst>
                </p:cNvPr>
                <p:cNvSpPr/>
                <p:nvPr/>
              </p:nvSpPr>
              <p:spPr>
                <a:xfrm>
                  <a:off x="5778775" y="50000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86" name="pt3495">
                  <a:extLst>
                    <a:ext uri="{FF2B5EF4-FFF2-40B4-BE49-F238E27FC236}">
                      <a16:creationId xmlns:a16="http://schemas.microsoft.com/office/drawing/2014/main" id="{0B8500DF-420C-4F51-B35E-18E282098255}"/>
                    </a:ext>
                  </a:extLst>
                </p:cNvPr>
                <p:cNvSpPr/>
                <p:nvPr/>
              </p:nvSpPr>
              <p:spPr>
                <a:xfrm>
                  <a:off x="5736388" y="50000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87" name="pt3496">
                  <a:extLst>
                    <a:ext uri="{FF2B5EF4-FFF2-40B4-BE49-F238E27FC236}">
                      <a16:creationId xmlns:a16="http://schemas.microsoft.com/office/drawing/2014/main" id="{46FF57AB-B4CC-4F5A-B219-3A2F0FEC6359}"/>
                    </a:ext>
                  </a:extLst>
                </p:cNvPr>
                <p:cNvSpPr/>
                <p:nvPr/>
              </p:nvSpPr>
              <p:spPr>
                <a:xfrm>
                  <a:off x="5513648" y="50002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88" name="pt3497">
                  <a:extLst>
                    <a:ext uri="{FF2B5EF4-FFF2-40B4-BE49-F238E27FC236}">
                      <a16:creationId xmlns:a16="http://schemas.microsoft.com/office/drawing/2014/main" id="{07DE1D29-AAD1-4006-AFDA-0C255F70E42B}"/>
                    </a:ext>
                  </a:extLst>
                </p:cNvPr>
                <p:cNvSpPr/>
                <p:nvPr/>
              </p:nvSpPr>
              <p:spPr>
                <a:xfrm>
                  <a:off x="5483936" y="50003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89" name="pt3498">
                  <a:extLst>
                    <a:ext uri="{FF2B5EF4-FFF2-40B4-BE49-F238E27FC236}">
                      <a16:creationId xmlns:a16="http://schemas.microsoft.com/office/drawing/2014/main" id="{EDAF40FC-EEC5-4B1B-B2EC-7ED0D0854B1F}"/>
                    </a:ext>
                  </a:extLst>
                </p:cNvPr>
                <p:cNvSpPr/>
                <p:nvPr/>
              </p:nvSpPr>
              <p:spPr>
                <a:xfrm>
                  <a:off x="5523408" y="50003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90" name="pt3499">
                  <a:extLst>
                    <a:ext uri="{FF2B5EF4-FFF2-40B4-BE49-F238E27FC236}">
                      <a16:creationId xmlns:a16="http://schemas.microsoft.com/office/drawing/2014/main" id="{2C2C2958-9E2C-4293-9AE8-AFD21EF2995A}"/>
                    </a:ext>
                  </a:extLst>
                </p:cNvPr>
                <p:cNvSpPr/>
                <p:nvPr/>
              </p:nvSpPr>
              <p:spPr>
                <a:xfrm>
                  <a:off x="5768116" y="50003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91" name="pt3500">
                  <a:extLst>
                    <a:ext uri="{FF2B5EF4-FFF2-40B4-BE49-F238E27FC236}">
                      <a16:creationId xmlns:a16="http://schemas.microsoft.com/office/drawing/2014/main" id="{2DCBA4D3-C9F5-4043-8ABF-E406A54BADDA}"/>
                    </a:ext>
                  </a:extLst>
                </p:cNvPr>
                <p:cNvSpPr/>
                <p:nvPr/>
              </p:nvSpPr>
              <p:spPr>
                <a:xfrm>
                  <a:off x="5513060" y="50004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92" name="pt3501">
                  <a:extLst>
                    <a:ext uri="{FF2B5EF4-FFF2-40B4-BE49-F238E27FC236}">
                      <a16:creationId xmlns:a16="http://schemas.microsoft.com/office/drawing/2014/main" id="{CF396B8E-297C-4814-9E59-B269572E6DE8}"/>
                    </a:ext>
                  </a:extLst>
                </p:cNvPr>
                <p:cNvSpPr/>
                <p:nvPr/>
              </p:nvSpPr>
              <p:spPr>
                <a:xfrm>
                  <a:off x="5514011" y="50005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93" name="pt3502">
                  <a:extLst>
                    <a:ext uri="{FF2B5EF4-FFF2-40B4-BE49-F238E27FC236}">
                      <a16:creationId xmlns:a16="http://schemas.microsoft.com/office/drawing/2014/main" id="{CAD86CBA-422F-4D72-90CE-B361BA78068F}"/>
                    </a:ext>
                  </a:extLst>
                </p:cNvPr>
                <p:cNvSpPr/>
                <p:nvPr/>
              </p:nvSpPr>
              <p:spPr>
                <a:xfrm>
                  <a:off x="5499223" y="50006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94" name="pt3503">
                  <a:extLst>
                    <a:ext uri="{FF2B5EF4-FFF2-40B4-BE49-F238E27FC236}">
                      <a16:creationId xmlns:a16="http://schemas.microsoft.com/office/drawing/2014/main" id="{7B2067B7-62D9-4F21-B57B-2F2EF1CA5D55}"/>
                    </a:ext>
                  </a:extLst>
                </p:cNvPr>
                <p:cNvSpPr/>
                <p:nvPr/>
              </p:nvSpPr>
              <p:spPr>
                <a:xfrm>
                  <a:off x="5513211" y="50006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95" name="pt3504">
                  <a:extLst>
                    <a:ext uri="{FF2B5EF4-FFF2-40B4-BE49-F238E27FC236}">
                      <a16:creationId xmlns:a16="http://schemas.microsoft.com/office/drawing/2014/main" id="{D80FFE37-7F2D-4B69-A13A-18B612930844}"/>
                    </a:ext>
                  </a:extLst>
                </p:cNvPr>
                <p:cNvSpPr/>
                <p:nvPr/>
              </p:nvSpPr>
              <p:spPr>
                <a:xfrm>
                  <a:off x="5487641" y="50006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96" name="pt3505">
                  <a:extLst>
                    <a:ext uri="{FF2B5EF4-FFF2-40B4-BE49-F238E27FC236}">
                      <a16:creationId xmlns:a16="http://schemas.microsoft.com/office/drawing/2014/main" id="{D0545F4F-4330-4948-992F-4D4FAA31EABF}"/>
                    </a:ext>
                  </a:extLst>
                </p:cNvPr>
                <p:cNvSpPr/>
                <p:nvPr/>
              </p:nvSpPr>
              <p:spPr>
                <a:xfrm>
                  <a:off x="5519449" y="50006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97" name="pt3506">
                  <a:extLst>
                    <a:ext uri="{FF2B5EF4-FFF2-40B4-BE49-F238E27FC236}">
                      <a16:creationId xmlns:a16="http://schemas.microsoft.com/office/drawing/2014/main" id="{E4C0F556-1DA3-4F39-8480-702AD82A308E}"/>
                    </a:ext>
                  </a:extLst>
                </p:cNvPr>
                <p:cNvSpPr/>
                <p:nvPr/>
              </p:nvSpPr>
              <p:spPr>
                <a:xfrm>
                  <a:off x="5757334" y="50006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98" name="pt3507">
                  <a:extLst>
                    <a:ext uri="{FF2B5EF4-FFF2-40B4-BE49-F238E27FC236}">
                      <a16:creationId xmlns:a16="http://schemas.microsoft.com/office/drawing/2014/main" id="{6A68CBFA-1B7A-48A8-B9AB-506584F80D42}"/>
                    </a:ext>
                  </a:extLst>
                </p:cNvPr>
                <p:cNvSpPr/>
                <p:nvPr/>
              </p:nvSpPr>
              <p:spPr>
                <a:xfrm>
                  <a:off x="5737489" y="50006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99" name="pt3508">
                  <a:extLst>
                    <a:ext uri="{FF2B5EF4-FFF2-40B4-BE49-F238E27FC236}">
                      <a16:creationId xmlns:a16="http://schemas.microsoft.com/office/drawing/2014/main" id="{BD6D3450-DC72-4405-BB7C-DE6B0E15C80F}"/>
                    </a:ext>
                  </a:extLst>
                </p:cNvPr>
                <p:cNvSpPr/>
                <p:nvPr/>
              </p:nvSpPr>
              <p:spPr>
                <a:xfrm>
                  <a:off x="5482009" y="50006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00" name="pt3509">
                  <a:extLst>
                    <a:ext uri="{FF2B5EF4-FFF2-40B4-BE49-F238E27FC236}">
                      <a16:creationId xmlns:a16="http://schemas.microsoft.com/office/drawing/2014/main" id="{0F03E0B5-01A6-4B0D-A204-5A5208DDA296}"/>
                    </a:ext>
                  </a:extLst>
                </p:cNvPr>
                <p:cNvSpPr/>
                <p:nvPr/>
              </p:nvSpPr>
              <p:spPr>
                <a:xfrm>
                  <a:off x="5745704" y="50006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01" name="pt3510">
                  <a:extLst>
                    <a:ext uri="{FF2B5EF4-FFF2-40B4-BE49-F238E27FC236}">
                      <a16:creationId xmlns:a16="http://schemas.microsoft.com/office/drawing/2014/main" id="{B2700C45-18BB-4F22-9751-2AD191D56030}"/>
                    </a:ext>
                  </a:extLst>
                </p:cNvPr>
                <p:cNvSpPr/>
                <p:nvPr/>
              </p:nvSpPr>
              <p:spPr>
                <a:xfrm>
                  <a:off x="5545396" y="500073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02" name="pt3511">
                  <a:extLst>
                    <a:ext uri="{FF2B5EF4-FFF2-40B4-BE49-F238E27FC236}">
                      <a16:creationId xmlns:a16="http://schemas.microsoft.com/office/drawing/2014/main" id="{51210F2D-460E-428C-B8BA-6D6104015563}"/>
                    </a:ext>
                  </a:extLst>
                </p:cNvPr>
                <p:cNvSpPr/>
                <p:nvPr/>
              </p:nvSpPr>
              <p:spPr>
                <a:xfrm>
                  <a:off x="5491270" y="50008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03" name="pt3512">
                  <a:extLst>
                    <a:ext uri="{FF2B5EF4-FFF2-40B4-BE49-F238E27FC236}">
                      <a16:creationId xmlns:a16="http://schemas.microsoft.com/office/drawing/2014/main" id="{8D1A09C0-A489-49C1-BFF3-23B0073991B5}"/>
                    </a:ext>
                  </a:extLst>
                </p:cNvPr>
                <p:cNvSpPr/>
                <p:nvPr/>
              </p:nvSpPr>
              <p:spPr>
                <a:xfrm>
                  <a:off x="5567799" y="50008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04" name="pt3513">
                  <a:extLst>
                    <a:ext uri="{FF2B5EF4-FFF2-40B4-BE49-F238E27FC236}">
                      <a16:creationId xmlns:a16="http://schemas.microsoft.com/office/drawing/2014/main" id="{DF7B73C3-0B06-4E62-A612-14141B61CE01}"/>
                    </a:ext>
                  </a:extLst>
                </p:cNvPr>
                <p:cNvSpPr/>
                <p:nvPr/>
              </p:nvSpPr>
              <p:spPr>
                <a:xfrm>
                  <a:off x="5508891" y="50008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05" name="pt3514">
                  <a:extLst>
                    <a:ext uri="{FF2B5EF4-FFF2-40B4-BE49-F238E27FC236}">
                      <a16:creationId xmlns:a16="http://schemas.microsoft.com/office/drawing/2014/main" id="{A235C52C-5BDE-4830-8839-1AC5B213B1D0}"/>
                    </a:ext>
                  </a:extLst>
                </p:cNvPr>
                <p:cNvSpPr/>
                <p:nvPr/>
              </p:nvSpPr>
              <p:spPr>
                <a:xfrm>
                  <a:off x="5748369" y="50008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06" name="pt3515">
                  <a:extLst>
                    <a:ext uri="{FF2B5EF4-FFF2-40B4-BE49-F238E27FC236}">
                      <a16:creationId xmlns:a16="http://schemas.microsoft.com/office/drawing/2014/main" id="{4B2C5666-96F9-469F-A7FA-52669F5508FF}"/>
                    </a:ext>
                  </a:extLst>
                </p:cNvPr>
                <p:cNvSpPr/>
                <p:nvPr/>
              </p:nvSpPr>
              <p:spPr>
                <a:xfrm>
                  <a:off x="5584182" y="50008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07" name="pt3516">
                  <a:extLst>
                    <a:ext uri="{FF2B5EF4-FFF2-40B4-BE49-F238E27FC236}">
                      <a16:creationId xmlns:a16="http://schemas.microsoft.com/office/drawing/2014/main" id="{FBF9CB94-0B66-49C4-8F54-602CEBD8F821}"/>
                    </a:ext>
                  </a:extLst>
                </p:cNvPr>
                <p:cNvSpPr/>
                <p:nvPr/>
              </p:nvSpPr>
              <p:spPr>
                <a:xfrm>
                  <a:off x="5515321" y="50008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08" name="pt3517">
                  <a:extLst>
                    <a:ext uri="{FF2B5EF4-FFF2-40B4-BE49-F238E27FC236}">
                      <a16:creationId xmlns:a16="http://schemas.microsoft.com/office/drawing/2014/main" id="{A8AEB413-721B-4A24-A66C-CF9C3E9DFF4E}"/>
                    </a:ext>
                  </a:extLst>
                </p:cNvPr>
                <p:cNvSpPr/>
                <p:nvPr/>
              </p:nvSpPr>
              <p:spPr>
                <a:xfrm>
                  <a:off x="5484260" y="50009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09" name="pt3518">
                  <a:extLst>
                    <a:ext uri="{FF2B5EF4-FFF2-40B4-BE49-F238E27FC236}">
                      <a16:creationId xmlns:a16="http://schemas.microsoft.com/office/drawing/2014/main" id="{43741043-EBC2-4792-83AD-D2B00F787A0F}"/>
                    </a:ext>
                  </a:extLst>
                </p:cNvPr>
                <p:cNvSpPr/>
                <p:nvPr/>
              </p:nvSpPr>
              <p:spPr>
                <a:xfrm>
                  <a:off x="5504574" y="50009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10" name="pt3519">
                  <a:extLst>
                    <a:ext uri="{FF2B5EF4-FFF2-40B4-BE49-F238E27FC236}">
                      <a16:creationId xmlns:a16="http://schemas.microsoft.com/office/drawing/2014/main" id="{42A0CCFA-47AB-4B2F-BF98-870EBAC542D9}"/>
                    </a:ext>
                  </a:extLst>
                </p:cNvPr>
                <p:cNvSpPr/>
                <p:nvPr/>
              </p:nvSpPr>
              <p:spPr>
                <a:xfrm>
                  <a:off x="5537099" y="50009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11" name="pt3520">
                  <a:extLst>
                    <a:ext uri="{FF2B5EF4-FFF2-40B4-BE49-F238E27FC236}">
                      <a16:creationId xmlns:a16="http://schemas.microsoft.com/office/drawing/2014/main" id="{696352C9-636A-4947-801A-20BDC23E0F67}"/>
                    </a:ext>
                  </a:extLst>
                </p:cNvPr>
                <p:cNvSpPr/>
                <p:nvPr/>
              </p:nvSpPr>
              <p:spPr>
                <a:xfrm>
                  <a:off x="5765063" y="50013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12" name="pt3521">
                  <a:extLst>
                    <a:ext uri="{FF2B5EF4-FFF2-40B4-BE49-F238E27FC236}">
                      <a16:creationId xmlns:a16="http://schemas.microsoft.com/office/drawing/2014/main" id="{960E00E2-E26A-4410-A252-233DF1A1ED8B}"/>
                    </a:ext>
                  </a:extLst>
                </p:cNvPr>
                <p:cNvSpPr/>
                <p:nvPr/>
              </p:nvSpPr>
              <p:spPr>
                <a:xfrm>
                  <a:off x="5741140" y="50013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13" name="pt3522">
                  <a:extLst>
                    <a:ext uri="{FF2B5EF4-FFF2-40B4-BE49-F238E27FC236}">
                      <a16:creationId xmlns:a16="http://schemas.microsoft.com/office/drawing/2014/main" id="{82DD4253-1587-43C8-BA97-2AB1C1A3CA8B}"/>
                    </a:ext>
                  </a:extLst>
                </p:cNvPr>
                <p:cNvSpPr/>
                <p:nvPr/>
              </p:nvSpPr>
              <p:spPr>
                <a:xfrm>
                  <a:off x="5489240" y="50013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14" name="pt3523">
                  <a:extLst>
                    <a:ext uri="{FF2B5EF4-FFF2-40B4-BE49-F238E27FC236}">
                      <a16:creationId xmlns:a16="http://schemas.microsoft.com/office/drawing/2014/main" id="{E6AA6071-06D2-498B-BBA7-28C2A6557DAF}"/>
                    </a:ext>
                  </a:extLst>
                </p:cNvPr>
                <p:cNvSpPr/>
                <p:nvPr/>
              </p:nvSpPr>
              <p:spPr>
                <a:xfrm>
                  <a:off x="5731824" y="50015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15" name="pt3524">
                  <a:extLst>
                    <a:ext uri="{FF2B5EF4-FFF2-40B4-BE49-F238E27FC236}">
                      <a16:creationId xmlns:a16="http://schemas.microsoft.com/office/drawing/2014/main" id="{00AE3A31-6DA4-4590-AA2E-1ADD3F49FFC3}"/>
                    </a:ext>
                  </a:extLst>
                </p:cNvPr>
                <p:cNvSpPr/>
                <p:nvPr/>
              </p:nvSpPr>
              <p:spPr>
                <a:xfrm>
                  <a:off x="5550025" y="50015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16" name="pt3525">
                  <a:extLst>
                    <a:ext uri="{FF2B5EF4-FFF2-40B4-BE49-F238E27FC236}">
                      <a16:creationId xmlns:a16="http://schemas.microsoft.com/office/drawing/2014/main" id="{F12AA047-3755-483F-9573-7D819E15D8AB}"/>
                    </a:ext>
                  </a:extLst>
                </p:cNvPr>
                <p:cNvSpPr/>
                <p:nvPr/>
              </p:nvSpPr>
              <p:spPr>
                <a:xfrm>
                  <a:off x="5535763" y="50016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17" name="pt3526">
                  <a:extLst>
                    <a:ext uri="{FF2B5EF4-FFF2-40B4-BE49-F238E27FC236}">
                      <a16:creationId xmlns:a16="http://schemas.microsoft.com/office/drawing/2014/main" id="{4845CD56-4A26-4A44-9687-456C07F1D838}"/>
                    </a:ext>
                  </a:extLst>
                </p:cNvPr>
                <p:cNvSpPr/>
                <p:nvPr/>
              </p:nvSpPr>
              <p:spPr>
                <a:xfrm>
                  <a:off x="5483574" y="50016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18" name="pt3527">
                  <a:extLst>
                    <a:ext uri="{FF2B5EF4-FFF2-40B4-BE49-F238E27FC236}">
                      <a16:creationId xmlns:a16="http://schemas.microsoft.com/office/drawing/2014/main" id="{C65C65D4-01D1-4878-8CC7-2EC98792B481}"/>
                    </a:ext>
                  </a:extLst>
                </p:cNvPr>
                <p:cNvSpPr/>
                <p:nvPr/>
              </p:nvSpPr>
              <p:spPr>
                <a:xfrm>
                  <a:off x="5508319" y="50017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19" name="pt3528">
                  <a:extLst>
                    <a:ext uri="{FF2B5EF4-FFF2-40B4-BE49-F238E27FC236}">
                      <a16:creationId xmlns:a16="http://schemas.microsoft.com/office/drawing/2014/main" id="{16921D64-A6BD-402C-ADD7-6789455462B5}"/>
                    </a:ext>
                  </a:extLst>
                </p:cNvPr>
                <p:cNvSpPr/>
                <p:nvPr/>
              </p:nvSpPr>
              <p:spPr>
                <a:xfrm>
                  <a:off x="5733357" y="50017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20" name="pt3529">
                  <a:extLst>
                    <a:ext uri="{FF2B5EF4-FFF2-40B4-BE49-F238E27FC236}">
                      <a16:creationId xmlns:a16="http://schemas.microsoft.com/office/drawing/2014/main" id="{F7011392-E0E8-453E-B743-07AF680950C3}"/>
                    </a:ext>
                  </a:extLst>
                </p:cNvPr>
                <p:cNvSpPr/>
                <p:nvPr/>
              </p:nvSpPr>
              <p:spPr>
                <a:xfrm>
                  <a:off x="5739167" y="50017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21" name="pt3530">
                  <a:extLst>
                    <a:ext uri="{FF2B5EF4-FFF2-40B4-BE49-F238E27FC236}">
                      <a16:creationId xmlns:a16="http://schemas.microsoft.com/office/drawing/2014/main" id="{721CBCE7-9B48-42BB-9726-0627180A35E8}"/>
                    </a:ext>
                  </a:extLst>
                </p:cNvPr>
                <p:cNvSpPr/>
                <p:nvPr/>
              </p:nvSpPr>
              <p:spPr>
                <a:xfrm>
                  <a:off x="5745390" y="50018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22" name="pt3531">
                  <a:extLst>
                    <a:ext uri="{FF2B5EF4-FFF2-40B4-BE49-F238E27FC236}">
                      <a16:creationId xmlns:a16="http://schemas.microsoft.com/office/drawing/2014/main" id="{49A3B0BA-6803-4B02-AA30-1C6EA2AAB259}"/>
                    </a:ext>
                  </a:extLst>
                </p:cNvPr>
                <p:cNvSpPr/>
                <p:nvPr/>
              </p:nvSpPr>
              <p:spPr>
                <a:xfrm>
                  <a:off x="5486728" y="50018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23" name="pt3532">
                  <a:extLst>
                    <a:ext uri="{FF2B5EF4-FFF2-40B4-BE49-F238E27FC236}">
                      <a16:creationId xmlns:a16="http://schemas.microsoft.com/office/drawing/2014/main" id="{A37EBA21-6731-4AC2-8F25-C310D525A867}"/>
                    </a:ext>
                  </a:extLst>
                </p:cNvPr>
                <p:cNvSpPr/>
                <p:nvPr/>
              </p:nvSpPr>
              <p:spPr>
                <a:xfrm>
                  <a:off x="5734342" y="50019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24" name="pt3533">
                  <a:extLst>
                    <a:ext uri="{FF2B5EF4-FFF2-40B4-BE49-F238E27FC236}">
                      <a16:creationId xmlns:a16="http://schemas.microsoft.com/office/drawing/2014/main" id="{BC377F35-7BAF-4634-9546-F31826FEA1EE}"/>
                    </a:ext>
                  </a:extLst>
                </p:cNvPr>
                <p:cNvSpPr/>
                <p:nvPr/>
              </p:nvSpPr>
              <p:spPr>
                <a:xfrm>
                  <a:off x="5504273" y="50020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25" name="pt3534">
                  <a:extLst>
                    <a:ext uri="{FF2B5EF4-FFF2-40B4-BE49-F238E27FC236}">
                      <a16:creationId xmlns:a16="http://schemas.microsoft.com/office/drawing/2014/main" id="{755E07A8-C129-471D-8A1D-4F083E843864}"/>
                    </a:ext>
                  </a:extLst>
                </p:cNvPr>
                <p:cNvSpPr/>
                <p:nvPr/>
              </p:nvSpPr>
              <p:spPr>
                <a:xfrm>
                  <a:off x="5533427" y="50020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26" name="pt3535">
                  <a:extLst>
                    <a:ext uri="{FF2B5EF4-FFF2-40B4-BE49-F238E27FC236}">
                      <a16:creationId xmlns:a16="http://schemas.microsoft.com/office/drawing/2014/main" id="{5453EBEE-E7F4-481A-B045-AC2C06233EE3}"/>
                    </a:ext>
                  </a:extLst>
                </p:cNvPr>
                <p:cNvSpPr/>
                <p:nvPr/>
              </p:nvSpPr>
              <p:spPr>
                <a:xfrm>
                  <a:off x="5743652" y="50020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27" name="pt3536">
                  <a:extLst>
                    <a:ext uri="{FF2B5EF4-FFF2-40B4-BE49-F238E27FC236}">
                      <a16:creationId xmlns:a16="http://schemas.microsoft.com/office/drawing/2014/main" id="{5840C3F5-1DB0-41E1-9B85-76D4E7CEBF61}"/>
                    </a:ext>
                  </a:extLst>
                </p:cNvPr>
                <p:cNvSpPr/>
                <p:nvPr/>
              </p:nvSpPr>
              <p:spPr>
                <a:xfrm>
                  <a:off x="5723622" y="50020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28" name="pt3537">
                  <a:extLst>
                    <a:ext uri="{FF2B5EF4-FFF2-40B4-BE49-F238E27FC236}">
                      <a16:creationId xmlns:a16="http://schemas.microsoft.com/office/drawing/2014/main" id="{1FCBD3F1-5EE8-4FAB-9B90-4F904F42736B}"/>
                    </a:ext>
                  </a:extLst>
                </p:cNvPr>
                <p:cNvSpPr/>
                <p:nvPr/>
              </p:nvSpPr>
              <p:spPr>
                <a:xfrm>
                  <a:off x="5744251" y="50020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29" name="pt3538">
                  <a:extLst>
                    <a:ext uri="{FF2B5EF4-FFF2-40B4-BE49-F238E27FC236}">
                      <a16:creationId xmlns:a16="http://schemas.microsoft.com/office/drawing/2014/main" id="{AB2BE2CC-C373-4C06-9145-06A5174C3D13}"/>
                    </a:ext>
                  </a:extLst>
                </p:cNvPr>
                <p:cNvSpPr/>
                <p:nvPr/>
              </p:nvSpPr>
              <p:spPr>
                <a:xfrm>
                  <a:off x="5524778" y="50020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30" name="pt3539">
                  <a:extLst>
                    <a:ext uri="{FF2B5EF4-FFF2-40B4-BE49-F238E27FC236}">
                      <a16:creationId xmlns:a16="http://schemas.microsoft.com/office/drawing/2014/main" id="{530C11CE-1BC2-4BBA-A3A3-6E68D7E91317}"/>
                    </a:ext>
                  </a:extLst>
                </p:cNvPr>
                <p:cNvSpPr/>
                <p:nvPr/>
              </p:nvSpPr>
              <p:spPr>
                <a:xfrm>
                  <a:off x="5515319" y="50020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31" name="pt3540">
                  <a:extLst>
                    <a:ext uri="{FF2B5EF4-FFF2-40B4-BE49-F238E27FC236}">
                      <a16:creationId xmlns:a16="http://schemas.microsoft.com/office/drawing/2014/main" id="{C31812A8-4263-4D25-992E-BEC3BD70BBFE}"/>
                    </a:ext>
                  </a:extLst>
                </p:cNvPr>
                <p:cNvSpPr/>
                <p:nvPr/>
              </p:nvSpPr>
              <p:spPr>
                <a:xfrm>
                  <a:off x="5529103" y="50020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32" name="pt3541">
                  <a:extLst>
                    <a:ext uri="{FF2B5EF4-FFF2-40B4-BE49-F238E27FC236}">
                      <a16:creationId xmlns:a16="http://schemas.microsoft.com/office/drawing/2014/main" id="{9EE2ED65-4976-4B3F-AC6C-484C3ED73B8D}"/>
                    </a:ext>
                  </a:extLst>
                </p:cNvPr>
                <p:cNvSpPr/>
                <p:nvPr/>
              </p:nvSpPr>
              <p:spPr>
                <a:xfrm>
                  <a:off x="5553614" y="500213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33" name="pt3542">
                  <a:extLst>
                    <a:ext uri="{FF2B5EF4-FFF2-40B4-BE49-F238E27FC236}">
                      <a16:creationId xmlns:a16="http://schemas.microsoft.com/office/drawing/2014/main" id="{1FEB62E8-ECD8-48DC-97B8-21FE98AB4E82}"/>
                    </a:ext>
                  </a:extLst>
                </p:cNvPr>
                <p:cNvSpPr/>
                <p:nvPr/>
              </p:nvSpPr>
              <p:spPr>
                <a:xfrm>
                  <a:off x="5705381" y="50022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34" name="pt3543">
                  <a:extLst>
                    <a:ext uri="{FF2B5EF4-FFF2-40B4-BE49-F238E27FC236}">
                      <a16:creationId xmlns:a16="http://schemas.microsoft.com/office/drawing/2014/main" id="{2ECF4EBB-9F1B-4CAD-8C29-50A314D54198}"/>
                    </a:ext>
                  </a:extLst>
                </p:cNvPr>
                <p:cNvSpPr/>
                <p:nvPr/>
              </p:nvSpPr>
              <p:spPr>
                <a:xfrm>
                  <a:off x="5511800" y="50023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35" name="pt3544">
                  <a:extLst>
                    <a:ext uri="{FF2B5EF4-FFF2-40B4-BE49-F238E27FC236}">
                      <a16:creationId xmlns:a16="http://schemas.microsoft.com/office/drawing/2014/main" id="{08E189BB-11AD-4BDB-85F6-F55E82884F0B}"/>
                    </a:ext>
                  </a:extLst>
                </p:cNvPr>
                <p:cNvSpPr/>
                <p:nvPr/>
              </p:nvSpPr>
              <p:spPr>
                <a:xfrm>
                  <a:off x="5742219" y="50024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36" name="pt3545">
                  <a:extLst>
                    <a:ext uri="{FF2B5EF4-FFF2-40B4-BE49-F238E27FC236}">
                      <a16:creationId xmlns:a16="http://schemas.microsoft.com/office/drawing/2014/main" id="{D1F5843F-D8E1-47D9-8C9D-FE59D57E7839}"/>
                    </a:ext>
                  </a:extLst>
                </p:cNvPr>
                <p:cNvSpPr/>
                <p:nvPr/>
              </p:nvSpPr>
              <p:spPr>
                <a:xfrm>
                  <a:off x="5539513" y="50024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37" name="pt3546">
                  <a:extLst>
                    <a:ext uri="{FF2B5EF4-FFF2-40B4-BE49-F238E27FC236}">
                      <a16:creationId xmlns:a16="http://schemas.microsoft.com/office/drawing/2014/main" id="{471B236D-2C73-4AB1-83F2-DE75381C025B}"/>
                    </a:ext>
                  </a:extLst>
                </p:cNvPr>
                <p:cNvSpPr/>
                <p:nvPr/>
              </p:nvSpPr>
              <p:spPr>
                <a:xfrm>
                  <a:off x="5766265" y="50024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38" name="pt3547">
                  <a:extLst>
                    <a:ext uri="{FF2B5EF4-FFF2-40B4-BE49-F238E27FC236}">
                      <a16:creationId xmlns:a16="http://schemas.microsoft.com/office/drawing/2014/main" id="{195128F5-CAF3-4EC5-92C6-2B45EE53807E}"/>
                    </a:ext>
                  </a:extLst>
                </p:cNvPr>
                <p:cNvSpPr/>
                <p:nvPr/>
              </p:nvSpPr>
              <p:spPr>
                <a:xfrm>
                  <a:off x="5730321" y="50024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39" name="pt3548">
                  <a:extLst>
                    <a:ext uri="{FF2B5EF4-FFF2-40B4-BE49-F238E27FC236}">
                      <a16:creationId xmlns:a16="http://schemas.microsoft.com/office/drawing/2014/main" id="{C303C6B9-CA12-4E0B-9F5D-70FA516119C2}"/>
                    </a:ext>
                  </a:extLst>
                </p:cNvPr>
                <p:cNvSpPr/>
                <p:nvPr/>
              </p:nvSpPr>
              <p:spPr>
                <a:xfrm>
                  <a:off x="5757078" y="50024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40" name="pt3549">
                  <a:extLst>
                    <a:ext uri="{FF2B5EF4-FFF2-40B4-BE49-F238E27FC236}">
                      <a16:creationId xmlns:a16="http://schemas.microsoft.com/office/drawing/2014/main" id="{39A0856C-CA4C-4147-AF19-1F5EBBF31477}"/>
                    </a:ext>
                  </a:extLst>
                </p:cNvPr>
                <p:cNvSpPr/>
                <p:nvPr/>
              </p:nvSpPr>
              <p:spPr>
                <a:xfrm>
                  <a:off x="5710270" y="50024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41" name="pt3550">
                  <a:extLst>
                    <a:ext uri="{FF2B5EF4-FFF2-40B4-BE49-F238E27FC236}">
                      <a16:creationId xmlns:a16="http://schemas.microsoft.com/office/drawing/2014/main" id="{703F8973-2FC9-4E8F-B2D2-783BE2FC7B42}"/>
                    </a:ext>
                  </a:extLst>
                </p:cNvPr>
                <p:cNvSpPr/>
                <p:nvPr/>
              </p:nvSpPr>
              <p:spPr>
                <a:xfrm>
                  <a:off x="5555099" y="50024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42" name="pt3551">
                  <a:extLst>
                    <a:ext uri="{FF2B5EF4-FFF2-40B4-BE49-F238E27FC236}">
                      <a16:creationId xmlns:a16="http://schemas.microsoft.com/office/drawing/2014/main" id="{1D956413-8B87-4109-8619-6E5A68AA4EED}"/>
                    </a:ext>
                  </a:extLst>
                </p:cNvPr>
                <p:cNvSpPr/>
                <p:nvPr/>
              </p:nvSpPr>
              <p:spPr>
                <a:xfrm>
                  <a:off x="5676082" y="50024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43" name="pt3552">
                  <a:extLst>
                    <a:ext uri="{FF2B5EF4-FFF2-40B4-BE49-F238E27FC236}">
                      <a16:creationId xmlns:a16="http://schemas.microsoft.com/office/drawing/2014/main" id="{5A1C6E63-8BB0-46BA-BA0D-E80E1C7C0720}"/>
                    </a:ext>
                  </a:extLst>
                </p:cNvPr>
                <p:cNvSpPr/>
                <p:nvPr/>
              </p:nvSpPr>
              <p:spPr>
                <a:xfrm>
                  <a:off x="5741637" y="50024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44" name="pt3553">
                  <a:extLst>
                    <a:ext uri="{FF2B5EF4-FFF2-40B4-BE49-F238E27FC236}">
                      <a16:creationId xmlns:a16="http://schemas.microsoft.com/office/drawing/2014/main" id="{11D41A46-9A1F-42F8-9BD1-8C137DA3E260}"/>
                    </a:ext>
                  </a:extLst>
                </p:cNvPr>
                <p:cNvSpPr/>
                <p:nvPr/>
              </p:nvSpPr>
              <p:spPr>
                <a:xfrm>
                  <a:off x="5557846" y="50024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45" name="pt3554">
                  <a:extLst>
                    <a:ext uri="{FF2B5EF4-FFF2-40B4-BE49-F238E27FC236}">
                      <a16:creationId xmlns:a16="http://schemas.microsoft.com/office/drawing/2014/main" id="{29477B11-EBBB-456D-8BC8-0369D4254DB8}"/>
                    </a:ext>
                  </a:extLst>
                </p:cNvPr>
                <p:cNvSpPr/>
                <p:nvPr/>
              </p:nvSpPr>
              <p:spPr>
                <a:xfrm>
                  <a:off x="5513013" y="50025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46" name="pt3555">
                  <a:extLst>
                    <a:ext uri="{FF2B5EF4-FFF2-40B4-BE49-F238E27FC236}">
                      <a16:creationId xmlns:a16="http://schemas.microsoft.com/office/drawing/2014/main" id="{DC210AD1-AD81-4E57-9C03-A4978F1BECCA}"/>
                    </a:ext>
                  </a:extLst>
                </p:cNvPr>
                <p:cNvSpPr/>
                <p:nvPr/>
              </p:nvSpPr>
              <p:spPr>
                <a:xfrm>
                  <a:off x="5714068" y="50025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47" name="pt3556">
                  <a:extLst>
                    <a:ext uri="{FF2B5EF4-FFF2-40B4-BE49-F238E27FC236}">
                      <a16:creationId xmlns:a16="http://schemas.microsoft.com/office/drawing/2014/main" id="{D2FC5BED-7CD3-4B3B-A13F-D9F538BF2F30}"/>
                    </a:ext>
                  </a:extLst>
                </p:cNvPr>
                <p:cNvSpPr/>
                <p:nvPr/>
              </p:nvSpPr>
              <p:spPr>
                <a:xfrm>
                  <a:off x="5763229" y="50026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48" name="pt3557">
                  <a:extLst>
                    <a:ext uri="{FF2B5EF4-FFF2-40B4-BE49-F238E27FC236}">
                      <a16:creationId xmlns:a16="http://schemas.microsoft.com/office/drawing/2014/main" id="{2213FB3C-DB95-4A35-B6FE-DDB2FB46B26C}"/>
                    </a:ext>
                  </a:extLst>
                </p:cNvPr>
                <p:cNvSpPr/>
                <p:nvPr/>
              </p:nvSpPr>
              <p:spPr>
                <a:xfrm>
                  <a:off x="5720394" y="50026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49" name="pt3558">
                  <a:extLst>
                    <a:ext uri="{FF2B5EF4-FFF2-40B4-BE49-F238E27FC236}">
                      <a16:creationId xmlns:a16="http://schemas.microsoft.com/office/drawing/2014/main" id="{15B2FD52-865C-4537-BD22-F5FD3BCF3AE1}"/>
                    </a:ext>
                  </a:extLst>
                </p:cNvPr>
                <p:cNvSpPr/>
                <p:nvPr/>
              </p:nvSpPr>
              <p:spPr>
                <a:xfrm>
                  <a:off x="5493675" y="50026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50" name="pt3559">
                  <a:extLst>
                    <a:ext uri="{FF2B5EF4-FFF2-40B4-BE49-F238E27FC236}">
                      <a16:creationId xmlns:a16="http://schemas.microsoft.com/office/drawing/2014/main" id="{29AC74F7-9AC3-4645-93B7-8E346184DD2D}"/>
                    </a:ext>
                  </a:extLst>
                </p:cNvPr>
                <p:cNvSpPr/>
                <p:nvPr/>
              </p:nvSpPr>
              <p:spPr>
                <a:xfrm>
                  <a:off x="5506672" y="50026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51" name="pt3560">
                  <a:extLst>
                    <a:ext uri="{FF2B5EF4-FFF2-40B4-BE49-F238E27FC236}">
                      <a16:creationId xmlns:a16="http://schemas.microsoft.com/office/drawing/2014/main" id="{3C5AF419-0E7F-4DEB-BC0F-FC108E375110}"/>
                    </a:ext>
                  </a:extLst>
                </p:cNvPr>
                <p:cNvSpPr/>
                <p:nvPr/>
              </p:nvSpPr>
              <p:spPr>
                <a:xfrm>
                  <a:off x="5494854" y="50026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52" name="pt3561">
                  <a:extLst>
                    <a:ext uri="{FF2B5EF4-FFF2-40B4-BE49-F238E27FC236}">
                      <a16:creationId xmlns:a16="http://schemas.microsoft.com/office/drawing/2014/main" id="{2FD3F6DC-69FD-490B-BABC-E3C48F62D919}"/>
                    </a:ext>
                  </a:extLst>
                </p:cNvPr>
                <p:cNvSpPr/>
                <p:nvPr/>
              </p:nvSpPr>
              <p:spPr>
                <a:xfrm>
                  <a:off x="5698954" y="50026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53" name="pt3562">
                  <a:extLst>
                    <a:ext uri="{FF2B5EF4-FFF2-40B4-BE49-F238E27FC236}">
                      <a16:creationId xmlns:a16="http://schemas.microsoft.com/office/drawing/2014/main" id="{28D8EBDB-EC26-4C68-967D-1E20DDBD71E1}"/>
                    </a:ext>
                  </a:extLst>
                </p:cNvPr>
                <p:cNvSpPr/>
                <p:nvPr/>
              </p:nvSpPr>
              <p:spPr>
                <a:xfrm>
                  <a:off x="5758113" y="50026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54" name="pt3563">
                  <a:extLst>
                    <a:ext uri="{FF2B5EF4-FFF2-40B4-BE49-F238E27FC236}">
                      <a16:creationId xmlns:a16="http://schemas.microsoft.com/office/drawing/2014/main" id="{58B1BC00-AFB0-4BD8-B4B6-EC12A7FD503D}"/>
                    </a:ext>
                  </a:extLst>
                </p:cNvPr>
                <p:cNvSpPr/>
                <p:nvPr/>
              </p:nvSpPr>
              <p:spPr>
                <a:xfrm>
                  <a:off x="5760786" y="50026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55" name="pt3564">
                  <a:extLst>
                    <a:ext uri="{FF2B5EF4-FFF2-40B4-BE49-F238E27FC236}">
                      <a16:creationId xmlns:a16="http://schemas.microsoft.com/office/drawing/2014/main" id="{DCADDB06-B7F2-45EB-9B60-5489163C80FC}"/>
                    </a:ext>
                  </a:extLst>
                </p:cNvPr>
                <p:cNvSpPr/>
                <p:nvPr/>
              </p:nvSpPr>
              <p:spPr>
                <a:xfrm>
                  <a:off x="5537919" y="50026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56" name="pt3565">
                  <a:extLst>
                    <a:ext uri="{FF2B5EF4-FFF2-40B4-BE49-F238E27FC236}">
                      <a16:creationId xmlns:a16="http://schemas.microsoft.com/office/drawing/2014/main" id="{0EE0F24B-9886-430B-89F9-3D67C5A036DD}"/>
                    </a:ext>
                  </a:extLst>
                </p:cNvPr>
                <p:cNvSpPr/>
                <p:nvPr/>
              </p:nvSpPr>
              <p:spPr>
                <a:xfrm>
                  <a:off x="5531415" y="50027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57" name="pt3566">
                  <a:extLst>
                    <a:ext uri="{FF2B5EF4-FFF2-40B4-BE49-F238E27FC236}">
                      <a16:creationId xmlns:a16="http://schemas.microsoft.com/office/drawing/2014/main" id="{A69B0CE7-F925-4F2B-9458-40205E0586DA}"/>
                    </a:ext>
                  </a:extLst>
                </p:cNvPr>
                <p:cNvSpPr/>
                <p:nvPr/>
              </p:nvSpPr>
              <p:spPr>
                <a:xfrm>
                  <a:off x="5515293" y="50027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58" name="pt3567">
                  <a:extLst>
                    <a:ext uri="{FF2B5EF4-FFF2-40B4-BE49-F238E27FC236}">
                      <a16:creationId xmlns:a16="http://schemas.microsoft.com/office/drawing/2014/main" id="{1F0E97F3-8022-4BF5-9916-B4353B64979D}"/>
                    </a:ext>
                  </a:extLst>
                </p:cNvPr>
                <p:cNvSpPr/>
                <p:nvPr/>
              </p:nvSpPr>
              <p:spPr>
                <a:xfrm>
                  <a:off x="5542875" y="50029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59" name="pt3568">
                  <a:extLst>
                    <a:ext uri="{FF2B5EF4-FFF2-40B4-BE49-F238E27FC236}">
                      <a16:creationId xmlns:a16="http://schemas.microsoft.com/office/drawing/2014/main" id="{8D0C960D-332D-42F3-8616-9480A3CA0D9C}"/>
                    </a:ext>
                  </a:extLst>
                </p:cNvPr>
                <p:cNvSpPr/>
                <p:nvPr/>
              </p:nvSpPr>
              <p:spPr>
                <a:xfrm>
                  <a:off x="5720086" y="50029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60" name="pt3569">
                  <a:extLst>
                    <a:ext uri="{FF2B5EF4-FFF2-40B4-BE49-F238E27FC236}">
                      <a16:creationId xmlns:a16="http://schemas.microsoft.com/office/drawing/2014/main" id="{13A10C3F-BF46-46B6-89EF-6E62B710121B}"/>
                    </a:ext>
                  </a:extLst>
                </p:cNvPr>
                <p:cNvSpPr/>
                <p:nvPr/>
              </p:nvSpPr>
              <p:spPr>
                <a:xfrm>
                  <a:off x="5726723" y="50029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61" name="pt3570">
                  <a:extLst>
                    <a:ext uri="{FF2B5EF4-FFF2-40B4-BE49-F238E27FC236}">
                      <a16:creationId xmlns:a16="http://schemas.microsoft.com/office/drawing/2014/main" id="{3D1DF9CA-1987-48A9-9C10-23DC79CC0478}"/>
                    </a:ext>
                  </a:extLst>
                </p:cNvPr>
                <p:cNvSpPr/>
                <p:nvPr/>
              </p:nvSpPr>
              <p:spPr>
                <a:xfrm>
                  <a:off x="5706988" y="50029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62" name="pt3571">
                  <a:extLst>
                    <a:ext uri="{FF2B5EF4-FFF2-40B4-BE49-F238E27FC236}">
                      <a16:creationId xmlns:a16="http://schemas.microsoft.com/office/drawing/2014/main" id="{3E1A8330-67C8-4012-848A-88C73A5B4A7E}"/>
                    </a:ext>
                  </a:extLst>
                </p:cNvPr>
                <p:cNvSpPr/>
                <p:nvPr/>
              </p:nvSpPr>
              <p:spPr>
                <a:xfrm>
                  <a:off x="5726537" y="50029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63" name="pt3572">
                  <a:extLst>
                    <a:ext uri="{FF2B5EF4-FFF2-40B4-BE49-F238E27FC236}">
                      <a16:creationId xmlns:a16="http://schemas.microsoft.com/office/drawing/2014/main" id="{030EC568-47DB-4291-B59C-BAE1201C7F46}"/>
                    </a:ext>
                  </a:extLst>
                </p:cNvPr>
                <p:cNvSpPr/>
                <p:nvPr/>
              </p:nvSpPr>
              <p:spPr>
                <a:xfrm>
                  <a:off x="5734786" y="50029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64" name="pt3573">
                  <a:extLst>
                    <a:ext uri="{FF2B5EF4-FFF2-40B4-BE49-F238E27FC236}">
                      <a16:creationId xmlns:a16="http://schemas.microsoft.com/office/drawing/2014/main" id="{789A945D-D9D2-43BD-956F-41964757886C}"/>
                    </a:ext>
                  </a:extLst>
                </p:cNvPr>
                <p:cNvSpPr/>
                <p:nvPr/>
              </p:nvSpPr>
              <p:spPr>
                <a:xfrm>
                  <a:off x="5505900" y="500303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65" name="pt3574">
                  <a:extLst>
                    <a:ext uri="{FF2B5EF4-FFF2-40B4-BE49-F238E27FC236}">
                      <a16:creationId xmlns:a16="http://schemas.microsoft.com/office/drawing/2014/main" id="{1930A301-CC7F-431D-A461-0236789C8746}"/>
                    </a:ext>
                  </a:extLst>
                </p:cNvPr>
                <p:cNvSpPr/>
                <p:nvPr/>
              </p:nvSpPr>
              <p:spPr>
                <a:xfrm>
                  <a:off x="5725610" y="50031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66" name="pt3575">
                  <a:extLst>
                    <a:ext uri="{FF2B5EF4-FFF2-40B4-BE49-F238E27FC236}">
                      <a16:creationId xmlns:a16="http://schemas.microsoft.com/office/drawing/2014/main" id="{6E426E18-F31E-4809-80B4-669C53B3F9B4}"/>
                    </a:ext>
                  </a:extLst>
                </p:cNvPr>
                <p:cNvSpPr/>
                <p:nvPr/>
              </p:nvSpPr>
              <p:spPr>
                <a:xfrm>
                  <a:off x="5538017" y="50032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67" name="pt3576">
                  <a:extLst>
                    <a:ext uri="{FF2B5EF4-FFF2-40B4-BE49-F238E27FC236}">
                      <a16:creationId xmlns:a16="http://schemas.microsoft.com/office/drawing/2014/main" id="{FC1F5612-4A06-43C0-9EED-69F193E7BD11}"/>
                    </a:ext>
                  </a:extLst>
                </p:cNvPr>
                <p:cNvSpPr/>
                <p:nvPr/>
              </p:nvSpPr>
              <p:spPr>
                <a:xfrm>
                  <a:off x="5691881" y="50032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68" name="pt3577">
                  <a:extLst>
                    <a:ext uri="{FF2B5EF4-FFF2-40B4-BE49-F238E27FC236}">
                      <a16:creationId xmlns:a16="http://schemas.microsoft.com/office/drawing/2014/main" id="{1CA527E4-C1D7-4FFD-9D16-4C15E65B7616}"/>
                    </a:ext>
                  </a:extLst>
                </p:cNvPr>
                <p:cNvSpPr/>
                <p:nvPr/>
              </p:nvSpPr>
              <p:spPr>
                <a:xfrm>
                  <a:off x="5521641" y="50032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69" name="pt3578">
                  <a:extLst>
                    <a:ext uri="{FF2B5EF4-FFF2-40B4-BE49-F238E27FC236}">
                      <a16:creationId xmlns:a16="http://schemas.microsoft.com/office/drawing/2014/main" id="{1DB40A56-AEC2-429B-8A70-A53ABF162A19}"/>
                    </a:ext>
                  </a:extLst>
                </p:cNvPr>
                <p:cNvSpPr/>
                <p:nvPr/>
              </p:nvSpPr>
              <p:spPr>
                <a:xfrm>
                  <a:off x="5544603" y="50032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70" name="pt3579">
                  <a:extLst>
                    <a:ext uri="{FF2B5EF4-FFF2-40B4-BE49-F238E27FC236}">
                      <a16:creationId xmlns:a16="http://schemas.microsoft.com/office/drawing/2014/main" id="{EAB71AC5-0738-455A-A8C0-D7532DB2CCC8}"/>
                    </a:ext>
                  </a:extLst>
                </p:cNvPr>
                <p:cNvSpPr/>
                <p:nvPr/>
              </p:nvSpPr>
              <p:spPr>
                <a:xfrm>
                  <a:off x="5548676" y="50033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71" name="pt3580">
                  <a:extLst>
                    <a:ext uri="{FF2B5EF4-FFF2-40B4-BE49-F238E27FC236}">
                      <a16:creationId xmlns:a16="http://schemas.microsoft.com/office/drawing/2014/main" id="{A01E253B-B0B1-457D-99B9-5C2F364C807A}"/>
                    </a:ext>
                  </a:extLst>
                </p:cNvPr>
                <p:cNvSpPr/>
                <p:nvPr/>
              </p:nvSpPr>
              <p:spPr>
                <a:xfrm>
                  <a:off x="5521136" y="50034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72" name="pt3581">
                  <a:extLst>
                    <a:ext uri="{FF2B5EF4-FFF2-40B4-BE49-F238E27FC236}">
                      <a16:creationId xmlns:a16="http://schemas.microsoft.com/office/drawing/2014/main" id="{081BB133-A892-4201-BAFD-AC37CBAB5BF7}"/>
                    </a:ext>
                  </a:extLst>
                </p:cNvPr>
                <p:cNvSpPr/>
                <p:nvPr/>
              </p:nvSpPr>
              <p:spPr>
                <a:xfrm>
                  <a:off x="5542590" y="50034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73" name="pt3582">
                  <a:extLst>
                    <a:ext uri="{FF2B5EF4-FFF2-40B4-BE49-F238E27FC236}">
                      <a16:creationId xmlns:a16="http://schemas.microsoft.com/office/drawing/2014/main" id="{9E1D866B-36D7-4053-A8EF-F0DA8E7FA4DD}"/>
                    </a:ext>
                  </a:extLst>
                </p:cNvPr>
                <p:cNvSpPr/>
                <p:nvPr/>
              </p:nvSpPr>
              <p:spPr>
                <a:xfrm>
                  <a:off x="5736531" y="50035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74" name="pt3583">
                  <a:extLst>
                    <a:ext uri="{FF2B5EF4-FFF2-40B4-BE49-F238E27FC236}">
                      <a16:creationId xmlns:a16="http://schemas.microsoft.com/office/drawing/2014/main" id="{0235F824-5AE4-4F41-8626-ABD9D2E11C1E}"/>
                    </a:ext>
                  </a:extLst>
                </p:cNvPr>
                <p:cNvSpPr/>
                <p:nvPr/>
              </p:nvSpPr>
              <p:spPr>
                <a:xfrm>
                  <a:off x="5568835" y="50035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75" name="pt3584">
                  <a:extLst>
                    <a:ext uri="{FF2B5EF4-FFF2-40B4-BE49-F238E27FC236}">
                      <a16:creationId xmlns:a16="http://schemas.microsoft.com/office/drawing/2014/main" id="{A8377958-FBC0-425F-A756-2F70D9C0FA9B}"/>
                    </a:ext>
                  </a:extLst>
                </p:cNvPr>
                <p:cNvSpPr/>
                <p:nvPr/>
              </p:nvSpPr>
              <p:spPr>
                <a:xfrm>
                  <a:off x="5761425" y="50035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76" name="pt3585">
                  <a:extLst>
                    <a:ext uri="{FF2B5EF4-FFF2-40B4-BE49-F238E27FC236}">
                      <a16:creationId xmlns:a16="http://schemas.microsoft.com/office/drawing/2014/main" id="{D10474FD-AD26-4CEE-B133-AF78F6E41331}"/>
                    </a:ext>
                  </a:extLst>
                </p:cNvPr>
                <p:cNvSpPr/>
                <p:nvPr/>
              </p:nvSpPr>
              <p:spPr>
                <a:xfrm>
                  <a:off x="5752677" y="50035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77" name="pt3586">
                  <a:extLst>
                    <a:ext uri="{FF2B5EF4-FFF2-40B4-BE49-F238E27FC236}">
                      <a16:creationId xmlns:a16="http://schemas.microsoft.com/office/drawing/2014/main" id="{E725184A-CB5E-4927-8A34-4C6EA689B4C0}"/>
                    </a:ext>
                  </a:extLst>
                </p:cNvPr>
                <p:cNvSpPr/>
                <p:nvPr/>
              </p:nvSpPr>
              <p:spPr>
                <a:xfrm>
                  <a:off x="5557582" y="50036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78" name="pt3587">
                  <a:extLst>
                    <a:ext uri="{FF2B5EF4-FFF2-40B4-BE49-F238E27FC236}">
                      <a16:creationId xmlns:a16="http://schemas.microsoft.com/office/drawing/2014/main" id="{3C67D839-748D-452B-A360-D7D25350A577}"/>
                    </a:ext>
                  </a:extLst>
                </p:cNvPr>
                <p:cNvSpPr/>
                <p:nvPr/>
              </p:nvSpPr>
              <p:spPr>
                <a:xfrm>
                  <a:off x="5512590" y="50036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79" name="pt3588">
                  <a:extLst>
                    <a:ext uri="{FF2B5EF4-FFF2-40B4-BE49-F238E27FC236}">
                      <a16:creationId xmlns:a16="http://schemas.microsoft.com/office/drawing/2014/main" id="{0B99125C-E58E-4E44-A2CA-283CB4920F67}"/>
                    </a:ext>
                  </a:extLst>
                </p:cNvPr>
                <p:cNvSpPr/>
                <p:nvPr/>
              </p:nvSpPr>
              <p:spPr>
                <a:xfrm>
                  <a:off x="5719168" y="50036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80" name="pt3589">
                  <a:extLst>
                    <a:ext uri="{FF2B5EF4-FFF2-40B4-BE49-F238E27FC236}">
                      <a16:creationId xmlns:a16="http://schemas.microsoft.com/office/drawing/2014/main" id="{4702E164-2680-447B-BB0F-8FD3F4F98D4A}"/>
                    </a:ext>
                  </a:extLst>
                </p:cNvPr>
                <p:cNvSpPr/>
                <p:nvPr/>
              </p:nvSpPr>
              <p:spPr>
                <a:xfrm>
                  <a:off x="5555081" y="50036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81" name="pt3590">
                  <a:extLst>
                    <a:ext uri="{FF2B5EF4-FFF2-40B4-BE49-F238E27FC236}">
                      <a16:creationId xmlns:a16="http://schemas.microsoft.com/office/drawing/2014/main" id="{F049E28B-33C2-49F3-8141-B746A6BA9289}"/>
                    </a:ext>
                  </a:extLst>
                </p:cNvPr>
                <p:cNvSpPr/>
                <p:nvPr/>
              </p:nvSpPr>
              <p:spPr>
                <a:xfrm>
                  <a:off x="5692641" y="50036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82" name="pt3591">
                  <a:extLst>
                    <a:ext uri="{FF2B5EF4-FFF2-40B4-BE49-F238E27FC236}">
                      <a16:creationId xmlns:a16="http://schemas.microsoft.com/office/drawing/2014/main" id="{F1808C8A-C200-493A-B027-223FA573C05A}"/>
                    </a:ext>
                  </a:extLst>
                </p:cNvPr>
                <p:cNvSpPr/>
                <p:nvPr/>
              </p:nvSpPr>
              <p:spPr>
                <a:xfrm>
                  <a:off x="5741213" y="50036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83" name="pt3592">
                  <a:extLst>
                    <a:ext uri="{FF2B5EF4-FFF2-40B4-BE49-F238E27FC236}">
                      <a16:creationId xmlns:a16="http://schemas.microsoft.com/office/drawing/2014/main" id="{0DCB9DAA-FA3E-463A-B922-D4F191EC0E92}"/>
                    </a:ext>
                  </a:extLst>
                </p:cNvPr>
                <p:cNvSpPr/>
                <p:nvPr/>
              </p:nvSpPr>
              <p:spPr>
                <a:xfrm>
                  <a:off x="5542784" y="50036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84" name="pt3593">
                  <a:extLst>
                    <a:ext uri="{FF2B5EF4-FFF2-40B4-BE49-F238E27FC236}">
                      <a16:creationId xmlns:a16="http://schemas.microsoft.com/office/drawing/2014/main" id="{6D26A6C5-9F1E-4CBA-952D-73E0372345A5}"/>
                    </a:ext>
                  </a:extLst>
                </p:cNvPr>
                <p:cNvSpPr/>
                <p:nvPr/>
              </p:nvSpPr>
              <p:spPr>
                <a:xfrm>
                  <a:off x="5500297" y="50038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85" name="pt3594">
                  <a:extLst>
                    <a:ext uri="{FF2B5EF4-FFF2-40B4-BE49-F238E27FC236}">
                      <a16:creationId xmlns:a16="http://schemas.microsoft.com/office/drawing/2014/main" id="{052D0555-5B31-4413-B6AA-B4092771B9D3}"/>
                    </a:ext>
                  </a:extLst>
                </p:cNvPr>
                <p:cNvSpPr/>
                <p:nvPr/>
              </p:nvSpPr>
              <p:spPr>
                <a:xfrm>
                  <a:off x="5744876" y="50038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86" name="pt3595">
                  <a:extLst>
                    <a:ext uri="{FF2B5EF4-FFF2-40B4-BE49-F238E27FC236}">
                      <a16:creationId xmlns:a16="http://schemas.microsoft.com/office/drawing/2014/main" id="{4EA73053-A8D6-4DDE-A289-794C70D7B1AB}"/>
                    </a:ext>
                  </a:extLst>
                </p:cNvPr>
                <p:cNvSpPr/>
                <p:nvPr/>
              </p:nvSpPr>
              <p:spPr>
                <a:xfrm>
                  <a:off x="5542957" y="50039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87" name="pt3596">
                  <a:extLst>
                    <a:ext uri="{FF2B5EF4-FFF2-40B4-BE49-F238E27FC236}">
                      <a16:creationId xmlns:a16="http://schemas.microsoft.com/office/drawing/2014/main" id="{5936953C-1318-463A-B146-6175253E1C6D}"/>
                    </a:ext>
                  </a:extLst>
                </p:cNvPr>
                <p:cNvSpPr/>
                <p:nvPr/>
              </p:nvSpPr>
              <p:spPr>
                <a:xfrm>
                  <a:off x="5524339" y="50039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88" name="pt3597">
                  <a:extLst>
                    <a:ext uri="{FF2B5EF4-FFF2-40B4-BE49-F238E27FC236}">
                      <a16:creationId xmlns:a16="http://schemas.microsoft.com/office/drawing/2014/main" id="{7F9C7CBC-19C3-41F1-8B7E-003C639A65E0}"/>
                    </a:ext>
                  </a:extLst>
                </p:cNvPr>
                <p:cNvSpPr/>
                <p:nvPr/>
              </p:nvSpPr>
              <p:spPr>
                <a:xfrm>
                  <a:off x="5514782" y="50039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89" name="pt3598">
                  <a:extLst>
                    <a:ext uri="{FF2B5EF4-FFF2-40B4-BE49-F238E27FC236}">
                      <a16:creationId xmlns:a16="http://schemas.microsoft.com/office/drawing/2014/main" id="{7291CA3C-C69F-452F-B32D-EB4237860FBB}"/>
                    </a:ext>
                  </a:extLst>
                </p:cNvPr>
                <p:cNvSpPr/>
                <p:nvPr/>
              </p:nvSpPr>
              <p:spPr>
                <a:xfrm>
                  <a:off x="5532078" y="50039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90" name="pt3599">
                  <a:extLst>
                    <a:ext uri="{FF2B5EF4-FFF2-40B4-BE49-F238E27FC236}">
                      <a16:creationId xmlns:a16="http://schemas.microsoft.com/office/drawing/2014/main" id="{51426140-C910-4A6B-B42A-F9D5EEDC73B6}"/>
                    </a:ext>
                  </a:extLst>
                </p:cNvPr>
                <p:cNvSpPr/>
                <p:nvPr/>
              </p:nvSpPr>
              <p:spPr>
                <a:xfrm>
                  <a:off x="5751823" y="50039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91" name="pt3600">
                  <a:extLst>
                    <a:ext uri="{FF2B5EF4-FFF2-40B4-BE49-F238E27FC236}">
                      <a16:creationId xmlns:a16="http://schemas.microsoft.com/office/drawing/2014/main" id="{982E9612-62D6-4C1E-B48E-6165267D2249}"/>
                    </a:ext>
                  </a:extLst>
                </p:cNvPr>
                <p:cNvSpPr/>
                <p:nvPr/>
              </p:nvSpPr>
              <p:spPr>
                <a:xfrm>
                  <a:off x="5505354" y="50039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92" name="pt3601">
                  <a:extLst>
                    <a:ext uri="{FF2B5EF4-FFF2-40B4-BE49-F238E27FC236}">
                      <a16:creationId xmlns:a16="http://schemas.microsoft.com/office/drawing/2014/main" id="{FB53130E-B5C2-4120-82A1-4DA3771C8FF5}"/>
                    </a:ext>
                  </a:extLst>
                </p:cNvPr>
                <p:cNvSpPr/>
                <p:nvPr/>
              </p:nvSpPr>
              <p:spPr>
                <a:xfrm>
                  <a:off x="5501671" y="500394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93" name="pt3602">
                  <a:extLst>
                    <a:ext uri="{FF2B5EF4-FFF2-40B4-BE49-F238E27FC236}">
                      <a16:creationId xmlns:a16="http://schemas.microsoft.com/office/drawing/2014/main" id="{07C2F47B-546D-4703-BEB7-D0D06A86E4BA}"/>
                    </a:ext>
                  </a:extLst>
                </p:cNvPr>
                <p:cNvSpPr/>
                <p:nvPr/>
              </p:nvSpPr>
              <p:spPr>
                <a:xfrm>
                  <a:off x="5757508" y="50039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94" name="pt3603">
                  <a:extLst>
                    <a:ext uri="{FF2B5EF4-FFF2-40B4-BE49-F238E27FC236}">
                      <a16:creationId xmlns:a16="http://schemas.microsoft.com/office/drawing/2014/main" id="{FA6996E0-5F76-4B29-AB86-B32E14C8FF25}"/>
                    </a:ext>
                  </a:extLst>
                </p:cNvPr>
                <p:cNvSpPr/>
                <p:nvPr/>
              </p:nvSpPr>
              <p:spPr>
                <a:xfrm>
                  <a:off x="5728544" y="50040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95" name="pt3604">
                  <a:extLst>
                    <a:ext uri="{FF2B5EF4-FFF2-40B4-BE49-F238E27FC236}">
                      <a16:creationId xmlns:a16="http://schemas.microsoft.com/office/drawing/2014/main" id="{42D81ADE-AA23-4010-B0BA-D5DE18A84175}"/>
                    </a:ext>
                  </a:extLst>
                </p:cNvPr>
                <p:cNvSpPr/>
                <p:nvPr/>
              </p:nvSpPr>
              <p:spPr>
                <a:xfrm>
                  <a:off x="5738608" y="50040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96" name="pt3605">
                  <a:extLst>
                    <a:ext uri="{FF2B5EF4-FFF2-40B4-BE49-F238E27FC236}">
                      <a16:creationId xmlns:a16="http://schemas.microsoft.com/office/drawing/2014/main" id="{0A881C1F-CF5E-40AF-B451-7D7A8A74F3F0}"/>
                    </a:ext>
                  </a:extLst>
                </p:cNvPr>
                <p:cNvSpPr/>
                <p:nvPr/>
              </p:nvSpPr>
              <p:spPr>
                <a:xfrm>
                  <a:off x="5551219" y="50041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97" name="pt3606">
                  <a:extLst>
                    <a:ext uri="{FF2B5EF4-FFF2-40B4-BE49-F238E27FC236}">
                      <a16:creationId xmlns:a16="http://schemas.microsoft.com/office/drawing/2014/main" id="{B1418491-6C20-407A-BC9B-BFDD6EFCE7FE}"/>
                    </a:ext>
                  </a:extLst>
                </p:cNvPr>
                <p:cNvSpPr/>
                <p:nvPr/>
              </p:nvSpPr>
              <p:spPr>
                <a:xfrm>
                  <a:off x="5520471" y="50044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98" name="pt3607">
                  <a:extLst>
                    <a:ext uri="{FF2B5EF4-FFF2-40B4-BE49-F238E27FC236}">
                      <a16:creationId xmlns:a16="http://schemas.microsoft.com/office/drawing/2014/main" id="{E9D4FEC2-74A1-49EC-BC06-672ACE2EECB4}"/>
                    </a:ext>
                  </a:extLst>
                </p:cNvPr>
                <p:cNvSpPr/>
                <p:nvPr/>
              </p:nvSpPr>
              <p:spPr>
                <a:xfrm>
                  <a:off x="5737877" y="50044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99" name="pt3608">
                  <a:extLst>
                    <a:ext uri="{FF2B5EF4-FFF2-40B4-BE49-F238E27FC236}">
                      <a16:creationId xmlns:a16="http://schemas.microsoft.com/office/drawing/2014/main" id="{1268C9F6-DB75-4EAC-AE31-016178AAAD97}"/>
                    </a:ext>
                  </a:extLst>
                </p:cNvPr>
                <p:cNvSpPr/>
                <p:nvPr/>
              </p:nvSpPr>
              <p:spPr>
                <a:xfrm>
                  <a:off x="5731297" y="50045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00" name="pt3609">
                  <a:extLst>
                    <a:ext uri="{FF2B5EF4-FFF2-40B4-BE49-F238E27FC236}">
                      <a16:creationId xmlns:a16="http://schemas.microsoft.com/office/drawing/2014/main" id="{FC869B5C-1291-43D1-A3F3-6764A4BF3C34}"/>
                    </a:ext>
                  </a:extLst>
                </p:cNvPr>
                <p:cNvSpPr/>
                <p:nvPr/>
              </p:nvSpPr>
              <p:spPr>
                <a:xfrm>
                  <a:off x="5732584" y="50045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01" name="pt3610">
                  <a:extLst>
                    <a:ext uri="{FF2B5EF4-FFF2-40B4-BE49-F238E27FC236}">
                      <a16:creationId xmlns:a16="http://schemas.microsoft.com/office/drawing/2014/main" id="{15B3ABCF-7291-4F19-B016-657608F52695}"/>
                    </a:ext>
                  </a:extLst>
                </p:cNvPr>
                <p:cNvSpPr/>
                <p:nvPr/>
              </p:nvSpPr>
              <p:spPr>
                <a:xfrm>
                  <a:off x="5546908" y="50045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02" name="pt3611">
                  <a:extLst>
                    <a:ext uri="{FF2B5EF4-FFF2-40B4-BE49-F238E27FC236}">
                      <a16:creationId xmlns:a16="http://schemas.microsoft.com/office/drawing/2014/main" id="{C503F109-CC22-41AB-AE38-1B7A54ED29F4}"/>
                    </a:ext>
                  </a:extLst>
                </p:cNvPr>
                <p:cNvSpPr/>
                <p:nvPr/>
              </p:nvSpPr>
              <p:spPr>
                <a:xfrm>
                  <a:off x="5560421" y="50045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03" name="pt3612">
                  <a:extLst>
                    <a:ext uri="{FF2B5EF4-FFF2-40B4-BE49-F238E27FC236}">
                      <a16:creationId xmlns:a16="http://schemas.microsoft.com/office/drawing/2014/main" id="{394B0DD2-4E1E-4ECD-9158-98270F6964DA}"/>
                    </a:ext>
                  </a:extLst>
                </p:cNvPr>
                <p:cNvSpPr/>
                <p:nvPr/>
              </p:nvSpPr>
              <p:spPr>
                <a:xfrm>
                  <a:off x="5515857" y="50046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04" name="pt3613">
                  <a:extLst>
                    <a:ext uri="{FF2B5EF4-FFF2-40B4-BE49-F238E27FC236}">
                      <a16:creationId xmlns:a16="http://schemas.microsoft.com/office/drawing/2014/main" id="{16ECFE80-013E-466A-BD51-DE554576F244}"/>
                    </a:ext>
                  </a:extLst>
                </p:cNvPr>
                <p:cNvSpPr/>
                <p:nvPr/>
              </p:nvSpPr>
              <p:spPr>
                <a:xfrm>
                  <a:off x="5513447" y="50048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05" name="pt3614">
                  <a:extLst>
                    <a:ext uri="{FF2B5EF4-FFF2-40B4-BE49-F238E27FC236}">
                      <a16:creationId xmlns:a16="http://schemas.microsoft.com/office/drawing/2014/main" id="{89AD5DEC-A89B-4C98-A891-156D43490795}"/>
                    </a:ext>
                  </a:extLst>
                </p:cNvPr>
                <p:cNvSpPr/>
                <p:nvPr/>
              </p:nvSpPr>
              <p:spPr>
                <a:xfrm>
                  <a:off x="5558762" y="50048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06" name="pt3615">
                  <a:extLst>
                    <a:ext uri="{FF2B5EF4-FFF2-40B4-BE49-F238E27FC236}">
                      <a16:creationId xmlns:a16="http://schemas.microsoft.com/office/drawing/2014/main" id="{1581AE1F-5294-45B1-8E9B-04DD15FD76D6}"/>
                    </a:ext>
                  </a:extLst>
                </p:cNvPr>
                <p:cNvSpPr/>
                <p:nvPr/>
              </p:nvSpPr>
              <p:spPr>
                <a:xfrm>
                  <a:off x="5568400" y="50048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07" name="pt3616">
                  <a:extLst>
                    <a:ext uri="{FF2B5EF4-FFF2-40B4-BE49-F238E27FC236}">
                      <a16:creationId xmlns:a16="http://schemas.microsoft.com/office/drawing/2014/main" id="{B5CC7D3D-8517-4BBE-90E2-AE76772F52D5}"/>
                    </a:ext>
                  </a:extLst>
                </p:cNvPr>
                <p:cNvSpPr/>
                <p:nvPr/>
              </p:nvSpPr>
              <p:spPr>
                <a:xfrm>
                  <a:off x="5744906" y="50049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08" name="pt3617">
                  <a:extLst>
                    <a:ext uri="{FF2B5EF4-FFF2-40B4-BE49-F238E27FC236}">
                      <a16:creationId xmlns:a16="http://schemas.microsoft.com/office/drawing/2014/main" id="{E83E0496-B8C0-40C3-94D0-55ABE88DABDB}"/>
                    </a:ext>
                  </a:extLst>
                </p:cNvPr>
                <p:cNvSpPr/>
                <p:nvPr/>
              </p:nvSpPr>
              <p:spPr>
                <a:xfrm>
                  <a:off x="5708287" y="50050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09" name="pt3618">
                  <a:extLst>
                    <a:ext uri="{FF2B5EF4-FFF2-40B4-BE49-F238E27FC236}">
                      <a16:creationId xmlns:a16="http://schemas.microsoft.com/office/drawing/2014/main" id="{40D43E5A-22E8-4020-AACB-E88A9C7889F4}"/>
                    </a:ext>
                  </a:extLst>
                </p:cNvPr>
                <p:cNvSpPr/>
                <p:nvPr/>
              </p:nvSpPr>
              <p:spPr>
                <a:xfrm>
                  <a:off x="5741880" y="50051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10" name="pt3619">
                  <a:extLst>
                    <a:ext uri="{FF2B5EF4-FFF2-40B4-BE49-F238E27FC236}">
                      <a16:creationId xmlns:a16="http://schemas.microsoft.com/office/drawing/2014/main" id="{E772E2B7-9F70-400D-B9A6-96C8D4A4664F}"/>
                    </a:ext>
                  </a:extLst>
                </p:cNvPr>
                <p:cNvSpPr/>
                <p:nvPr/>
              </p:nvSpPr>
              <p:spPr>
                <a:xfrm>
                  <a:off x="5575095" y="50052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11" name="pt3620">
                  <a:extLst>
                    <a:ext uri="{FF2B5EF4-FFF2-40B4-BE49-F238E27FC236}">
                      <a16:creationId xmlns:a16="http://schemas.microsoft.com/office/drawing/2014/main" id="{630495B3-6F65-4D44-98DB-2371AAA62E29}"/>
                    </a:ext>
                  </a:extLst>
                </p:cNvPr>
                <p:cNvSpPr/>
                <p:nvPr/>
              </p:nvSpPr>
              <p:spPr>
                <a:xfrm>
                  <a:off x="5523819" y="50052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12" name="pt3621">
                  <a:extLst>
                    <a:ext uri="{FF2B5EF4-FFF2-40B4-BE49-F238E27FC236}">
                      <a16:creationId xmlns:a16="http://schemas.microsoft.com/office/drawing/2014/main" id="{88EFEC3F-464A-48EE-93CD-102F072D0977}"/>
                    </a:ext>
                  </a:extLst>
                </p:cNvPr>
                <p:cNvSpPr/>
                <p:nvPr/>
              </p:nvSpPr>
              <p:spPr>
                <a:xfrm>
                  <a:off x="5512790" y="50052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13" name="pt3622">
                  <a:extLst>
                    <a:ext uri="{FF2B5EF4-FFF2-40B4-BE49-F238E27FC236}">
                      <a16:creationId xmlns:a16="http://schemas.microsoft.com/office/drawing/2014/main" id="{4574DBB4-D6EE-46BB-8F25-ECC9321B54F7}"/>
                    </a:ext>
                  </a:extLst>
                </p:cNvPr>
                <p:cNvSpPr/>
                <p:nvPr/>
              </p:nvSpPr>
              <p:spPr>
                <a:xfrm>
                  <a:off x="5523872" y="500540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14" name="pt3623">
                  <a:extLst>
                    <a:ext uri="{FF2B5EF4-FFF2-40B4-BE49-F238E27FC236}">
                      <a16:creationId xmlns:a16="http://schemas.microsoft.com/office/drawing/2014/main" id="{23367EC7-DAF7-459A-8C71-A29621371CED}"/>
                    </a:ext>
                  </a:extLst>
                </p:cNvPr>
                <p:cNvSpPr/>
                <p:nvPr/>
              </p:nvSpPr>
              <p:spPr>
                <a:xfrm>
                  <a:off x="5526450" y="50056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15" name="pt3624">
                  <a:extLst>
                    <a:ext uri="{FF2B5EF4-FFF2-40B4-BE49-F238E27FC236}">
                      <a16:creationId xmlns:a16="http://schemas.microsoft.com/office/drawing/2014/main" id="{D3A05B65-B3A4-4743-9D1F-7C335CA0CD51}"/>
                    </a:ext>
                  </a:extLst>
                </p:cNvPr>
                <p:cNvSpPr/>
                <p:nvPr/>
              </p:nvSpPr>
              <p:spPr>
                <a:xfrm>
                  <a:off x="5695394" y="500562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16" name="pt3625">
                  <a:extLst>
                    <a:ext uri="{FF2B5EF4-FFF2-40B4-BE49-F238E27FC236}">
                      <a16:creationId xmlns:a16="http://schemas.microsoft.com/office/drawing/2014/main" id="{A19172E5-4305-4AC6-BD34-5ACD2EF4FC72}"/>
                    </a:ext>
                  </a:extLst>
                </p:cNvPr>
                <p:cNvSpPr/>
                <p:nvPr/>
              </p:nvSpPr>
              <p:spPr>
                <a:xfrm>
                  <a:off x="5548283" y="50056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17" name="pt3626">
                  <a:extLst>
                    <a:ext uri="{FF2B5EF4-FFF2-40B4-BE49-F238E27FC236}">
                      <a16:creationId xmlns:a16="http://schemas.microsoft.com/office/drawing/2014/main" id="{795B445D-C089-4856-AD47-F6B3C762C9AC}"/>
                    </a:ext>
                  </a:extLst>
                </p:cNvPr>
                <p:cNvSpPr/>
                <p:nvPr/>
              </p:nvSpPr>
              <p:spPr>
                <a:xfrm>
                  <a:off x="5527228" y="50057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18" name="pt3627">
                  <a:extLst>
                    <a:ext uri="{FF2B5EF4-FFF2-40B4-BE49-F238E27FC236}">
                      <a16:creationId xmlns:a16="http://schemas.microsoft.com/office/drawing/2014/main" id="{97EA8BAC-E58F-472D-BAC9-98647B20D482}"/>
                    </a:ext>
                  </a:extLst>
                </p:cNvPr>
                <p:cNvSpPr/>
                <p:nvPr/>
              </p:nvSpPr>
              <p:spPr>
                <a:xfrm>
                  <a:off x="5565947" y="50057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19" name="pt3628">
                  <a:extLst>
                    <a:ext uri="{FF2B5EF4-FFF2-40B4-BE49-F238E27FC236}">
                      <a16:creationId xmlns:a16="http://schemas.microsoft.com/office/drawing/2014/main" id="{5F083140-6830-4A7F-B934-DB5929C498B8}"/>
                    </a:ext>
                  </a:extLst>
                </p:cNvPr>
                <p:cNvSpPr/>
                <p:nvPr/>
              </p:nvSpPr>
              <p:spPr>
                <a:xfrm>
                  <a:off x="5540855" y="50057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20" name="pt3629">
                  <a:extLst>
                    <a:ext uri="{FF2B5EF4-FFF2-40B4-BE49-F238E27FC236}">
                      <a16:creationId xmlns:a16="http://schemas.microsoft.com/office/drawing/2014/main" id="{5A5BDA89-3FC5-4F03-8D6A-21B2FF579C67}"/>
                    </a:ext>
                  </a:extLst>
                </p:cNvPr>
                <p:cNvSpPr/>
                <p:nvPr/>
              </p:nvSpPr>
              <p:spPr>
                <a:xfrm>
                  <a:off x="5552477" y="50058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21" name="pt3630">
                  <a:extLst>
                    <a:ext uri="{FF2B5EF4-FFF2-40B4-BE49-F238E27FC236}">
                      <a16:creationId xmlns:a16="http://schemas.microsoft.com/office/drawing/2014/main" id="{11F5687F-45B1-4C51-BFA2-3B0EE9E76F4A}"/>
                    </a:ext>
                  </a:extLst>
                </p:cNvPr>
                <p:cNvSpPr/>
                <p:nvPr/>
              </p:nvSpPr>
              <p:spPr>
                <a:xfrm>
                  <a:off x="5563211" y="50059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22" name="pt3631">
                  <a:extLst>
                    <a:ext uri="{FF2B5EF4-FFF2-40B4-BE49-F238E27FC236}">
                      <a16:creationId xmlns:a16="http://schemas.microsoft.com/office/drawing/2014/main" id="{AEADD086-7F78-48E1-A8BE-0C0919CFF7EF}"/>
                    </a:ext>
                  </a:extLst>
                </p:cNvPr>
                <p:cNvSpPr/>
                <p:nvPr/>
              </p:nvSpPr>
              <p:spPr>
                <a:xfrm>
                  <a:off x="5534586" y="50060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23" name="pt3632">
                  <a:extLst>
                    <a:ext uri="{FF2B5EF4-FFF2-40B4-BE49-F238E27FC236}">
                      <a16:creationId xmlns:a16="http://schemas.microsoft.com/office/drawing/2014/main" id="{67DDC57E-627C-4285-91D2-0491706FF9CE}"/>
                    </a:ext>
                  </a:extLst>
                </p:cNvPr>
                <p:cNvSpPr/>
                <p:nvPr/>
              </p:nvSpPr>
              <p:spPr>
                <a:xfrm>
                  <a:off x="5680905" y="50060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24" name="pt3633">
                  <a:extLst>
                    <a:ext uri="{FF2B5EF4-FFF2-40B4-BE49-F238E27FC236}">
                      <a16:creationId xmlns:a16="http://schemas.microsoft.com/office/drawing/2014/main" id="{05B16E91-A7D4-4724-803A-21C67CE0B85A}"/>
                    </a:ext>
                  </a:extLst>
                </p:cNvPr>
                <p:cNvSpPr/>
                <p:nvPr/>
              </p:nvSpPr>
              <p:spPr>
                <a:xfrm>
                  <a:off x="5537487" y="50060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25" name="pt3634">
                  <a:extLst>
                    <a:ext uri="{FF2B5EF4-FFF2-40B4-BE49-F238E27FC236}">
                      <a16:creationId xmlns:a16="http://schemas.microsoft.com/office/drawing/2014/main" id="{7750AA0F-CCE0-4D8D-AE4B-24CAA98A2A77}"/>
                    </a:ext>
                  </a:extLst>
                </p:cNvPr>
                <p:cNvSpPr/>
                <p:nvPr/>
              </p:nvSpPr>
              <p:spPr>
                <a:xfrm>
                  <a:off x="5744788" y="50061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26" name="pt3635">
                  <a:extLst>
                    <a:ext uri="{FF2B5EF4-FFF2-40B4-BE49-F238E27FC236}">
                      <a16:creationId xmlns:a16="http://schemas.microsoft.com/office/drawing/2014/main" id="{AE08B8B4-2266-4662-8F3F-42E4F2190F62}"/>
                    </a:ext>
                  </a:extLst>
                </p:cNvPr>
                <p:cNvSpPr/>
                <p:nvPr/>
              </p:nvSpPr>
              <p:spPr>
                <a:xfrm>
                  <a:off x="5548298" y="50061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27" name="pt3636">
                  <a:extLst>
                    <a:ext uri="{FF2B5EF4-FFF2-40B4-BE49-F238E27FC236}">
                      <a16:creationId xmlns:a16="http://schemas.microsoft.com/office/drawing/2014/main" id="{D39C279F-76C5-4F7B-8AED-C35F812B7A17}"/>
                    </a:ext>
                  </a:extLst>
                </p:cNvPr>
                <p:cNvSpPr/>
                <p:nvPr/>
              </p:nvSpPr>
              <p:spPr>
                <a:xfrm>
                  <a:off x="5544743" y="50061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28" name="pt3637">
                  <a:extLst>
                    <a:ext uri="{FF2B5EF4-FFF2-40B4-BE49-F238E27FC236}">
                      <a16:creationId xmlns:a16="http://schemas.microsoft.com/office/drawing/2014/main" id="{9F89C88A-38ED-4F2F-A2DD-A4E8C45BA938}"/>
                    </a:ext>
                  </a:extLst>
                </p:cNvPr>
                <p:cNvSpPr/>
                <p:nvPr/>
              </p:nvSpPr>
              <p:spPr>
                <a:xfrm>
                  <a:off x="5734734" y="50063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29" name="pt3638">
                  <a:extLst>
                    <a:ext uri="{FF2B5EF4-FFF2-40B4-BE49-F238E27FC236}">
                      <a16:creationId xmlns:a16="http://schemas.microsoft.com/office/drawing/2014/main" id="{D6650A14-FF0C-4042-86DA-9C1F175D98D9}"/>
                    </a:ext>
                  </a:extLst>
                </p:cNvPr>
                <p:cNvSpPr/>
                <p:nvPr/>
              </p:nvSpPr>
              <p:spPr>
                <a:xfrm>
                  <a:off x="5534672" y="50067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0" name="pt3639">
                  <a:extLst>
                    <a:ext uri="{FF2B5EF4-FFF2-40B4-BE49-F238E27FC236}">
                      <a16:creationId xmlns:a16="http://schemas.microsoft.com/office/drawing/2014/main" id="{F95C33FB-4D68-4F9B-B196-851B7335CC48}"/>
                    </a:ext>
                  </a:extLst>
                </p:cNvPr>
                <p:cNvSpPr/>
                <p:nvPr/>
              </p:nvSpPr>
              <p:spPr>
                <a:xfrm>
                  <a:off x="5540543" y="50067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1" name="pt3640">
                  <a:extLst>
                    <a:ext uri="{FF2B5EF4-FFF2-40B4-BE49-F238E27FC236}">
                      <a16:creationId xmlns:a16="http://schemas.microsoft.com/office/drawing/2014/main" id="{EFEB9905-9CC3-439A-9358-D01E6462B318}"/>
                    </a:ext>
                  </a:extLst>
                </p:cNvPr>
                <p:cNvSpPr/>
                <p:nvPr/>
              </p:nvSpPr>
              <p:spPr>
                <a:xfrm>
                  <a:off x="5710637" y="50070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2" name="pt3641">
                  <a:extLst>
                    <a:ext uri="{FF2B5EF4-FFF2-40B4-BE49-F238E27FC236}">
                      <a16:creationId xmlns:a16="http://schemas.microsoft.com/office/drawing/2014/main" id="{523551C3-F3E7-4E6B-AFB3-8E35853D990C}"/>
                    </a:ext>
                  </a:extLst>
                </p:cNvPr>
                <p:cNvSpPr/>
                <p:nvPr/>
              </p:nvSpPr>
              <p:spPr>
                <a:xfrm>
                  <a:off x="5727251" y="50070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3" name="pt3642">
                  <a:extLst>
                    <a:ext uri="{FF2B5EF4-FFF2-40B4-BE49-F238E27FC236}">
                      <a16:creationId xmlns:a16="http://schemas.microsoft.com/office/drawing/2014/main" id="{C5CDB6DE-CCFB-4EF8-BE66-D4825E8139C0}"/>
                    </a:ext>
                  </a:extLst>
                </p:cNvPr>
                <p:cNvSpPr/>
                <p:nvPr/>
              </p:nvSpPr>
              <p:spPr>
                <a:xfrm>
                  <a:off x="5720427" y="50070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4" name="pt3643">
                  <a:extLst>
                    <a:ext uri="{FF2B5EF4-FFF2-40B4-BE49-F238E27FC236}">
                      <a16:creationId xmlns:a16="http://schemas.microsoft.com/office/drawing/2014/main" id="{CA87C48F-C604-4ABF-BF69-4557E0AD6CCB}"/>
                    </a:ext>
                  </a:extLst>
                </p:cNvPr>
                <p:cNvSpPr/>
                <p:nvPr/>
              </p:nvSpPr>
              <p:spPr>
                <a:xfrm>
                  <a:off x="5682178" y="50070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5" name="pt3644">
                  <a:extLst>
                    <a:ext uri="{FF2B5EF4-FFF2-40B4-BE49-F238E27FC236}">
                      <a16:creationId xmlns:a16="http://schemas.microsoft.com/office/drawing/2014/main" id="{A195A1A6-276C-49AD-98BC-C0273A98A2D9}"/>
                    </a:ext>
                  </a:extLst>
                </p:cNvPr>
                <p:cNvSpPr/>
                <p:nvPr/>
              </p:nvSpPr>
              <p:spPr>
                <a:xfrm>
                  <a:off x="5554616" y="50070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6" name="pt3645">
                  <a:extLst>
                    <a:ext uri="{FF2B5EF4-FFF2-40B4-BE49-F238E27FC236}">
                      <a16:creationId xmlns:a16="http://schemas.microsoft.com/office/drawing/2014/main" id="{B136ED4C-1FCF-43C0-89B6-86099213F695}"/>
                    </a:ext>
                  </a:extLst>
                </p:cNvPr>
                <p:cNvSpPr/>
                <p:nvPr/>
              </p:nvSpPr>
              <p:spPr>
                <a:xfrm>
                  <a:off x="5687122" y="50070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7" name="pt3646">
                  <a:extLst>
                    <a:ext uri="{FF2B5EF4-FFF2-40B4-BE49-F238E27FC236}">
                      <a16:creationId xmlns:a16="http://schemas.microsoft.com/office/drawing/2014/main" id="{E14FE9AF-763B-4B37-AA45-5EADD8320D9F}"/>
                    </a:ext>
                  </a:extLst>
                </p:cNvPr>
                <p:cNvSpPr/>
                <p:nvPr/>
              </p:nvSpPr>
              <p:spPr>
                <a:xfrm>
                  <a:off x="5572002" y="50070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8" name="pt3647">
                  <a:extLst>
                    <a:ext uri="{FF2B5EF4-FFF2-40B4-BE49-F238E27FC236}">
                      <a16:creationId xmlns:a16="http://schemas.microsoft.com/office/drawing/2014/main" id="{BE8F839E-4F59-45EC-9E15-DE3787ADB8FC}"/>
                    </a:ext>
                  </a:extLst>
                </p:cNvPr>
                <p:cNvSpPr/>
                <p:nvPr/>
              </p:nvSpPr>
              <p:spPr>
                <a:xfrm>
                  <a:off x="5555881" y="50072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9" name="pt3648">
                  <a:extLst>
                    <a:ext uri="{FF2B5EF4-FFF2-40B4-BE49-F238E27FC236}">
                      <a16:creationId xmlns:a16="http://schemas.microsoft.com/office/drawing/2014/main" id="{0C2D2C49-4ADE-45FC-8B8B-994259D3BEF2}"/>
                    </a:ext>
                  </a:extLst>
                </p:cNvPr>
                <p:cNvSpPr/>
                <p:nvPr/>
              </p:nvSpPr>
              <p:spPr>
                <a:xfrm>
                  <a:off x="5539003" y="50072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0" name="pt3649">
                  <a:extLst>
                    <a:ext uri="{FF2B5EF4-FFF2-40B4-BE49-F238E27FC236}">
                      <a16:creationId xmlns:a16="http://schemas.microsoft.com/office/drawing/2014/main" id="{FEB5966D-BC07-4E24-A655-526A8705B9B5}"/>
                    </a:ext>
                  </a:extLst>
                </p:cNvPr>
                <p:cNvSpPr/>
                <p:nvPr/>
              </p:nvSpPr>
              <p:spPr>
                <a:xfrm>
                  <a:off x="5702563" y="50073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1" name="pt3650">
                  <a:extLst>
                    <a:ext uri="{FF2B5EF4-FFF2-40B4-BE49-F238E27FC236}">
                      <a16:creationId xmlns:a16="http://schemas.microsoft.com/office/drawing/2014/main" id="{0164A1CC-41AB-4930-B8F4-DB16041A19E4}"/>
                    </a:ext>
                  </a:extLst>
                </p:cNvPr>
                <p:cNvSpPr/>
                <p:nvPr/>
              </p:nvSpPr>
              <p:spPr>
                <a:xfrm>
                  <a:off x="5552968" y="50073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2" name="pt3651">
                  <a:extLst>
                    <a:ext uri="{FF2B5EF4-FFF2-40B4-BE49-F238E27FC236}">
                      <a16:creationId xmlns:a16="http://schemas.microsoft.com/office/drawing/2014/main" id="{5F19EA80-B4D9-4A58-9EE3-1905224DFBEE}"/>
                    </a:ext>
                  </a:extLst>
                </p:cNvPr>
                <p:cNvSpPr/>
                <p:nvPr/>
              </p:nvSpPr>
              <p:spPr>
                <a:xfrm>
                  <a:off x="5708486" y="50073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3" name="pt3652">
                  <a:extLst>
                    <a:ext uri="{FF2B5EF4-FFF2-40B4-BE49-F238E27FC236}">
                      <a16:creationId xmlns:a16="http://schemas.microsoft.com/office/drawing/2014/main" id="{4E223F2B-45B8-4070-ADDE-41E995501341}"/>
                    </a:ext>
                  </a:extLst>
                </p:cNvPr>
                <p:cNvSpPr/>
                <p:nvPr/>
              </p:nvSpPr>
              <p:spPr>
                <a:xfrm>
                  <a:off x="5578585" y="50073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4" name="pt3653">
                  <a:extLst>
                    <a:ext uri="{FF2B5EF4-FFF2-40B4-BE49-F238E27FC236}">
                      <a16:creationId xmlns:a16="http://schemas.microsoft.com/office/drawing/2014/main" id="{D7E8F951-5198-42F7-BB2B-40A657FFA7A2}"/>
                    </a:ext>
                  </a:extLst>
                </p:cNvPr>
                <p:cNvSpPr/>
                <p:nvPr/>
              </p:nvSpPr>
              <p:spPr>
                <a:xfrm>
                  <a:off x="5592843" y="50074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5" name="pt3654">
                  <a:extLst>
                    <a:ext uri="{FF2B5EF4-FFF2-40B4-BE49-F238E27FC236}">
                      <a16:creationId xmlns:a16="http://schemas.microsoft.com/office/drawing/2014/main" id="{33564800-AAEE-401F-983C-F6D9B9035955}"/>
                    </a:ext>
                  </a:extLst>
                </p:cNvPr>
                <p:cNvSpPr/>
                <p:nvPr/>
              </p:nvSpPr>
              <p:spPr>
                <a:xfrm>
                  <a:off x="5540446" y="50075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6" name="pt3655">
                  <a:extLst>
                    <a:ext uri="{FF2B5EF4-FFF2-40B4-BE49-F238E27FC236}">
                      <a16:creationId xmlns:a16="http://schemas.microsoft.com/office/drawing/2014/main" id="{AB64983D-6C7C-495B-9D0C-D5D77C80B28B}"/>
                    </a:ext>
                  </a:extLst>
                </p:cNvPr>
                <p:cNvSpPr/>
                <p:nvPr/>
              </p:nvSpPr>
              <p:spPr>
                <a:xfrm>
                  <a:off x="5549142" y="50075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7" name="pt3656">
                  <a:extLst>
                    <a:ext uri="{FF2B5EF4-FFF2-40B4-BE49-F238E27FC236}">
                      <a16:creationId xmlns:a16="http://schemas.microsoft.com/office/drawing/2014/main" id="{2105F897-8F78-4C1E-AED7-9F8AF2959378}"/>
                    </a:ext>
                  </a:extLst>
                </p:cNvPr>
                <p:cNvSpPr/>
                <p:nvPr/>
              </p:nvSpPr>
              <p:spPr>
                <a:xfrm>
                  <a:off x="5693504" y="50075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8" name="pt3657">
                  <a:extLst>
                    <a:ext uri="{FF2B5EF4-FFF2-40B4-BE49-F238E27FC236}">
                      <a16:creationId xmlns:a16="http://schemas.microsoft.com/office/drawing/2014/main" id="{7FEF1F54-6A5D-4E19-BB92-B58ACE78141D}"/>
                    </a:ext>
                  </a:extLst>
                </p:cNvPr>
                <p:cNvSpPr/>
                <p:nvPr/>
              </p:nvSpPr>
              <p:spPr>
                <a:xfrm>
                  <a:off x="5728071" y="50075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9" name="pt3658">
                  <a:extLst>
                    <a:ext uri="{FF2B5EF4-FFF2-40B4-BE49-F238E27FC236}">
                      <a16:creationId xmlns:a16="http://schemas.microsoft.com/office/drawing/2014/main" id="{EACC482C-6A1D-40A6-BACC-52997B59BE84}"/>
                    </a:ext>
                  </a:extLst>
                </p:cNvPr>
                <p:cNvSpPr/>
                <p:nvPr/>
              </p:nvSpPr>
              <p:spPr>
                <a:xfrm>
                  <a:off x="5583148" y="50076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0" name="pt3659">
                  <a:extLst>
                    <a:ext uri="{FF2B5EF4-FFF2-40B4-BE49-F238E27FC236}">
                      <a16:creationId xmlns:a16="http://schemas.microsoft.com/office/drawing/2014/main" id="{973B15E0-0127-4107-BECC-5F2E0C84CC61}"/>
                    </a:ext>
                  </a:extLst>
                </p:cNvPr>
                <p:cNvSpPr/>
                <p:nvPr/>
              </p:nvSpPr>
              <p:spPr>
                <a:xfrm>
                  <a:off x="5553379" y="50077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1" name="pt3660">
                  <a:extLst>
                    <a:ext uri="{FF2B5EF4-FFF2-40B4-BE49-F238E27FC236}">
                      <a16:creationId xmlns:a16="http://schemas.microsoft.com/office/drawing/2014/main" id="{1374EC0F-CFF3-482B-8BB6-E44ABA51DA80}"/>
                    </a:ext>
                  </a:extLst>
                </p:cNvPr>
                <p:cNvSpPr/>
                <p:nvPr/>
              </p:nvSpPr>
              <p:spPr>
                <a:xfrm>
                  <a:off x="5524365" y="50077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2" name="pt3661">
                  <a:extLst>
                    <a:ext uri="{FF2B5EF4-FFF2-40B4-BE49-F238E27FC236}">
                      <a16:creationId xmlns:a16="http://schemas.microsoft.com/office/drawing/2014/main" id="{B9BFDE66-2489-4A1A-BA04-F40E7AD2E6B2}"/>
                    </a:ext>
                  </a:extLst>
                </p:cNvPr>
                <p:cNvSpPr/>
                <p:nvPr/>
              </p:nvSpPr>
              <p:spPr>
                <a:xfrm>
                  <a:off x="5684792" y="50077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3" name="pt3662">
                  <a:extLst>
                    <a:ext uri="{FF2B5EF4-FFF2-40B4-BE49-F238E27FC236}">
                      <a16:creationId xmlns:a16="http://schemas.microsoft.com/office/drawing/2014/main" id="{9E19B3B0-3A86-4B7A-88A5-9098C4A942D7}"/>
                    </a:ext>
                  </a:extLst>
                </p:cNvPr>
                <p:cNvSpPr/>
                <p:nvPr/>
              </p:nvSpPr>
              <p:spPr>
                <a:xfrm>
                  <a:off x="5731232" y="50077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4" name="pt3663">
                  <a:extLst>
                    <a:ext uri="{FF2B5EF4-FFF2-40B4-BE49-F238E27FC236}">
                      <a16:creationId xmlns:a16="http://schemas.microsoft.com/office/drawing/2014/main" id="{061055E8-21A5-4322-934E-F82909E59678}"/>
                    </a:ext>
                  </a:extLst>
                </p:cNvPr>
                <p:cNvSpPr/>
                <p:nvPr/>
              </p:nvSpPr>
              <p:spPr>
                <a:xfrm>
                  <a:off x="5571076" y="50078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5" name="pt3664">
                  <a:extLst>
                    <a:ext uri="{FF2B5EF4-FFF2-40B4-BE49-F238E27FC236}">
                      <a16:creationId xmlns:a16="http://schemas.microsoft.com/office/drawing/2014/main" id="{F57ABD95-D395-4C08-A129-3897C119CAF7}"/>
                    </a:ext>
                  </a:extLst>
                </p:cNvPr>
                <p:cNvSpPr/>
                <p:nvPr/>
              </p:nvSpPr>
              <p:spPr>
                <a:xfrm>
                  <a:off x="5703052" y="50079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6" name="pt3665">
                  <a:extLst>
                    <a:ext uri="{FF2B5EF4-FFF2-40B4-BE49-F238E27FC236}">
                      <a16:creationId xmlns:a16="http://schemas.microsoft.com/office/drawing/2014/main" id="{7D560735-81DD-407D-8DB7-555C3848D466}"/>
                    </a:ext>
                  </a:extLst>
                </p:cNvPr>
                <p:cNvSpPr/>
                <p:nvPr/>
              </p:nvSpPr>
              <p:spPr>
                <a:xfrm>
                  <a:off x="5736271" y="50079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7" name="pt3666">
                  <a:extLst>
                    <a:ext uri="{FF2B5EF4-FFF2-40B4-BE49-F238E27FC236}">
                      <a16:creationId xmlns:a16="http://schemas.microsoft.com/office/drawing/2014/main" id="{A89F7B7B-0AC6-4EB7-9040-F0C4E3CB7528}"/>
                    </a:ext>
                  </a:extLst>
                </p:cNvPr>
                <p:cNvSpPr/>
                <p:nvPr/>
              </p:nvSpPr>
              <p:spPr>
                <a:xfrm>
                  <a:off x="5691323" y="50079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8" name="pt3667">
                  <a:extLst>
                    <a:ext uri="{FF2B5EF4-FFF2-40B4-BE49-F238E27FC236}">
                      <a16:creationId xmlns:a16="http://schemas.microsoft.com/office/drawing/2014/main" id="{498C2B50-6A82-4444-BB52-07942503008F}"/>
                    </a:ext>
                  </a:extLst>
                </p:cNvPr>
                <p:cNvSpPr/>
                <p:nvPr/>
              </p:nvSpPr>
              <p:spPr>
                <a:xfrm>
                  <a:off x="5529910" y="500795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9" name="pt3668">
                  <a:extLst>
                    <a:ext uri="{FF2B5EF4-FFF2-40B4-BE49-F238E27FC236}">
                      <a16:creationId xmlns:a16="http://schemas.microsoft.com/office/drawing/2014/main" id="{710174B0-47F5-4559-AA67-9A8957270829}"/>
                    </a:ext>
                  </a:extLst>
                </p:cNvPr>
                <p:cNvSpPr/>
                <p:nvPr/>
              </p:nvSpPr>
              <p:spPr>
                <a:xfrm>
                  <a:off x="5564898" y="50079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0" name="pt3669">
                  <a:extLst>
                    <a:ext uri="{FF2B5EF4-FFF2-40B4-BE49-F238E27FC236}">
                      <a16:creationId xmlns:a16="http://schemas.microsoft.com/office/drawing/2014/main" id="{871D9B86-A1EE-4392-A9AD-96464A47D4DB}"/>
                    </a:ext>
                  </a:extLst>
                </p:cNvPr>
                <p:cNvSpPr/>
                <p:nvPr/>
              </p:nvSpPr>
              <p:spPr>
                <a:xfrm>
                  <a:off x="5712715" y="50080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1" name="pt3670">
                  <a:extLst>
                    <a:ext uri="{FF2B5EF4-FFF2-40B4-BE49-F238E27FC236}">
                      <a16:creationId xmlns:a16="http://schemas.microsoft.com/office/drawing/2014/main" id="{C68AD3AD-FA07-4CB4-A3D5-21957E1349BC}"/>
                    </a:ext>
                  </a:extLst>
                </p:cNvPr>
                <p:cNvSpPr/>
                <p:nvPr/>
              </p:nvSpPr>
              <p:spPr>
                <a:xfrm>
                  <a:off x="5563013" y="50080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2" name="pt3671">
                  <a:extLst>
                    <a:ext uri="{FF2B5EF4-FFF2-40B4-BE49-F238E27FC236}">
                      <a16:creationId xmlns:a16="http://schemas.microsoft.com/office/drawing/2014/main" id="{36EDC3CA-96FF-492D-870E-92EF9214628D}"/>
                    </a:ext>
                  </a:extLst>
                </p:cNvPr>
                <p:cNvSpPr/>
                <p:nvPr/>
              </p:nvSpPr>
              <p:spPr>
                <a:xfrm>
                  <a:off x="5730989" y="500816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3" name="pt3672">
                  <a:extLst>
                    <a:ext uri="{FF2B5EF4-FFF2-40B4-BE49-F238E27FC236}">
                      <a16:creationId xmlns:a16="http://schemas.microsoft.com/office/drawing/2014/main" id="{0DE4DA29-9064-45FE-A53F-82C1A895D377}"/>
                    </a:ext>
                  </a:extLst>
                </p:cNvPr>
                <p:cNvSpPr/>
                <p:nvPr/>
              </p:nvSpPr>
              <p:spPr>
                <a:xfrm>
                  <a:off x="5671847" y="500821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4" name="pt3673">
                  <a:extLst>
                    <a:ext uri="{FF2B5EF4-FFF2-40B4-BE49-F238E27FC236}">
                      <a16:creationId xmlns:a16="http://schemas.microsoft.com/office/drawing/2014/main" id="{F117BAD1-57A9-4607-BFD3-CCB425BCEBD0}"/>
                    </a:ext>
                  </a:extLst>
                </p:cNvPr>
                <p:cNvSpPr/>
                <p:nvPr/>
              </p:nvSpPr>
              <p:spPr>
                <a:xfrm>
                  <a:off x="5534629" y="50082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5" name="pt3674">
                  <a:extLst>
                    <a:ext uri="{FF2B5EF4-FFF2-40B4-BE49-F238E27FC236}">
                      <a16:creationId xmlns:a16="http://schemas.microsoft.com/office/drawing/2014/main" id="{9B5C1079-DA6F-45AC-8927-F73331F65FD0}"/>
                    </a:ext>
                  </a:extLst>
                </p:cNvPr>
                <p:cNvSpPr/>
                <p:nvPr/>
              </p:nvSpPr>
              <p:spPr>
                <a:xfrm>
                  <a:off x="5684887" y="50084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6" name="pt3675">
                  <a:extLst>
                    <a:ext uri="{FF2B5EF4-FFF2-40B4-BE49-F238E27FC236}">
                      <a16:creationId xmlns:a16="http://schemas.microsoft.com/office/drawing/2014/main" id="{C55136BB-D2E8-42BB-A4FF-118DE026019E}"/>
                    </a:ext>
                  </a:extLst>
                </p:cNvPr>
                <p:cNvSpPr/>
                <p:nvPr/>
              </p:nvSpPr>
              <p:spPr>
                <a:xfrm>
                  <a:off x="5720959" y="50084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7" name="pt3676">
                  <a:extLst>
                    <a:ext uri="{FF2B5EF4-FFF2-40B4-BE49-F238E27FC236}">
                      <a16:creationId xmlns:a16="http://schemas.microsoft.com/office/drawing/2014/main" id="{4207DD25-CA07-47F5-A7E6-629EDEB85DB1}"/>
                    </a:ext>
                  </a:extLst>
                </p:cNvPr>
                <p:cNvSpPr/>
                <p:nvPr/>
              </p:nvSpPr>
              <p:spPr>
                <a:xfrm>
                  <a:off x="5695895" y="50084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8" name="pt3677">
                  <a:extLst>
                    <a:ext uri="{FF2B5EF4-FFF2-40B4-BE49-F238E27FC236}">
                      <a16:creationId xmlns:a16="http://schemas.microsoft.com/office/drawing/2014/main" id="{1A2203E2-A81F-48AD-BA81-EBD6CA5E193A}"/>
                    </a:ext>
                  </a:extLst>
                </p:cNvPr>
                <p:cNvSpPr/>
                <p:nvPr/>
              </p:nvSpPr>
              <p:spPr>
                <a:xfrm>
                  <a:off x="5711281" y="500859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9" name="pt3678">
                  <a:extLst>
                    <a:ext uri="{FF2B5EF4-FFF2-40B4-BE49-F238E27FC236}">
                      <a16:creationId xmlns:a16="http://schemas.microsoft.com/office/drawing/2014/main" id="{7C4961F1-7058-4249-AD77-5DD37A1538C0}"/>
                    </a:ext>
                  </a:extLst>
                </p:cNvPr>
                <p:cNvSpPr/>
                <p:nvPr/>
              </p:nvSpPr>
              <p:spPr>
                <a:xfrm>
                  <a:off x="5545723" y="50086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0" name="pt3679">
                  <a:extLst>
                    <a:ext uri="{FF2B5EF4-FFF2-40B4-BE49-F238E27FC236}">
                      <a16:creationId xmlns:a16="http://schemas.microsoft.com/office/drawing/2014/main" id="{905C3AEE-AA0B-494C-AC1F-263C9FFC65F6}"/>
                    </a:ext>
                  </a:extLst>
                </p:cNvPr>
                <p:cNvSpPr/>
                <p:nvPr/>
              </p:nvSpPr>
              <p:spPr>
                <a:xfrm>
                  <a:off x="5561155" y="50087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1" name="pt3680">
                  <a:extLst>
                    <a:ext uri="{FF2B5EF4-FFF2-40B4-BE49-F238E27FC236}">
                      <a16:creationId xmlns:a16="http://schemas.microsoft.com/office/drawing/2014/main" id="{F6184B1A-7100-48DD-A6D1-3857AD31AFFF}"/>
                    </a:ext>
                  </a:extLst>
                </p:cNvPr>
                <p:cNvSpPr/>
                <p:nvPr/>
              </p:nvSpPr>
              <p:spPr>
                <a:xfrm>
                  <a:off x="5715915" y="50087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2" name="pt3681">
                  <a:extLst>
                    <a:ext uri="{FF2B5EF4-FFF2-40B4-BE49-F238E27FC236}">
                      <a16:creationId xmlns:a16="http://schemas.microsoft.com/office/drawing/2014/main" id="{CB614242-0E42-4F77-BFF6-872309634872}"/>
                    </a:ext>
                  </a:extLst>
                </p:cNvPr>
                <p:cNvSpPr/>
                <p:nvPr/>
              </p:nvSpPr>
              <p:spPr>
                <a:xfrm>
                  <a:off x="5550329" y="50087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3" name="pt3682">
                  <a:extLst>
                    <a:ext uri="{FF2B5EF4-FFF2-40B4-BE49-F238E27FC236}">
                      <a16:creationId xmlns:a16="http://schemas.microsoft.com/office/drawing/2014/main" id="{67987154-34C4-4E7F-A101-329A70DA3D48}"/>
                    </a:ext>
                  </a:extLst>
                </p:cNvPr>
                <p:cNvSpPr/>
                <p:nvPr/>
              </p:nvSpPr>
              <p:spPr>
                <a:xfrm>
                  <a:off x="5729789" y="50087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4" name="pt3683">
                  <a:extLst>
                    <a:ext uri="{FF2B5EF4-FFF2-40B4-BE49-F238E27FC236}">
                      <a16:creationId xmlns:a16="http://schemas.microsoft.com/office/drawing/2014/main" id="{E8496D1F-2C5C-44EB-B882-5417C7016ECC}"/>
                    </a:ext>
                  </a:extLst>
                </p:cNvPr>
                <p:cNvSpPr/>
                <p:nvPr/>
              </p:nvSpPr>
              <p:spPr>
                <a:xfrm>
                  <a:off x="5565425" y="50087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5" name="pt3684">
                  <a:extLst>
                    <a:ext uri="{FF2B5EF4-FFF2-40B4-BE49-F238E27FC236}">
                      <a16:creationId xmlns:a16="http://schemas.microsoft.com/office/drawing/2014/main" id="{1A4ABB4C-9F0B-44B8-83EE-82B58E2DA426}"/>
                    </a:ext>
                  </a:extLst>
                </p:cNvPr>
                <p:cNvSpPr/>
                <p:nvPr/>
              </p:nvSpPr>
              <p:spPr>
                <a:xfrm>
                  <a:off x="5535146" y="50087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6" name="pt3685">
                  <a:extLst>
                    <a:ext uri="{FF2B5EF4-FFF2-40B4-BE49-F238E27FC236}">
                      <a16:creationId xmlns:a16="http://schemas.microsoft.com/office/drawing/2014/main" id="{90566024-BC68-4D73-B383-DD954038214A}"/>
                    </a:ext>
                  </a:extLst>
                </p:cNvPr>
                <p:cNvSpPr/>
                <p:nvPr/>
              </p:nvSpPr>
              <p:spPr>
                <a:xfrm>
                  <a:off x="5580931" y="50088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7" name="pt3686">
                  <a:extLst>
                    <a:ext uri="{FF2B5EF4-FFF2-40B4-BE49-F238E27FC236}">
                      <a16:creationId xmlns:a16="http://schemas.microsoft.com/office/drawing/2014/main" id="{63AAA3FF-73C1-4AD2-A02F-52AA967F6F5D}"/>
                    </a:ext>
                  </a:extLst>
                </p:cNvPr>
                <p:cNvSpPr/>
                <p:nvPr/>
              </p:nvSpPr>
              <p:spPr>
                <a:xfrm>
                  <a:off x="5698176" y="50088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8" name="pt3687">
                  <a:extLst>
                    <a:ext uri="{FF2B5EF4-FFF2-40B4-BE49-F238E27FC236}">
                      <a16:creationId xmlns:a16="http://schemas.microsoft.com/office/drawing/2014/main" id="{E9C594F9-A8D3-4F83-8DB8-B9CCAC354311}"/>
                    </a:ext>
                  </a:extLst>
                </p:cNvPr>
                <p:cNvSpPr/>
                <p:nvPr/>
              </p:nvSpPr>
              <p:spPr>
                <a:xfrm>
                  <a:off x="5688153" y="50088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9" name="pt3688">
                  <a:extLst>
                    <a:ext uri="{FF2B5EF4-FFF2-40B4-BE49-F238E27FC236}">
                      <a16:creationId xmlns:a16="http://schemas.microsoft.com/office/drawing/2014/main" id="{4E2C41AB-CA0E-4F50-B8F9-3635358A393E}"/>
                    </a:ext>
                  </a:extLst>
                </p:cNvPr>
                <p:cNvSpPr/>
                <p:nvPr/>
              </p:nvSpPr>
              <p:spPr>
                <a:xfrm>
                  <a:off x="5726358" y="500880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0" name="pt3689">
                  <a:extLst>
                    <a:ext uri="{FF2B5EF4-FFF2-40B4-BE49-F238E27FC236}">
                      <a16:creationId xmlns:a16="http://schemas.microsoft.com/office/drawing/2014/main" id="{0D802E3F-9CA0-4000-8F2E-F5301689C184}"/>
                    </a:ext>
                  </a:extLst>
                </p:cNvPr>
                <p:cNvSpPr/>
                <p:nvPr/>
              </p:nvSpPr>
              <p:spPr>
                <a:xfrm>
                  <a:off x="5704793" y="500883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1" name="pt3690">
                  <a:extLst>
                    <a:ext uri="{FF2B5EF4-FFF2-40B4-BE49-F238E27FC236}">
                      <a16:creationId xmlns:a16="http://schemas.microsoft.com/office/drawing/2014/main" id="{5EE4457F-4548-4258-9BF5-0E4E1CCF69EC}"/>
                    </a:ext>
                  </a:extLst>
                </p:cNvPr>
                <p:cNvSpPr/>
                <p:nvPr/>
              </p:nvSpPr>
              <p:spPr>
                <a:xfrm>
                  <a:off x="5538910" y="50088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2" name="pt3691">
                  <a:extLst>
                    <a:ext uri="{FF2B5EF4-FFF2-40B4-BE49-F238E27FC236}">
                      <a16:creationId xmlns:a16="http://schemas.microsoft.com/office/drawing/2014/main" id="{3FAA3601-3F09-4943-8451-CEEF944C348A}"/>
                    </a:ext>
                  </a:extLst>
                </p:cNvPr>
                <p:cNvSpPr/>
                <p:nvPr/>
              </p:nvSpPr>
              <p:spPr>
                <a:xfrm>
                  <a:off x="5699338" y="500898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3" name="pt3692">
                  <a:extLst>
                    <a:ext uri="{FF2B5EF4-FFF2-40B4-BE49-F238E27FC236}">
                      <a16:creationId xmlns:a16="http://schemas.microsoft.com/office/drawing/2014/main" id="{24F62A5C-C498-4503-832B-83F87B091562}"/>
                    </a:ext>
                  </a:extLst>
                </p:cNvPr>
                <p:cNvSpPr/>
                <p:nvPr/>
              </p:nvSpPr>
              <p:spPr>
                <a:xfrm>
                  <a:off x="5685159" y="5008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4" name="pt3693">
                  <a:extLst>
                    <a:ext uri="{FF2B5EF4-FFF2-40B4-BE49-F238E27FC236}">
                      <a16:creationId xmlns:a16="http://schemas.microsoft.com/office/drawing/2014/main" id="{F170C1EB-01E1-40FD-BB10-DB2EC408DB2E}"/>
                    </a:ext>
                  </a:extLst>
                </p:cNvPr>
                <p:cNvSpPr/>
                <p:nvPr/>
              </p:nvSpPr>
              <p:spPr>
                <a:xfrm>
                  <a:off x="5537463" y="5008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5" name="pt3694">
                  <a:extLst>
                    <a:ext uri="{FF2B5EF4-FFF2-40B4-BE49-F238E27FC236}">
                      <a16:creationId xmlns:a16="http://schemas.microsoft.com/office/drawing/2014/main" id="{B808BE56-9C75-4AC6-B91C-ACCF842F7698}"/>
                    </a:ext>
                  </a:extLst>
                </p:cNvPr>
                <p:cNvSpPr/>
                <p:nvPr/>
              </p:nvSpPr>
              <p:spPr>
                <a:xfrm>
                  <a:off x="5542659" y="5008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6" name="pt3695">
                  <a:extLst>
                    <a:ext uri="{FF2B5EF4-FFF2-40B4-BE49-F238E27FC236}">
                      <a16:creationId xmlns:a16="http://schemas.microsoft.com/office/drawing/2014/main" id="{E34A0500-054C-408B-BAF9-71788D2E12B2}"/>
                    </a:ext>
                  </a:extLst>
                </p:cNvPr>
                <p:cNvSpPr/>
                <p:nvPr/>
              </p:nvSpPr>
              <p:spPr>
                <a:xfrm>
                  <a:off x="5720595" y="5008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7" name="pt3696">
                  <a:extLst>
                    <a:ext uri="{FF2B5EF4-FFF2-40B4-BE49-F238E27FC236}">
                      <a16:creationId xmlns:a16="http://schemas.microsoft.com/office/drawing/2014/main" id="{E7AB20F6-9E82-4818-B337-9ECF5474A542}"/>
                    </a:ext>
                  </a:extLst>
                </p:cNvPr>
                <p:cNvSpPr/>
                <p:nvPr/>
              </p:nvSpPr>
              <p:spPr>
                <a:xfrm>
                  <a:off x="5709994" y="5008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8" name="pt3697">
                  <a:extLst>
                    <a:ext uri="{FF2B5EF4-FFF2-40B4-BE49-F238E27FC236}">
                      <a16:creationId xmlns:a16="http://schemas.microsoft.com/office/drawing/2014/main" id="{0B2C04CD-606E-4767-A5B0-4B3269DBA9DC}"/>
                    </a:ext>
                  </a:extLst>
                </p:cNvPr>
                <p:cNvSpPr/>
                <p:nvPr/>
              </p:nvSpPr>
              <p:spPr>
                <a:xfrm>
                  <a:off x="5536890" y="5008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9" name="pt3698">
                  <a:extLst>
                    <a:ext uri="{FF2B5EF4-FFF2-40B4-BE49-F238E27FC236}">
                      <a16:creationId xmlns:a16="http://schemas.microsoft.com/office/drawing/2014/main" id="{BBF7EFFA-0B5A-48C7-AE85-BB219E1B3744}"/>
                    </a:ext>
                  </a:extLst>
                </p:cNvPr>
                <p:cNvSpPr/>
                <p:nvPr/>
              </p:nvSpPr>
              <p:spPr>
                <a:xfrm>
                  <a:off x="5602707" y="50090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0" name="pt3699">
                  <a:extLst>
                    <a:ext uri="{FF2B5EF4-FFF2-40B4-BE49-F238E27FC236}">
                      <a16:creationId xmlns:a16="http://schemas.microsoft.com/office/drawing/2014/main" id="{9EE2987B-F6E8-49C3-B70E-908BA6998A0B}"/>
                    </a:ext>
                  </a:extLst>
                </p:cNvPr>
                <p:cNvSpPr/>
                <p:nvPr/>
              </p:nvSpPr>
              <p:spPr>
                <a:xfrm>
                  <a:off x="5680537" y="50090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1" name="pt3700">
                  <a:extLst>
                    <a:ext uri="{FF2B5EF4-FFF2-40B4-BE49-F238E27FC236}">
                      <a16:creationId xmlns:a16="http://schemas.microsoft.com/office/drawing/2014/main" id="{59986DFD-D6CF-4CAB-BA3E-942157738A79}"/>
                    </a:ext>
                  </a:extLst>
                </p:cNvPr>
                <p:cNvSpPr/>
                <p:nvPr/>
              </p:nvSpPr>
              <p:spPr>
                <a:xfrm>
                  <a:off x="5547603" y="50091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2" name="pt3701">
                  <a:extLst>
                    <a:ext uri="{FF2B5EF4-FFF2-40B4-BE49-F238E27FC236}">
                      <a16:creationId xmlns:a16="http://schemas.microsoft.com/office/drawing/2014/main" id="{55DDC1CF-C515-4208-A1D5-159CA7E845BE}"/>
                    </a:ext>
                  </a:extLst>
                </p:cNvPr>
                <p:cNvSpPr/>
                <p:nvPr/>
              </p:nvSpPr>
              <p:spPr>
                <a:xfrm>
                  <a:off x="5567997" y="50092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3" name="pt3702">
                  <a:extLst>
                    <a:ext uri="{FF2B5EF4-FFF2-40B4-BE49-F238E27FC236}">
                      <a16:creationId xmlns:a16="http://schemas.microsoft.com/office/drawing/2014/main" id="{C9058DE1-CED6-4CEF-9715-F23F8C7C0FCF}"/>
                    </a:ext>
                  </a:extLst>
                </p:cNvPr>
                <p:cNvSpPr/>
                <p:nvPr/>
              </p:nvSpPr>
              <p:spPr>
                <a:xfrm>
                  <a:off x="5543560" y="50092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4" name="pt3703">
                  <a:extLst>
                    <a:ext uri="{FF2B5EF4-FFF2-40B4-BE49-F238E27FC236}">
                      <a16:creationId xmlns:a16="http://schemas.microsoft.com/office/drawing/2014/main" id="{0C08DF1A-89D3-4140-A5DA-AD222E11C090}"/>
                    </a:ext>
                  </a:extLst>
                </p:cNvPr>
                <p:cNvSpPr/>
                <p:nvPr/>
              </p:nvSpPr>
              <p:spPr>
                <a:xfrm>
                  <a:off x="5587661" y="50092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5" name="pt3704">
                  <a:extLst>
                    <a:ext uri="{FF2B5EF4-FFF2-40B4-BE49-F238E27FC236}">
                      <a16:creationId xmlns:a16="http://schemas.microsoft.com/office/drawing/2014/main" id="{293CBB48-D5DD-4C0B-B378-4B46D9A170EA}"/>
                    </a:ext>
                  </a:extLst>
                </p:cNvPr>
                <p:cNvSpPr/>
                <p:nvPr/>
              </p:nvSpPr>
              <p:spPr>
                <a:xfrm>
                  <a:off x="5702610" y="50092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6" name="pt3705">
                  <a:extLst>
                    <a:ext uri="{FF2B5EF4-FFF2-40B4-BE49-F238E27FC236}">
                      <a16:creationId xmlns:a16="http://schemas.microsoft.com/office/drawing/2014/main" id="{30B528CA-904D-4D31-885D-B1AD57250EAD}"/>
                    </a:ext>
                  </a:extLst>
                </p:cNvPr>
                <p:cNvSpPr/>
                <p:nvPr/>
              </p:nvSpPr>
              <p:spPr>
                <a:xfrm>
                  <a:off x="5536224" y="50093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7" name="pt3706">
                  <a:extLst>
                    <a:ext uri="{FF2B5EF4-FFF2-40B4-BE49-F238E27FC236}">
                      <a16:creationId xmlns:a16="http://schemas.microsoft.com/office/drawing/2014/main" id="{52581C88-6D56-48FA-9407-05DC11C66206}"/>
                    </a:ext>
                  </a:extLst>
                </p:cNvPr>
                <p:cNvSpPr/>
                <p:nvPr/>
              </p:nvSpPr>
              <p:spPr>
                <a:xfrm>
                  <a:off x="5562481" y="500938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8" name="pt3707">
                  <a:extLst>
                    <a:ext uri="{FF2B5EF4-FFF2-40B4-BE49-F238E27FC236}">
                      <a16:creationId xmlns:a16="http://schemas.microsoft.com/office/drawing/2014/main" id="{7F6C9EBE-D79C-4456-8353-E945B13D31D8}"/>
                    </a:ext>
                  </a:extLst>
                </p:cNvPr>
                <p:cNvSpPr/>
                <p:nvPr/>
              </p:nvSpPr>
              <p:spPr>
                <a:xfrm>
                  <a:off x="5721107" y="500947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9" name="pt3708">
                  <a:extLst>
                    <a:ext uri="{FF2B5EF4-FFF2-40B4-BE49-F238E27FC236}">
                      <a16:creationId xmlns:a16="http://schemas.microsoft.com/office/drawing/2014/main" id="{61D46B5D-3EA2-4724-B907-283142DBF28C}"/>
                    </a:ext>
                  </a:extLst>
                </p:cNvPr>
                <p:cNvSpPr/>
                <p:nvPr/>
              </p:nvSpPr>
              <p:spPr>
                <a:xfrm>
                  <a:off x="5564784" y="50094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0" name="pt3709">
                  <a:extLst>
                    <a:ext uri="{FF2B5EF4-FFF2-40B4-BE49-F238E27FC236}">
                      <a16:creationId xmlns:a16="http://schemas.microsoft.com/office/drawing/2014/main" id="{9D0C40AA-6028-43DC-AEEA-1B2701C477C8}"/>
                    </a:ext>
                  </a:extLst>
                </p:cNvPr>
                <p:cNvSpPr/>
                <p:nvPr/>
              </p:nvSpPr>
              <p:spPr>
                <a:xfrm>
                  <a:off x="5562883" y="50094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1" name="pt3710">
                  <a:extLst>
                    <a:ext uri="{FF2B5EF4-FFF2-40B4-BE49-F238E27FC236}">
                      <a16:creationId xmlns:a16="http://schemas.microsoft.com/office/drawing/2014/main" id="{E5AF9C45-5488-496F-AB3D-F2E875799F28}"/>
                    </a:ext>
                  </a:extLst>
                </p:cNvPr>
                <p:cNvSpPr/>
                <p:nvPr/>
              </p:nvSpPr>
              <p:spPr>
                <a:xfrm>
                  <a:off x="5712508" y="50095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2" name="pt3711">
                  <a:extLst>
                    <a:ext uri="{FF2B5EF4-FFF2-40B4-BE49-F238E27FC236}">
                      <a16:creationId xmlns:a16="http://schemas.microsoft.com/office/drawing/2014/main" id="{C12586E7-4774-4E9F-A10A-158544CA080F}"/>
                    </a:ext>
                  </a:extLst>
                </p:cNvPr>
                <p:cNvSpPr/>
                <p:nvPr/>
              </p:nvSpPr>
              <p:spPr>
                <a:xfrm>
                  <a:off x="5548493" y="50096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3" name="pt3712">
                  <a:extLst>
                    <a:ext uri="{FF2B5EF4-FFF2-40B4-BE49-F238E27FC236}">
                      <a16:creationId xmlns:a16="http://schemas.microsoft.com/office/drawing/2014/main" id="{CDFA0AAF-860B-4E3B-B25D-9C23BD318E8E}"/>
                    </a:ext>
                  </a:extLst>
                </p:cNvPr>
                <p:cNvSpPr/>
                <p:nvPr/>
              </p:nvSpPr>
              <p:spPr>
                <a:xfrm>
                  <a:off x="5697243" y="500965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4" name="pt3713">
                  <a:extLst>
                    <a:ext uri="{FF2B5EF4-FFF2-40B4-BE49-F238E27FC236}">
                      <a16:creationId xmlns:a16="http://schemas.microsoft.com/office/drawing/2014/main" id="{406B3F2E-50F7-43C0-8E93-3EC516B13CD5}"/>
                    </a:ext>
                  </a:extLst>
                </p:cNvPr>
                <p:cNvSpPr/>
                <p:nvPr/>
              </p:nvSpPr>
              <p:spPr>
                <a:xfrm>
                  <a:off x="5559430" y="50097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5" name="pt3714">
                  <a:extLst>
                    <a:ext uri="{FF2B5EF4-FFF2-40B4-BE49-F238E27FC236}">
                      <a16:creationId xmlns:a16="http://schemas.microsoft.com/office/drawing/2014/main" id="{06DDA7C9-9510-4409-B147-577751FEB8DD}"/>
                    </a:ext>
                  </a:extLst>
                </p:cNvPr>
                <p:cNvSpPr/>
                <p:nvPr/>
              </p:nvSpPr>
              <p:spPr>
                <a:xfrm>
                  <a:off x="5692617" y="50097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6" name="pt3715">
                  <a:extLst>
                    <a:ext uri="{FF2B5EF4-FFF2-40B4-BE49-F238E27FC236}">
                      <a16:creationId xmlns:a16="http://schemas.microsoft.com/office/drawing/2014/main" id="{5DDCCAA3-8BA6-40A1-90AE-6B2F9C756E96}"/>
                    </a:ext>
                  </a:extLst>
                </p:cNvPr>
                <p:cNvSpPr/>
                <p:nvPr/>
              </p:nvSpPr>
              <p:spPr>
                <a:xfrm>
                  <a:off x="5568778" y="50097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7" name="pt3716">
                  <a:extLst>
                    <a:ext uri="{FF2B5EF4-FFF2-40B4-BE49-F238E27FC236}">
                      <a16:creationId xmlns:a16="http://schemas.microsoft.com/office/drawing/2014/main" id="{A59337EB-0DE0-4899-941C-BB3FD50BE205}"/>
                    </a:ext>
                  </a:extLst>
                </p:cNvPr>
                <p:cNvSpPr/>
                <p:nvPr/>
              </p:nvSpPr>
              <p:spPr>
                <a:xfrm>
                  <a:off x="5559651" y="50097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8" name="pt3717">
                  <a:extLst>
                    <a:ext uri="{FF2B5EF4-FFF2-40B4-BE49-F238E27FC236}">
                      <a16:creationId xmlns:a16="http://schemas.microsoft.com/office/drawing/2014/main" id="{7E69AC98-6A00-4AAA-9AC0-07E1C13ECB68}"/>
                    </a:ext>
                  </a:extLst>
                </p:cNvPr>
                <p:cNvSpPr/>
                <p:nvPr/>
              </p:nvSpPr>
              <p:spPr>
                <a:xfrm>
                  <a:off x="5550073" y="50097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9" name="pt3718">
                  <a:extLst>
                    <a:ext uri="{FF2B5EF4-FFF2-40B4-BE49-F238E27FC236}">
                      <a16:creationId xmlns:a16="http://schemas.microsoft.com/office/drawing/2014/main" id="{56B4A95D-464D-4923-A48B-19669BAACBA4}"/>
                    </a:ext>
                  </a:extLst>
                </p:cNvPr>
                <p:cNvSpPr/>
                <p:nvPr/>
              </p:nvSpPr>
              <p:spPr>
                <a:xfrm>
                  <a:off x="5691084" y="500979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0" name="pt3719">
                  <a:extLst>
                    <a:ext uri="{FF2B5EF4-FFF2-40B4-BE49-F238E27FC236}">
                      <a16:creationId xmlns:a16="http://schemas.microsoft.com/office/drawing/2014/main" id="{49007E90-28D3-46BD-BD3D-6B7FC53F8013}"/>
                    </a:ext>
                  </a:extLst>
                </p:cNvPr>
                <p:cNvSpPr/>
                <p:nvPr/>
              </p:nvSpPr>
              <p:spPr>
                <a:xfrm>
                  <a:off x="5700641" y="50098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1" name="pt3720">
                  <a:extLst>
                    <a:ext uri="{FF2B5EF4-FFF2-40B4-BE49-F238E27FC236}">
                      <a16:creationId xmlns:a16="http://schemas.microsoft.com/office/drawing/2014/main" id="{7D13FC4C-BF6D-4659-B7F6-BAEFEB13D65A}"/>
                    </a:ext>
                  </a:extLst>
                </p:cNvPr>
                <p:cNvSpPr/>
                <p:nvPr/>
              </p:nvSpPr>
              <p:spPr>
                <a:xfrm>
                  <a:off x="5551506" y="50099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2" name="pt3721">
                  <a:extLst>
                    <a:ext uri="{FF2B5EF4-FFF2-40B4-BE49-F238E27FC236}">
                      <a16:creationId xmlns:a16="http://schemas.microsoft.com/office/drawing/2014/main" id="{25844BF9-C063-49FE-9CF6-CCF0425A8218}"/>
                    </a:ext>
                  </a:extLst>
                </p:cNvPr>
                <p:cNvSpPr/>
                <p:nvPr/>
              </p:nvSpPr>
              <p:spPr>
                <a:xfrm>
                  <a:off x="5547692" y="50100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3" name="pt3722">
                  <a:extLst>
                    <a:ext uri="{FF2B5EF4-FFF2-40B4-BE49-F238E27FC236}">
                      <a16:creationId xmlns:a16="http://schemas.microsoft.com/office/drawing/2014/main" id="{EEA660C4-FC58-4A19-AF70-1262C39B636B}"/>
                    </a:ext>
                  </a:extLst>
                </p:cNvPr>
                <p:cNvSpPr/>
                <p:nvPr/>
              </p:nvSpPr>
              <p:spPr>
                <a:xfrm>
                  <a:off x="5541434" y="50102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4" name="pt3723">
                  <a:extLst>
                    <a:ext uri="{FF2B5EF4-FFF2-40B4-BE49-F238E27FC236}">
                      <a16:creationId xmlns:a16="http://schemas.microsoft.com/office/drawing/2014/main" id="{0B9FF07F-2954-4454-B377-96F551A45FCE}"/>
                    </a:ext>
                  </a:extLst>
                </p:cNvPr>
                <p:cNvSpPr/>
                <p:nvPr/>
              </p:nvSpPr>
              <p:spPr>
                <a:xfrm>
                  <a:off x="5566616" y="50103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5" name="pt3724">
                  <a:extLst>
                    <a:ext uri="{FF2B5EF4-FFF2-40B4-BE49-F238E27FC236}">
                      <a16:creationId xmlns:a16="http://schemas.microsoft.com/office/drawing/2014/main" id="{85ED7C1B-6CEA-4679-988F-FB84A8CCAA48}"/>
                    </a:ext>
                  </a:extLst>
                </p:cNvPr>
                <p:cNvSpPr/>
                <p:nvPr/>
              </p:nvSpPr>
              <p:spPr>
                <a:xfrm>
                  <a:off x="5708976" y="50103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6" name="pt3725">
                  <a:extLst>
                    <a:ext uri="{FF2B5EF4-FFF2-40B4-BE49-F238E27FC236}">
                      <a16:creationId xmlns:a16="http://schemas.microsoft.com/office/drawing/2014/main" id="{A85153B5-48CA-4C64-B3C1-EF0E909A4E10}"/>
                    </a:ext>
                  </a:extLst>
                </p:cNvPr>
                <p:cNvSpPr/>
                <p:nvPr/>
              </p:nvSpPr>
              <p:spPr>
                <a:xfrm>
                  <a:off x="5589273" y="50103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7" name="pt3726">
                  <a:extLst>
                    <a:ext uri="{FF2B5EF4-FFF2-40B4-BE49-F238E27FC236}">
                      <a16:creationId xmlns:a16="http://schemas.microsoft.com/office/drawing/2014/main" id="{AEA487EC-054E-448D-83DB-7F81D5968939}"/>
                    </a:ext>
                  </a:extLst>
                </p:cNvPr>
                <p:cNvSpPr/>
                <p:nvPr/>
              </p:nvSpPr>
              <p:spPr>
                <a:xfrm>
                  <a:off x="5544003" y="50103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8" name="pt3727">
                  <a:extLst>
                    <a:ext uri="{FF2B5EF4-FFF2-40B4-BE49-F238E27FC236}">
                      <a16:creationId xmlns:a16="http://schemas.microsoft.com/office/drawing/2014/main" id="{E94BF3C4-6B76-42AE-908C-3825118967CA}"/>
                    </a:ext>
                  </a:extLst>
                </p:cNvPr>
                <p:cNvSpPr/>
                <p:nvPr/>
              </p:nvSpPr>
              <p:spPr>
                <a:xfrm>
                  <a:off x="5575347" y="50104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9" name="pt3728">
                  <a:extLst>
                    <a:ext uri="{FF2B5EF4-FFF2-40B4-BE49-F238E27FC236}">
                      <a16:creationId xmlns:a16="http://schemas.microsoft.com/office/drawing/2014/main" id="{F8D63C97-DA8C-44EF-B5CC-58F5A02C4F58}"/>
                    </a:ext>
                  </a:extLst>
                </p:cNvPr>
                <p:cNvSpPr/>
                <p:nvPr/>
              </p:nvSpPr>
              <p:spPr>
                <a:xfrm>
                  <a:off x="5685255" y="50104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0" name="pt3729">
                  <a:extLst>
                    <a:ext uri="{FF2B5EF4-FFF2-40B4-BE49-F238E27FC236}">
                      <a16:creationId xmlns:a16="http://schemas.microsoft.com/office/drawing/2014/main" id="{FFE9F6C3-0D45-4270-BEA9-90E310948A83}"/>
                    </a:ext>
                  </a:extLst>
                </p:cNvPr>
                <p:cNvSpPr/>
                <p:nvPr/>
              </p:nvSpPr>
              <p:spPr>
                <a:xfrm>
                  <a:off x="5697928" y="50105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1" name="pt3730">
                  <a:extLst>
                    <a:ext uri="{FF2B5EF4-FFF2-40B4-BE49-F238E27FC236}">
                      <a16:creationId xmlns:a16="http://schemas.microsoft.com/office/drawing/2014/main" id="{146E8D4C-5F76-4A05-ABDA-2314B984BC5E}"/>
                    </a:ext>
                  </a:extLst>
                </p:cNvPr>
                <p:cNvSpPr/>
                <p:nvPr/>
              </p:nvSpPr>
              <p:spPr>
                <a:xfrm>
                  <a:off x="5675853" y="501054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2" name="pt3731">
                  <a:extLst>
                    <a:ext uri="{FF2B5EF4-FFF2-40B4-BE49-F238E27FC236}">
                      <a16:creationId xmlns:a16="http://schemas.microsoft.com/office/drawing/2014/main" id="{0F4A14FC-641D-4AC6-893E-1BF607D96D85}"/>
                    </a:ext>
                  </a:extLst>
                </p:cNvPr>
                <p:cNvSpPr/>
                <p:nvPr/>
              </p:nvSpPr>
              <p:spPr>
                <a:xfrm>
                  <a:off x="5576456" y="50105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3" name="pt3732">
                  <a:extLst>
                    <a:ext uri="{FF2B5EF4-FFF2-40B4-BE49-F238E27FC236}">
                      <a16:creationId xmlns:a16="http://schemas.microsoft.com/office/drawing/2014/main" id="{4BAE5A3E-5DB3-4B58-9556-736CC50EDEEB}"/>
                    </a:ext>
                  </a:extLst>
                </p:cNvPr>
                <p:cNvSpPr/>
                <p:nvPr/>
              </p:nvSpPr>
              <p:spPr>
                <a:xfrm>
                  <a:off x="5551773" y="50106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4" name="pt3733">
                  <a:extLst>
                    <a:ext uri="{FF2B5EF4-FFF2-40B4-BE49-F238E27FC236}">
                      <a16:creationId xmlns:a16="http://schemas.microsoft.com/office/drawing/2014/main" id="{B311BBD7-8DD7-4AFD-A11E-CEC94B5C8477}"/>
                    </a:ext>
                  </a:extLst>
                </p:cNvPr>
                <p:cNvSpPr/>
                <p:nvPr/>
              </p:nvSpPr>
              <p:spPr>
                <a:xfrm>
                  <a:off x="5572530" y="50109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5" name="pt3734">
                  <a:extLst>
                    <a:ext uri="{FF2B5EF4-FFF2-40B4-BE49-F238E27FC236}">
                      <a16:creationId xmlns:a16="http://schemas.microsoft.com/office/drawing/2014/main" id="{333C85E2-D118-468E-A559-A8C41D98D970}"/>
                    </a:ext>
                  </a:extLst>
                </p:cNvPr>
                <p:cNvSpPr/>
                <p:nvPr/>
              </p:nvSpPr>
              <p:spPr>
                <a:xfrm>
                  <a:off x="5684280" y="50110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6" name="pt3735">
                  <a:extLst>
                    <a:ext uri="{FF2B5EF4-FFF2-40B4-BE49-F238E27FC236}">
                      <a16:creationId xmlns:a16="http://schemas.microsoft.com/office/drawing/2014/main" id="{B1488390-1894-46D1-AE36-D31241F3D4AD}"/>
                    </a:ext>
                  </a:extLst>
                </p:cNvPr>
                <p:cNvSpPr/>
                <p:nvPr/>
              </p:nvSpPr>
              <p:spPr>
                <a:xfrm>
                  <a:off x="5565363" y="501105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7" name="pt3736">
                  <a:extLst>
                    <a:ext uri="{FF2B5EF4-FFF2-40B4-BE49-F238E27FC236}">
                      <a16:creationId xmlns:a16="http://schemas.microsoft.com/office/drawing/2014/main" id="{ADDA8043-561B-40B1-95C4-BB09A69B097F}"/>
                    </a:ext>
                  </a:extLst>
                </p:cNvPr>
                <p:cNvSpPr/>
                <p:nvPr/>
              </p:nvSpPr>
              <p:spPr>
                <a:xfrm>
                  <a:off x="5709873" y="50112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8" name="pt3737">
                  <a:extLst>
                    <a:ext uri="{FF2B5EF4-FFF2-40B4-BE49-F238E27FC236}">
                      <a16:creationId xmlns:a16="http://schemas.microsoft.com/office/drawing/2014/main" id="{415A5A44-9EE8-45B1-86E1-076429EE0462}"/>
                    </a:ext>
                  </a:extLst>
                </p:cNvPr>
                <p:cNvSpPr/>
                <p:nvPr/>
              </p:nvSpPr>
              <p:spPr>
                <a:xfrm>
                  <a:off x="5687848" y="50113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9" name="pt3738">
                  <a:extLst>
                    <a:ext uri="{FF2B5EF4-FFF2-40B4-BE49-F238E27FC236}">
                      <a16:creationId xmlns:a16="http://schemas.microsoft.com/office/drawing/2014/main" id="{44DBF1BE-21B3-48BA-83E9-F309A281A133}"/>
                    </a:ext>
                  </a:extLst>
                </p:cNvPr>
                <p:cNvSpPr/>
                <p:nvPr/>
              </p:nvSpPr>
              <p:spPr>
                <a:xfrm>
                  <a:off x="5698556" y="50113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0" name="pt3739">
                  <a:extLst>
                    <a:ext uri="{FF2B5EF4-FFF2-40B4-BE49-F238E27FC236}">
                      <a16:creationId xmlns:a16="http://schemas.microsoft.com/office/drawing/2014/main" id="{7D4B2964-49D6-45BA-B843-B543BB2A5A36}"/>
                    </a:ext>
                  </a:extLst>
                </p:cNvPr>
                <p:cNvSpPr/>
                <p:nvPr/>
              </p:nvSpPr>
              <p:spPr>
                <a:xfrm>
                  <a:off x="5594911" y="50113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1" name="pt3740">
                  <a:extLst>
                    <a:ext uri="{FF2B5EF4-FFF2-40B4-BE49-F238E27FC236}">
                      <a16:creationId xmlns:a16="http://schemas.microsoft.com/office/drawing/2014/main" id="{53F173E1-4F73-4476-B502-020F8A0E4A5C}"/>
                    </a:ext>
                  </a:extLst>
                </p:cNvPr>
                <p:cNvSpPr/>
                <p:nvPr/>
              </p:nvSpPr>
              <p:spPr>
                <a:xfrm>
                  <a:off x="5551726" y="50114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2" name="pt3741">
                  <a:extLst>
                    <a:ext uri="{FF2B5EF4-FFF2-40B4-BE49-F238E27FC236}">
                      <a16:creationId xmlns:a16="http://schemas.microsoft.com/office/drawing/2014/main" id="{6E9B42E4-D970-463F-AB5B-39843CC2651B}"/>
                    </a:ext>
                  </a:extLst>
                </p:cNvPr>
                <p:cNvSpPr/>
                <p:nvPr/>
              </p:nvSpPr>
              <p:spPr>
                <a:xfrm>
                  <a:off x="5691453" y="50114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3" name="pt3742">
                  <a:extLst>
                    <a:ext uri="{FF2B5EF4-FFF2-40B4-BE49-F238E27FC236}">
                      <a16:creationId xmlns:a16="http://schemas.microsoft.com/office/drawing/2014/main" id="{07124614-FDD9-4E64-9C4F-3CD2EE2D1349}"/>
                    </a:ext>
                  </a:extLst>
                </p:cNvPr>
                <p:cNvSpPr/>
                <p:nvPr/>
              </p:nvSpPr>
              <p:spPr>
                <a:xfrm>
                  <a:off x="5590306" y="50114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4" name="pt3743">
                  <a:extLst>
                    <a:ext uri="{FF2B5EF4-FFF2-40B4-BE49-F238E27FC236}">
                      <a16:creationId xmlns:a16="http://schemas.microsoft.com/office/drawing/2014/main" id="{29D45691-DBAB-4656-B3A7-16037E1192DE}"/>
                    </a:ext>
                  </a:extLst>
                </p:cNvPr>
                <p:cNvSpPr/>
                <p:nvPr/>
              </p:nvSpPr>
              <p:spPr>
                <a:xfrm>
                  <a:off x="5692117" y="501146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5" name="pt3744">
                  <a:extLst>
                    <a:ext uri="{FF2B5EF4-FFF2-40B4-BE49-F238E27FC236}">
                      <a16:creationId xmlns:a16="http://schemas.microsoft.com/office/drawing/2014/main" id="{6CF4CDAC-85DC-4AAA-A481-53E6908434DC}"/>
                    </a:ext>
                  </a:extLst>
                </p:cNvPr>
                <p:cNvSpPr/>
                <p:nvPr/>
              </p:nvSpPr>
              <p:spPr>
                <a:xfrm>
                  <a:off x="5664178" y="50115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6" name="pt3745">
                  <a:extLst>
                    <a:ext uri="{FF2B5EF4-FFF2-40B4-BE49-F238E27FC236}">
                      <a16:creationId xmlns:a16="http://schemas.microsoft.com/office/drawing/2014/main" id="{83C3FCA5-28B3-46E4-AA26-B01C915D6CE6}"/>
                    </a:ext>
                  </a:extLst>
                </p:cNvPr>
                <p:cNvSpPr/>
                <p:nvPr/>
              </p:nvSpPr>
              <p:spPr>
                <a:xfrm>
                  <a:off x="5685482" y="50116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7" name="pt3746">
                  <a:extLst>
                    <a:ext uri="{FF2B5EF4-FFF2-40B4-BE49-F238E27FC236}">
                      <a16:creationId xmlns:a16="http://schemas.microsoft.com/office/drawing/2014/main" id="{49810B6F-D9AE-46CF-BE8B-ADF39B877836}"/>
                    </a:ext>
                  </a:extLst>
                </p:cNvPr>
                <p:cNvSpPr/>
                <p:nvPr/>
              </p:nvSpPr>
              <p:spPr>
                <a:xfrm>
                  <a:off x="5708912" y="50116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8" name="pt3747">
                  <a:extLst>
                    <a:ext uri="{FF2B5EF4-FFF2-40B4-BE49-F238E27FC236}">
                      <a16:creationId xmlns:a16="http://schemas.microsoft.com/office/drawing/2014/main" id="{18FCECED-4069-425B-AE3A-0FE3F594D934}"/>
                    </a:ext>
                  </a:extLst>
                </p:cNvPr>
                <p:cNvSpPr/>
                <p:nvPr/>
              </p:nvSpPr>
              <p:spPr>
                <a:xfrm>
                  <a:off x="5682208" y="50117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9" name="pt3748">
                  <a:extLst>
                    <a:ext uri="{FF2B5EF4-FFF2-40B4-BE49-F238E27FC236}">
                      <a16:creationId xmlns:a16="http://schemas.microsoft.com/office/drawing/2014/main" id="{44DF3D47-6872-44DB-8B29-62AE2418EE16}"/>
                    </a:ext>
                  </a:extLst>
                </p:cNvPr>
                <p:cNvSpPr/>
                <p:nvPr/>
              </p:nvSpPr>
              <p:spPr>
                <a:xfrm>
                  <a:off x="5677365" y="50117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0" name="pt3749">
                  <a:extLst>
                    <a:ext uri="{FF2B5EF4-FFF2-40B4-BE49-F238E27FC236}">
                      <a16:creationId xmlns:a16="http://schemas.microsoft.com/office/drawing/2014/main" id="{2F798169-961B-465F-82C2-69FB475A767E}"/>
                    </a:ext>
                  </a:extLst>
                </p:cNvPr>
                <p:cNvSpPr/>
                <p:nvPr/>
              </p:nvSpPr>
              <p:spPr>
                <a:xfrm>
                  <a:off x="5560767" y="50118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1" name="pt3750">
                  <a:extLst>
                    <a:ext uri="{FF2B5EF4-FFF2-40B4-BE49-F238E27FC236}">
                      <a16:creationId xmlns:a16="http://schemas.microsoft.com/office/drawing/2014/main" id="{0E03E618-40DE-4FD5-B4CE-7B4E0688C01E}"/>
                    </a:ext>
                  </a:extLst>
                </p:cNvPr>
                <p:cNvSpPr/>
                <p:nvPr/>
              </p:nvSpPr>
              <p:spPr>
                <a:xfrm>
                  <a:off x="5683851" y="50118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2" name="pt3751">
                  <a:extLst>
                    <a:ext uri="{FF2B5EF4-FFF2-40B4-BE49-F238E27FC236}">
                      <a16:creationId xmlns:a16="http://schemas.microsoft.com/office/drawing/2014/main" id="{4F332182-FB14-499E-9317-CEAF7E6D6A34}"/>
                    </a:ext>
                  </a:extLst>
                </p:cNvPr>
                <p:cNvSpPr/>
                <p:nvPr/>
              </p:nvSpPr>
              <p:spPr>
                <a:xfrm>
                  <a:off x="5591763" y="50118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3" name="pt3752">
                  <a:extLst>
                    <a:ext uri="{FF2B5EF4-FFF2-40B4-BE49-F238E27FC236}">
                      <a16:creationId xmlns:a16="http://schemas.microsoft.com/office/drawing/2014/main" id="{A9360B08-C22D-4918-A6E1-C0A1A960E385}"/>
                    </a:ext>
                  </a:extLst>
                </p:cNvPr>
                <p:cNvSpPr/>
                <p:nvPr/>
              </p:nvSpPr>
              <p:spPr>
                <a:xfrm>
                  <a:off x="5693908" y="501191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4" name="pt3753">
                  <a:extLst>
                    <a:ext uri="{FF2B5EF4-FFF2-40B4-BE49-F238E27FC236}">
                      <a16:creationId xmlns:a16="http://schemas.microsoft.com/office/drawing/2014/main" id="{9DE4180C-8009-488F-8538-D912CE702DD5}"/>
                    </a:ext>
                  </a:extLst>
                </p:cNvPr>
                <p:cNvSpPr/>
                <p:nvPr/>
              </p:nvSpPr>
              <p:spPr>
                <a:xfrm>
                  <a:off x="5657463" y="50121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5" name="pt3754">
                  <a:extLst>
                    <a:ext uri="{FF2B5EF4-FFF2-40B4-BE49-F238E27FC236}">
                      <a16:creationId xmlns:a16="http://schemas.microsoft.com/office/drawing/2014/main" id="{83344BC9-0EED-4AF3-A4E6-F3F24079949E}"/>
                    </a:ext>
                  </a:extLst>
                </p:cNvPr>
                <p:cNvSpPr/>
                <p:nvPr/>
              </p:nvSpPr>
              <p:spPr>
                <a:xfrm>
                  <a:off x="5684379" y="501218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6" name="pt3755">
                  <a:extLst>
                    <a:ext uri="{FF2B5EF4-FFF2-40B4-BE49-F238E27FC236}">
                      <a16:creationId xmlns:a16="http://schemas.microsoft.com/office/drawing/2014/main" id="{FF45B1A6-D75E-4DE1-9686-DB28388B68A0}"/>
                    </a:ext>
                  </a:extLst>
                </p:cNvPr>
                <p:cNvSpPr/>
                <p:nvPr/>
              </p:nvSpPr>
              <p:spPr>
                <a:xfrm>
                  <a:off x="5564858" y="50122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7" name="pt3756">
                  <a:extLst>
                    <a:ext uri="{FF2B5EF4-FFF2-40B4-BE49-F238E27FC236}">
                      <a16:creationId xmlns:a16="http://schemas.microsoft.com/office/drawing/2014/main" id="{A908E619-88AF-4D46-863B-873DD1C9F4B0}"/>
                    </a:ext>
                  </a:extLst>
                </p:cNvPr>
                <p:cNvSpPr/>
                <p:nvPr/>
              </p:nvSpPr>
              <p:spPr>
                <a:xfrm>
                  <a:off x="5583457" y="50122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8" name="pt3757">
                  <a:extLst>
                    <a:ext uri="{FF2B5EF4-FFF2-40B4-BE49-F238E27FC236}">
                      <a16:creationId xmlns:a16="http://schemas.microsoft.com/office/drawing/2014/main" id="{356CE30F-C3AD-440F-B57F-76E0101A7B65}"/>
                    </a:ext>
                  </a:extLst>
                </p:cNvPr>
                <p:cNvSpPr/>
                <p:nvPr/>
              </p:nvSpPr>
              <p:spPr>
                <a:xfrm>
                  <a:off x="5686200" y="50122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9" name="pt3758">
                  <a:extLst>
                    <a:ext uri="{FF2B5EF4-FFF2-40B4-BE49-F238E27FC236}">
                      <a16:creationId xmlns:a16="http://schemas.microsoft.com/office/drawing/2014/main" id="{3A4D78B1-2B83-46EB-8E8F-D59CB5A82D89}"/>
                    </a:ext>
                  </a:extLst>
                </p:cNvPr>
                <p:cNvSpPr/>
                <p:nvPr/>
              </p:nvSpPr>
              <p:spPr>
                <a:xfrm>
                  <a:off x="5577983" y="50122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0" name="pt3759">
                  <a:extLst>
                    <a:ext uri="{FF2B5EF4-FFF2-40B4-BE49-F238E27FC236}">
                      <a16:creationId xmlns:a16="http://schemas.microsoft.com/office/drawing/2014/main" id="{6A6A2B9A-52A9-45A5-9C1D-A774B07F7A92}"/>
                    </a:ext>
                  </a:extLst>
                </p:cNvPr>
                <p:cNvSpPr/>
                <p:nvPr/>
              </p:nvSpPr>
              <p:spPr>
                <a:xfrm>
                  <a:off x="5603353" y="50122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1" name="pt3760">
                  <a:extLst>
                    <a:ext uri="{FF2B5EF4-FFF2-40B4-BE49-F238E27FC236}">
                      <a16:creationId xmlns:a16="http://schemas.microsoft.com/office/drawing/2014/main" id="{4BB3A19D-43B7-40CF-A6E8-29F9CABE0325}"/>
                    </a:ext>
                  </a:extLst>
                </p:cNvPr>
                <p:cNvSpPr/>
                <p:nvPr/>
              </p:nvSpPr>
              <p:spPr>
                <a:xfrm>
                  <a:off x="5681879" y="50122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2" name="pt3761">
                  <a:extLst>
                    <a:ext uri="{FF2B5EF4-FFF2-40B4-BE49-F238E27FC236}">
                      <a16:creationId xmlns:a16="http://schemas.microsoft.com/office/drawing/2014/main" id="{B15F2356-5461-4592-B74C-9586557CF3CB}"/>
                    </a:ext>
                  </a:extLst>
                </p:cNvPr>
                <p:cNvSpPr/>
                <p:nvPr/>
              </p:nvSpPr>
              <p:spPr>
                <a:xfrm>
                  <a:off x="5686452" y="50123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3" name="pt3762">
                  <a:extLst>
                    <a:ext uri="{FF2B5EF4-FFF2-40B4-BE49-F238E27FC236}">
                      <a16:creationId xmlns:a16="http://schemas.microsoft.com/office/drawing/2014/main" id="{4502AF97-7EA3-42FF-ADF8-26EDABC6E03A}"/>
                    </a:ext>
                  </a:extLst>
                </p:cNvPr>
                <p:cNvSpPr/>
                <p:nvPr/>
              </p:nvSpPr>
              <p:spPr>
                <a:xfrm>
                  <a:off x="5686856" y="50123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4" name="pt3763">
                  <a:extLst>
                    <a:ext uri="{FF2B5EF4-FFF2-40B4-BE49-F238E27FC236}">
                      <a16:creationId xmlns:a16="http://schemas.microsoft.com/office/drawing/2014/main" id="{52E4D9C6-2765-47A1-B74A-A4D9C3C74B51}"/>
                    </a:ext>
                  </a:extLst>
                </p:cNvPr>
                <p:cNvSpPr/>
                <p:nvPr/>
              </p:nvSpPr>
              <p:spPr>
                <a:xfrm>
                  <a:off x="5681264" y="50123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5" name="pt3764">
                  <a:extLst>
                    <a:ext uri="{FF2B5EF4-FFF2-40B4-BE49-F238E27FC236}">
                      <a16:creationId xmlns:a16="http://schemas.microsoft.com/office/drawing/2014/main" id="{57594558-C43D-4D4A-AD71-57429ED25726}"/>
                    </a:ext>
                  </a:extLst>
                </p:cNvPr>
                <p:cNvSpPr/>
                <p:nvPr/>
              </p:nvSpPr>
              <p:spPr>
                <a:xfrm>
                  <a:off x="5561840" y="50123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6" name="pt3765">
                  <a:extLst>
                    <a:ext uri="{FF2B5EF4-FFF2-40B4-BE49-F238E27FC236}">
                      <a16:creationId xmlns:a16="http://schemas.microsoft.com/office/drawing/2014/main" id="{0BD4DC6D-68D4-4DCA-B81A-1044417B1303}"/>
                    </a:ext>
                  </a:extLst>
                </p:cNvPr>
                <p:cNvSpPr/>
                <p:nvPr/>
              </p:nvSpPr>
              <p:spPr>
                <a:xfrm>
                  <a:off x="5675691" y="501230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7" name="pt3766">
                  <a:extLst>
                    <a:ext uri="{FF2B5EF4-FFF2-40B4-BE49-F238E27FC236}">
                      <a16:creationId xmlns:a16="http://schemas.microsoft.com/office/drawing/2014/main" id="{6189077D-6A73-47C2-91C1-4479619A8269}"/>
                    </a:ext>
                  </a:extLst>
                </p:cNvPr>
                <p:cNvSpPr/>
                <p:nvPr/>
              </p:nvSpPr>
              <p:spPr>
                <a:xfrm>
                  <a:off x="5579250" y="50124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8" name="pt3767">
                  <a:extLst>
                    <a:ext uri="{FF2B5EF4-FFF2-40B4-BE49-F238E27FC236}">
                      <a16:creationId xmlns:a16="http://schemas.microsoft.com/office/drawing/2014/main" id="{D2FA0C6D-4D38-4AF3-B9FE-46AC40902458}"/>
                    </a:ext>
                  </a:extLst>
                </p:cNvPr>
                <p:cNvSpPr/>
                <p:nvPr/>
              </p:nvSpPr>
              <p:spPr>
                <a:xfrm>
                  <a:off x="5594021" y="501242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9" name="pt3768">
                  <a:extLst>
                    <a:ext uri="{FF2B5EF4-FFF2-40B4-BE49-F238E27FC236}">
                      <a16:creationId xmlns:a16="http://schemas.microsoft.com/office/drawing/2014/main" id="{33AC86B0-F0B9-438D-A554-8EC94222FB7A}"/>
                    </a:ext>
                  </a:extLst>
                </p:cNvPr>
                <p:cNvSpPr/>
                <p:nvPr/>
              </p:nvSpPr>
              <p:spPr>
                <a:xfrm>
                  <a:off x="5594507" y="501246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0" name="pt3769">
                  <a:extLst>
                    <a:ext uri="{FF2B5EF4-FFF2-40B4-BE49-F238E27FC236}">
                      <a16:creationId xmlns:a16="http://schemas.microsoft.com/office/drawing/2014/main" id="{C388E495-709C-49D3-ACDE-356BB09FB5AC}"/>
                    </a:ext>
                  </a:extLst>
                </p:cNvPr>
                <p:cNvSpPr/>
                <p:nvPr/>
              </p:nvSpPr>
              <p:spPr>
                <a:xfrm>
                  <a:off x="5685878" y="50125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1" name="pt3770">
                  <a:extLst>
                    <a:ext uri="{FF2B5EF4-FFF2-40B4-BE49-F238E27FC236}">
                      <a16:creationId xmlns:a16="http://schemas.microsoft.com/office/drawing/2014/main" id="{50678776-3021-424F-AB90-A3C323EF1236}"/>
                    </a:ext>
                  </a:extLst>
                </p:cNvPr>
                <p:cNvSpPr/>
                <p:nvPr/>
              </p:nvSpPr>
              <p:spPr>
                <a:xfrm>
                  <a:off x="5590690" y="50127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2" name="pt3771">
                  <a:extLst>
                    <a:ext uri="{FF2B5EF4-FFF2-40B4-BE49-F238E27FC236}">
                      <a16:creationId xmlns:a16="http://schemas.microsoft.com/office/drawing/2014/main" id="{BAB12A51-6859-4DB4-8255-58BF041086AF}"/>
                    </a:ext>
                  </a:extLst>
                </p:cNvPr>
                <p:cNvSpPr/>
                <p:nvPr/>
              </p:nvSpPr>
              <p:spPr>
                <a:xfrm>
                  <a:off x="5692155" y="50128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3" name="pt3772">
                  <a:extLst>
                    <a:ext uri="{FF2B5EF4-FFF2-40B4-BE49-F238E27FC236}">
                      <a16:creationId xmlns:a16="http://schemas.microsoft.com/office/drawing/2014/main" id="{9BC9944B-B4E4-4B46-BA79-74388BAB41C0}"/>
                    </a:ext>
                  </a:extLst>
                </p:cNvPr>
                <p:cNvSpPr/>
                <p:nvPr/>
              </p:nvSpPr>
              <p:spPr>
                <a:xfrm>
                  <a:off x="5666169" y="501300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4" name="pt3773">
                  <a:extLst>
                    <a:ext uri="{FF2B5EF4-FFF2-40B4-BE49-F238E27FC236}">
                      <a16:creationId xmlns:a16="http://schemas.microsoft.com/office/drawing/2014/main" id="{53084F6A-FF0C-416E-ADB4-DC57D785D38B}"/>
                    </a:ext>
                  </a:extLst>
                </p:cNvPr>
                <p:cNvSpPr/>
                <p:nvPr/>
              </p:nvSpPr>
              <p:spPr>
                <a:xfrm>
                  <a:off x="5693105" y="50130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5" name="pt3774">
                  <a:extLst>
                    <a:ext uri="{FF2B5EF4-FFF2-40B4-BE49-F238E27FC236}">
                      <a16:creationId xmlns:a16="http://schemas.microsoft.com/office/drawing/2014/main" id="{E88546AB-BFF0-432D-B5BC-72B83A2C56DD}"/>
                    </a:ext>
                  </a:extLst>
                </p:cNvPr>
                <p:cNvSpPr/>
                <p:nvPr/>
              </p:nvSpPr>
              <p:spPr>
                <a:xfrm>
                  <a:off x="5670832" y="50132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6" name="pt3775">
                  <a:extLst>
                    <a:ext uri="{FF2B5EF4-FFF2-40B4-BE49-F238E27FC236}">
                      <a16:creationId xmlns:a16="http://schemas.microsoft.com/office/drawing/2014/main" id="{DB9D8164-1C05-47D9-BC3E-4B97C47B8CDE}"/>
                    </a:ext>
                  </a:extLst>
                </p:cNvPr>
                <p:cNvSpPr/>
                <p:nvPr/>
              </p:nvSpPr>
              <p:spPr>
                <a:xfrm>
                  <a:off x="5690916" y="50132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7" name="pt3776">
                  <a:extLst>
                    <a:ext uri="{FF2B5EF4-FFF2-40B4-BE49-F238E27FC236}">
                      <a16:creationId xmlns:a16="http://schemas.microsoft.com/office/drawing/2014/main" id="{83299413-B364-4BAC-A62B-B8A5AC71F4C7}"/>
                    </a:ext>
                  </a:extLst>
                </p:cNvPr>
                <p:cNvSpPr/>
                <p:nvPr/>
              </p:nvSpPr>
              <p:spPr>
                <a:xfrm>
                  <a:off x="5676895" y="50134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8" name="pt3777">
                  <a:extLst>
                    <a:ext uri="{FF2B5EF4-FFF2-40B4-BE49-F238E27FC236}">
                      <a16:creationId xmlns:a16="http://schemas.microsoft.com/office/drawing/2014/main" id="{6839BA43-8F3E-4DF5-86AB-93F809CCFB50}"/>
                    </a:ext>
                  </a:extLst>
                </p:cNvPr>
                <p:cNvSpPr/>
                <p:nvPr/>
              </p:nvSpPr>
              <p:spPr>
                <a:xfrm>
                  <a:off x="5691395" y="50134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9" name="pt3778">
                  <a:extLst>
                    <a:ext uri="{FF2B5EF4-FFF2-40B4-BE49-F238E27FC236}">
                      <a16:creationId xmlns:a16="http://schemas.microsoft.com/office/drawing/2014/main" id="{AFFA549C-1692-4A03-962B-A7E5AFE9274B}"/>
                    </a:ext>
                  </a:extLst>
                </p:cNvPr>
                <p:cNvSpPr/>
                <p:nvPr/>
              </p:nvSpPr>
              <p:spPr>
                <a:xfrm>
                  <a:off x="5578368" y="501346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0" name="pt3779">
                  <a:extLst>
                    <a:ext uri="{FF2B5EF4-FFF2-40B4-BE49-F238E27FC236}">
                      <a16:creationId xmlns:a16="http://schemas.microsoft.com/office/drawing/2014/main" id="{70DDF717-9E6B-4A20-912D-BB5B9F2B3875}"/>
                    </a:ext>
                  </a:extLst>
                </p:cNvPr>
                <p:cNvSpPr/>
                <p:nvPr/>
              </p:nvSpPr>
              <p:spPr>
                <a:xfrm>
                  <a:off x="5589302" y="50135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1" name="pt3780">
                  <a:extLst>
                    <a:ext uri="{FF2B5EF4-FFF2-40B4-BE49-F238E27FC236}">
                      <a16:creationId xmlns:a16="http://schemas.microsoft.com/office/drawing/2014/main" id="{021E40B6-CB32-41CA-B381-88F7AD3325F6}"/>
                    </a:ext>
                  </a:extLst>
                </p:cNvPr>
                <p:cNvSpPr/>
                <p:nvPr/>
              </p:nvSpPr>
              <p:spPr>
                <a:xfrm>
                  <a:off x="5592925" y="501355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2" name="pt3781">
                  <a:extLst>
                    <a:ext uri="{FF2B5EF4-FFF2-40B4-BE49-F238E27FC236}">
                      <a16:creationId xmlns:a16="http://schemas.microsoft.com/office/drawing/2014/main" id="{DA840369-62C0-4508-83A1-8303FA1A2E73}"/>
                    </a:ext>
                  </a:extLst>
                </p:cNvPr>
                <p:cNvSpPr/>
                <p:nvPr/>
              </p:nvSpPr>
              <p:spPr>
                <a:xfrm>
                  <a:off x="5668531" y="50136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3" name="pt3782">
                  <a:extLst>
                    <a:ext uri="{FF2B5EF4-FFF2-40B4-BE49-F238E27FC236}">
                      <a16:creationId xmlns:a16="http://schemas.microsoft.com/office/drawing/2014/main" id="{2A5307ED-3989-4D42-8696-4DD4F9611C4E}"/>
                    </a:ext>
                  </a:extLst>
                </p:cNvPr>
                <p:cNvSpPr/>
                <p:nvPr/>
              </p:nvSpPr>
              <p:spPr>
                <a:xfrm>
                  <a:off x="5667166" y="50136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4" name="pt3783">
                  <a:extLst>
                    <a:ext uri="{FF2B5EF4-FFF2-40B4-BE49-F238E27FC236}">
                      <a16:creationId xmlns:a16="http://schemas.microsoft.com/office/drawing/2014/main" id="{B2FAF8CC-1EAE-4227-A796-C052521AB16B}"/>
                    </a:ext>
                  </a:extLst>
                </p:cNvPr>
                <p:cNvSpPr/>
                <p:nvPr/>
              </p:nvSpPr>
              <p:spPr>
                <a:xfrm>
                  <a:off x="5587878" y="50136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5" name="pt3784">
                  <a:extLst>
                    <a:ext uri="{FF2B5EF4-FFF2-40B4-BE49-F238E27FC236}">
                      <a16:creationId xmlns:a16="http://schemas.microsoft.com/office/drawing/2014/main" id="{920E7ECD-0C9D-46B0-B075-4D8574179A8A}"/>
                    </a:ext>
                  </a:extLst>
                </p:cNvPr>
                <p:cNvSpPr/>
                <p:nvPr/>
              </p:nvSpPr>
              <p:spPr>
                <a:xfrm>
                  <a:off x="5581574" y="50137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6" name="pt3785">
                  <a:extLst>
                    <a:ext uri="{FF2B5EF4-FFF2-40B4-BE49-F238E27FC236}">
                      <a16:creationId xmlns:a16="http://schemas.microsoft.com/office/drawing/2014/main" id="{C78ADC85-72D1-4245-B164-426B21204655}"/>
                    </a:ext>
                  </a:extLst>
                </p:cNvPr>
                <p:cNvSpPr/>
                <p:nvPr/>
              </p:nvSpPr>
              <p:spPr>
                <a:xfrm>
                  <a:off x="5685128" y="50137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7" name="pt3786">
                  <a:extLst>
                    <a:ext uri="{FF2B5EF4-FFF2-40B4-BE49-F238E27FC236}">
                      <a16:creationId xmlns:a16="http://schemas.microsoft.com/office/drawing/2014/main" id="{1237DB5E-3495-43B1-AD0E-715EF3B1A1DC}"/>
                    </a:ext>
                  </a:extLst>
                </p:cNvPr>
                <p:cNvSpPr/>
                <p:nvPr/>
              </p:nvSpPr>
              <p:spPr>
                <a:xfrm>
                  <a:off x="5670833" y="50137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8" name="pt3787">
                  <a:extLst>
                    <a:ext uri="{FF2B5EF4-FFF2-40B4-BE49-F238E27FC236}">
                      <a16:creationId xmlns:a16="http://schemas.microsoft.com/office/drawing/2014/main" id="{43145095-E7D2-40F2-BE2C-286B154FF16E}"/>
                    </a:ext>
                  </a:extLst>
                </p:cNvPr>
                <p:cNvSpPr/>
                <p:nvPr/>
              </p:nvSpPr>
              <p:spPr>
                <a:xfrm>
                  <a:off x="5590630" y="50139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9" name="pt3788">
                  <a:extLst>
                    <a:ext uri="{FF2B5EF4-FFF2-40B4-BE49-F238E27FC236}">
                      <a16:creationId xmlns:a16="http://schemas.microsoft.com/office/drawing/2014/main" id="{7EE3B84B-D26A-4F1F-800F-608A2E0D9E0C}"/>
                    </a:ext>
                  </a:extLst>
                </p:cNvPr>
                <p:cNvSpPr/>
                <p:nvPr/>
              </p:nvSpPr>
              <p:spPr>
                <a:xfrm>
                  <a:off x="5671801" y="50139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0" name="pt3789">
                  <a:extLst>
                    <a:ext uri="{FF2B5EF4-FFF2-40B4-BE49-F238E27FC236}">
                      <a16:creationId xmlns:a16="http://schemas.microsoft.com/office/drawing/2014/main" id="{E44A8E98-6C79-4149-806D-16A88B66EE3B}"/>
                    </a:ext>
                  </a:extLst>
                </p:cNvPr>
                <p:cNvSpPr/>
                <p:nvPr/>
              </p:nvSpPr>
              <p:spPr>
                <a:xfrm>
                  <a:off x="5584580" y="501394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1" name="pt3790">
                  <a:extLst>
                    <a:ext uri="{FF2B5EF4-FFF2-40B4-BE49-F238E27FC236}">
                      <a16:creationId xmlns:a16="http://schemas.microsoft.com/office/drawing/2014/main" id="{B56ED5E0-70AB-4739-B77A-A563A1D39ED1}"/>
                    </a:ext>
                  </a:extLst>
                </p:cNvPr>
                <p:cNvSpPr/>
                <p:nvPr/>
              </p:nvSpPr>
              <p:spPr>
                <a:xfrm>
                  <a:off x="5680157" y="50139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2" name="pt3791">
                  <a:extLst>
                    <a:ext uri="{FF2B5EF4-FFF2-40B4-BE49-F238E27FC236}">
                      <a16:creationId xmlns:a16="http://schemas.microsoft.com/office/drawing/2014/main" id="{35A416E7-672B-4143-A5E1-52AE01906022}"/>
                    </a:ext>
                  </a:extLst>
                </p:cNvPr>
                <p:cNvSpPr/>
                <p:nvPr/>
              </p:nvSpPr>
              <p:spPr>
                <a:xfrm>
                  <a:off x="5661601" y="50139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3" name="pt3792">
                  <a:extLst>
                    <a:ext uri="{FF2B5EF4-FFF2-40B4-BE49-F238E27FC236}">
                      <a16:creationId xmlns:a16="http://schemas.microsoft.com/office/drawing/2014/main" id="{669DC617-8163-49A7-91B3-759853A86874}"/>
                    </a:ext>
                  </a:extLst>
                </p:cNvPr>
                <p:cNvSpPr/>
                <p:nvPr/>
              </p:nvSpPr>
              <p:spPr>
                <a:xfrm>
                  <a:off x="5583844" y="501434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4" name="pt3793">
                  <a:extLst>
                    <a:ext uri="{FF2B5EF4-FFF2-40B4-BE49-F238E27FC236}">
                      <a16:creationId xmlns:a16="http://schemas.microsoft.com/office/drawing/2014/main" id="{EF5BFBCF-4D76-4171-B631-991CB85790A2}"/>
                    </a:ext>
                  </a:extLst>
                </p:cNvPr>
                <p:cNvSpPr/>
                <p:nvPr/>
              </p:nvSpPr>
              <p:spPr>
                <a:xfrm>
                  <a:off x="5573828" y="501435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5" name="pt3794">
                  <a:extLst>
                    <a:ext uri="{FF2B5EF4-FFF2-40B4-BE49-F238E27FC236}">
                      <a16:creationId xmlns:a16="http://schemas.microsoft.com/office/drawing/2014/main" id="{3BA54B30-4ABB-4743-A520-907679841A39}"/>
                    </a:ext>
                  </a:extLst>
                </p:cNvPr>
                <p:cNvSpPr/>
                <p:nvPr/>
              </p:nvSpPr>
              <p:spPr>
                <a:xfrm>
                  <a:off x="5651184" y="50144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6" name="pt3795">
                  <a:extLst>
                    <a:ext uri="{FF2B5EF4-FFF2-40B4-BE49-F238E27FC236}">
                      <a16:creationId xmlns:a16="http://schemas.microsoft.com/office/drawing/2014/main" id="{5FC5BDD5-52DF-46FC-AABB-694B13ACE594}"/>
                    </a:ext>
                  </a:extLst>
                </p:cNvPr>
                <p:cNvSpPr/>
                <p:nvPr/>
              </p:nvSpPr>
              <p:spPr>
                <a:xfrm>
                  <a:off x="5685887" y="50144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7" name="pt3796">
                  <a:extLst>
                    <a:ext uri="{FF2B5EF4-FFF2-40B4-BE49-F238E27FC236}">
                      <a16:creationId xmlns:a16="http://schemas.microsoft.com/office/drawing/2014/main" id="{7EC962F3-7E89-4FF9-A7F3-3ADB23C9580F}"/>
                    </a:ext>
                  </a:extLst>
                </p:cNvPr>
                <p:cNvSpPr/>
                <p:nvPr/>
              </p:nvSpPr>
              <p:spPr>
                <a:xfrm>
                  <a:off x="5576723" y="501454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8" name="pt3797">
                  <a:extLst>
                    <a:ext uri="{FF2B5EF4-FFF2-40B4-BE49-F238E27FC236}">
                      <a16:creationId xmlns:a16="http://schemas.microsoft.com/office/drawing/2014/main" id="{08679279-E934-4345-BA19-982BAA464B60}"/>
                    </a:ext>
                  </a:extLst>
                </p:cNvPr>
                <p:cNvSpPr/>
                <p:nvPr/>
              </p:nvSpPr>
              <p:spPr>
                <a:xfrm>
                  <a:off x="5601277" y="501454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9" name="pt3798">
                  <a:extLst>
                    <a:ext uri="{FF2B5EF4-FFF2-40B4-BE49-F238E27FC236}">
                      <a16:creationId xmlns:a16="http://schemas.microsoft.com/office/drawing/2014/main" id="{9CFAB5E1-292C-46F2-9F6F-158F006C4653}"/>
                    </a:ext>
                  </a:extLst>
                </p:cNvPr>
                <p:cNvSpPr/>
                <p:nvPr/>
              </p:nvSpPr>
              <p:spPr>
                <a:xfrm>
                  <a:off x="5655541" y="50145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90" name="pt3799">
                  <a:extLst>
                    <a:ext uri="{FF2B5EF4-FFF2-40B4-BE49-F238E27FC236}">
                      <a16:creationId xmlns:a16="http://schemas.microsoft.com/office/drawing/2014/main" id="{AB088571-BA5C-46F3-A3E4-4CDA80229A05}"/>
                    </a:ext>
                  </a:extLst>
                </p:cNvPr>
                <p:cNvSpPr/>
                <p:nvPr/>
              </p:nvSpPr>
              <p:spPr>
                <a:xfrm>
                  <a:off x="5598496" y="501456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91" name="pt3800">
                  <a:extLst>
                    <a:ext uri="{FF2B5EF4-FFF2-40B4-BE49-F238E27FC236}">
                      <a16:creationId xmlns:a16="http://schemas.microsoft.com/office/drawing/2014/main" id="{02014666-9890-4864-8A08-B15CE3D6F8D4}"/>
                    </a:ext>
                  </a:extLst>
                </p:cNvPr>
                <p:cNvSpPr/>
                <p:nvPr/>
              </p:nvSpPr>
              <p:spPr>
                <a:xfrm>
                  <a:off x="5587515" y="50147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92" name="pt3801">
                  <a:extLst>
                    <a:ext uri="{FF2B5EF4-FFF2-40B4-BE49-F238E27FC236}">
                      <a16:creationId xmlns:a16="http://schemas.microsoft.com/office/drawing/2014/main" id="{CF86F3AD-008F-4CFA-AD83-7560C53EE059}"/>
                    </a:ext>
                  </a:extLst>
                </p:cNvPr>
                <p:cNvSpPr/>
                <p:nvPr/>
              </p:nvSpPr>
              <p:spPr>
                <a:xfrm>
                  <a:off x="5678175" y="50147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93" name="pt3802">
                  <a:extLst>
                    <a:ext uri="{FF2B5EF4-FFF2-40B4-BE49-F238E27FC236}">
                      <a16:creationId xmlns:a16="http://schemas.microsoft.com/office/drawing/2014/main" id="{CAA30C12-4F4A-48E4-920D-8C983F9071AB}"/>
                    </a:ext>
                  </a:extLst>
                </p:cNvPr>
                <p:cNvSpPr/>
                <p:nvPr/>
              </p:nvSpPr>
              <p:spPr>
                <a:xfrm>
                  <a:off x="5591739" y="50148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94" name="pt3803">
                  <a:extLst>
                    <a:ext uri="{FF2B5EF4-FFF2-40B4-BE49-F238E27FC236}">
                      <a16:creationId xmlns:a16="http://schemas.microsoft.com/office/drawing/2014/main" id="{4B06BB34-51DB-4CB5-808A-B2088F804264}"/>
                    </a:ext>
                  </a:extLst>
                </p:cNvPr>
                <p:cNvSpPr/>
                <p:nvPr/>
              </p:nvSpPr>
              <p:spPr>
                <a:xfrm>
                  <a:off x="5671449" y="50148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95" name="pt3804">
                  <a:extLst>
                    <a:ext uri="{FF2B5EF4-FFF2-40B4-BE49-F238E27FC236}">
                      <a16:creationId xmlns:a16="http://schemas.microsoft.com/office/drawing/2014/main" id="{5AE044BD-CC2E-4269-9555-2FB3992DD09E}"/>
                    </a:ext>
                  </a:extLst>
                </p:cNvPr>
                <p:cNvSpPr/>
                <p:nvPr/>
              </p:nvSpPr>
              <p:spPr>
                <a:xfrm>
                  <a:off x="5664910" y="50149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96" name="pt3805">
                  <a:extLst>
                    <a:ext uri="{FF2B5EF4-FFF2-40B4-BE49-F238E27FC236}">
                      <a16:creationId xmlns:a16="http://schemas.microsoft.com/office/drawing/2014/main" id="{562E178D-FB1A-46F6-A7A9-3E0DDA5F92D3}"/>
                    </a:ext>
                  </a:extLst>
                </p:cNvPr>
                <p:cNvSpPr/>
                <p:nvPr/>
              </p:nvSpPr>
              <p:spPr>
                <a:xfrm>
                  <a:off x="5617553" y="50149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97" name="pt3806">
                  <a:extLst>
                    <a:ext uri="{FF2B5EF4-FFF2-40B4-BE49-F238E27FC236}">
                      <a16:creationId xmlns:a16="http://schemas.microsoft.com/office/drawing/2014/main" id="{B325B813-ECAD-4F3B-9F7A-E3496175BBAB}"/>
                    </a:ext>
                  </a:extLst>
                </p:cNvPr>
                <p:cNvSpPr/>
                <p:nvPr/>
              </p:nvSpPr>
              <p:spPr>
                <a:xfrm>
                  <a:off x="5598261" y="50149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98" name="pt3807">
                  <a:extLst>
                    <a:ext uri="{FF2B5EF4-FFF2-40B4-BE49-F238E27FC236}">
                      <a16:creationId xmlns:a16="http://schemas.microsoft.com/office/drawing/2014/main" id="{00ACF646-1500-4FF7-9BEE-8BAB4E13CECC}"/>
                    </a:ext>
                  </a:extLst>
                </p:cNvPr>
                <p:cNvSpPr/>
                <p:nvPr/>
              </p:nvSpPr>
              <p:spPr>
                <a:xfrm>
                  <a:off x="5666939" y="50149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99" name="pt3808">
                  <a:extLst>
                    <a:ext uri="{FF2B5EF4-FFF2-40B4-BE49-F238E27FC236}">
                      <a16:creationId xmlns:a16="http://schemas.microsoft.com/office/drawing/2014/main" id="{5D86539F-6029-499F-BC96-A6A933900C7A}"/>
                    </a:ext>
                  </a:extLst>
                </p:cNvPr>
                <p:cNvSpPr/>
                <p:nvPr/>
              </p:nvSpPr>
              <p:spPr>
                <a:xfrm>
                  <a:off x="5587979" y="50149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0" name="pt3809">
                  <a:extLst>
                    <a:ext uri="{FF2B5EF4-FFF2-40B4-BE49-F238E27FC236}">
                      <a16:creationId xmlns:a16="http://schemas.microsoft.com/office/drawing/2014/main" id="{C4343B83-515F-456B-8C1A-AE9DFF7E90AA}"/>
                    </a:ext>
                  </a:extLst>
                </p:cNvPr>
                <p:cNvSpPr/>
                <p:nvPr/>
              </p:nvSpPr>
              <p:spPr>
                <a:xfrm>
                  <a:off x="5669499" y="50150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1" name="pt3810">
                  <a:extLst>
                    <a:ext uri="{FF2B5EF4-FFF2-40B4-BE49-F238E27FC236}">
                      <a16:creationId xmlns:a16="http://schemas.microsoft.com/office/drawing/2014/main" id="{99457D7F-97B0-4A55-9BD8-CEE78F3F2660}"/>
                    </a:ext>
                  </a:extLst>
                </p:cNvPr>
                <p:cNvSpPr/>
                <p:nvPr/>
              </p:nvSpPr>
              <p:spPr>
                <a:xfrm>
                  <a:off x="5660545" y="50150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2" name="pt3811">
                  <a:extLst>
                    <a:ext uri="{FF2B5EF4-FFF2-40B4-BE49-F238E27FC236}">
                      <a16:creationId xmlns:a16="http://schemas.microsoft.com/office/drawing/2014/main" id="{4913FFC5-89AC-4084-82CE-E2236C845E50}"/>
                    </a:ext>
                  </a:extLst>
                </p:cNvPr>
                <p:cNvSpPr/>
                <p:nvPr/>
              </p:nvSpPr>
              <p:spPr>
                <a:xfrm>
                  <a:off x="5681631" y="501500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3" name="pt3812">
                  <a:extLst>
                    <a:ext uri="{FF2B5EF4-FFF2-40B4-BE49-F238E27FC236}">
                      <a16:creationId xmlns:a16="http://schemas.microsoft.com/office/drawing/2014/main" id="{B29FE8E5-EB53-422A-A3DD-6A6898B7D98B}"/>
                    </a:ext>
                  </a:extLst>
                </p:cNvPr>
                <p:cNvSpPr/>
                <p:nvPr/>
              </p:nvSpPr>
              <p:spPr>
                <a:xfrm>
                  <a:off x="5674379" y="501507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4" name="pt3813">
                  <a:extLst>
                    <a:ext uri="{FF2B5EF4-FFF2-40B4-BE49-F238E27FC236}">
                      <a16:creationId xmlns:a16="http://schemas.microsoft.com/office/drawing/2014/main" id="{5FDDB2A3-2AF6-4186-9830-4568563A3653}"/>
                    </a:ext>
                  </a:extLst>
                </p:cNvPr>
                <p:cNvSpPr/>
                <p:nvPr/>
              </p:nvSpPr>
              <p:spPr>
                <a:xfrm>
                  <a:off x="5674285" y="50151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5" name="pt3814">
                  <a:extLst>
                    <a:ext uri="{FF2B5EF4-FFF2-40B4-BE49-F238E27FC236}">
                      <a16:creationId xmlns:a16="http://schemas.microsoft.com/office/drawing/2014/main" id="{1D6BFDCD-94E1-468C-9432-AC368195B8A0}"/>
                    </a:ext>
                  </a:extLst>
                </p:cNvPr>
                <p:cNvSpPr/>
                <p:nvPr/>
              </p:nvSpPr>
              <p:spPr>
                <a:xfrm>
                  <a:off x="5581794" y="50151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6" name="pt3815">
                  <a:extLst>
                    <a:ext uri="{FF2B5EF4-FFF2-40B4-BE49-F238E27FC236}">
                      <a16:creationId xmlns:a16="http://schemas.microsoft.com/office/drawing/2014/main" id="{954D0C6E-5DC4-4FAF-BB97-957C42214245}"/>
                    </a:ext>
                  </a:extLst>
                </p:cNvPr>
                <p:cNvSpPr/>
                <p:nvPr/>
              </p:nvSpPr>
              <p:spPr>
                <a:xfrm>
                  <a:off x="5659194" y="501513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7" name="pt3816">
                  <a:extLst>
                    <a:ext uri="{FF2B5EF4-FFF2-40B4-BE49-F238E27FC236}">
                      <a16:creationId xmlns:a16="http://schemas.microsoft.com/office/drawing/2014/main" id="{14BD7F78-A3D8-451F-8B62-DC7702217945}"/>
                    </a:ext>
                  </a:extLst>
                </p:cNvPr>
                <p:cNvSpPr/>
                <p:nvPr/>
              </p:nvSpPr>
              <p:spPr>
                <a:xfrm>
                  <a:off x="5679296" y="50153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8" name="pt3817">
                  <a:extLst>
                    <a:ext uri="{FF2B5EF4-FFF2-40B4-BE49-F238E27FC236}">
                      <a16:creationId xmlns:a16="http://schemas.microsoft.com/office/drawing/2014/main" id="{EA74FE9C-11DB-453A-A1CA-CB54705F2AAF}"/>
                    </a:ext>
                  </a:extLst>
                </p:cNvPr>
                <p:cNvSpPr/>
                <p:nvPr/>
              </p:nvSpPr>
              <p:spPr>
                <a:xfrm>
                  <a:off x="5606619" y="501552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9" name="pt3818">
                  <a:extLst>
                    <a:ext uri="{FF2B5EF4-FFF2-40B4-BE49-F238E27FC236}">
                      <a16:creationId xmlns:a16="http://schemas.microsoft.com/office/drawing/2014/main" id="{7F39A3C1-2DD0-4BF3-94C0-4D27C2D84945}"/>
                    </a:ext>
                  </a:extLst>
                </p:cNvPr>
                <p:cNvSpPr/>
                <p:nvPr/>
              </p:nvSpPr>
              <p:spPr>
                <a:xfrm>
                  <a:off x="5656377" y="50155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0" name="pt3819">
                  <a:extLst>
                    <a:ext uri="{FF2B5EF4-FFF2-40B4-BE49-F238E27FC236}">
                      <a16:creationId xmlns:a16="http://schemas.microsoft.com/office/drawing/2014/main" id="{173D9F2F-3FC2-4832-930A-DB814CB2AFDB}"/>
                    </a:ext>
                  </a:extLst>
                </p:cNvPr>
                <p:cNvSpPr/>
                <p:nvPr/>
              </p:nvSpPr>
              <p:spPr>
                <a:xfrm>
                  <a:off x="5589524" y="501553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1" name="pt3820">
                  <a:extLst>
                    <a:ext uri="{FF2B5EF4-FFF2-40B4-BE49-F238E27FC236}">
                      <a16:creationId xmlns:a16="http://schemas.microsoft.com/office/drawing/2014/main" id="{C9A0B683-64FA-4A63-A370-66CD2AAA1C7A}"/>
                    </a:ext>
                  </a:extLst>
                </p:cNvPr>
                <p:cNvSpPr/>
                <p:nvPr/>
              </p:nvSpPr>
              <p:spPr>
                <a:xfrm>
                  <a:off x="5589855" y="50155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2" name="pt3821">
                  <a:extLst>
                    <a:ext uri="{FF2B5EF4-FFF2-40B4-BE49-F238E27FC236}">
                      <a16:creationId xmlns:a16="http://schemas.microsoft.com/office/drawing/2014/main" id="{A3FD0D21-7248-440A-A31F-CF0256124EB0}"/>
                    </a:ext>
                  </a:extLst>
                </p:cNvPr>
                <p:cNvSpPr/>
                <p:nvPr/>
              </p:nvSpPr>
              <p:spPr>
                <a:xfrm>
                  <a:off x="5676590" y="501556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3" name="pt3822">
                  <a:extLst>
                    <a:ext uri="{FF2B5EF4-FFF2-40B4-BE49-F238E27FC236}">
                      <a16:creationId xmlns:a16="http://schemas.microsoft.com/office/drawing/2014/main" id="{A46FC095-7812-466C-955D-870F1561A821}"/>
                    </a:ext>
                  </a:extLst>
                </p:cNvPr>
                <p:cNvSpPr/>
                <p:nvPr/>
              </p:nvSpPr>
              <p:spPr>
                <a:xfrm>
                  <a:off x="5608930" y="501560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4" name="pt3823">
                  <a:extLst>
                    <a:ext uri="{FF2B5EF4-FFF2-40B4-BE49-F238E27FC236}">
                      <a16:creationId xmlns:a16="http://schemas.microsoft.com/office/drawing/2014/main" id="{58E6F2EE-FE9E-4FA4-9A1E-47EA6CBF7313}"/>
                    </a:ext>
                  </a:extLst>
                </p:cNvPr>
                <p:cNvSpPr/>
                <p:nvPr/>
              </p:nvSpPr>
              <p:spPr>
                <a:xfrm>
                  <a:off x="5583792" y="50156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5" name="pt3824">
                  <a:extLst>
                    <a:ext uri="{FF2B5EF4-FFF2-40B4-BE49-F238E27FC236}">
                      <a16:creationId xmlns:a16="http://schemas.microsoft.com/office/drawing/2014/main" id="{702E004D-8BA6-4FFB-A4DE-5B0A8ACAAF3B}"/>
                    </a:ext>
                  </a:extLst>
                </p:cNvPr>
                <p:cNvSpPr/>
                <p:nvPr/>
              </p:nvSpPr>
              <p:spPr>
                <a:xfrm>
                  <a:off x="5585767" y="50157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6" name="pt3825">
                  <a:extLst>
                    <a:ext uri="{FF2B5EF4-FFF2-40B4-BE49-F238E27FC236}">
                      <a16:creationId xmlns:a16="http://schemas.microsoft.com/office/drawing/2014/main" id="{3F395CF7-7ADB-43B4-82D5-D349F0F4B272}"/>
                    </a:ext>
                  </a:extLst>
                </p:cNvPr>
                <p:cNvSpPr/>
                <p:nvPr/>
              </p:nvSpPr>
              <p:spPr>
                <a:xfrm>
                  <a:off x="5669878" y="501573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7" name="pt3826">
                  <a:extLst>
                    <a:ext uri="{FF2B5EF4-FFF2-40B4-BE49-F238E27FC236}">
                      <a16:creationId xmlns:a16="http://schemas.microsoft.com/office/drawing/2014/main" id="{D6C4FC9B-D98F-4C6D-936D-B17195E87032}"/>
                    </a:ext>
                  </a:extLst>
                </p:cNvPr>
                <p:cNvSpPr/>
                <p:nvPr/>
              </p:nvSpPr>
              <p:spPr>
                <a:xfrm>
                  <a:off x="5665588" y="50158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8" name="pt3827">
                  <a:extLst>
                    <a:ext uri="{FF2B5EF4-FFF2-40B4-BE49-F238E27FC236}">
                      <a16:creationId xmlns:a16="http://schemas.microsoft.com/office/drawing/2014/main" id="{A177516D-20CA-4B7B-8807-5E47DADCBB21}"/>
                    </a:ext>
                  </a:extLst>
                </p:cNvPr>
                <p:cNvSpPr/>
                <p:nvPr/>
              </p:nvSpPr>
              <p:spPr>
                <a:xfrm>
                  <a:off x="5596520" y="50158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9" name="pt3828">
                  <a:extLst>
                    <a:ext uri="{FF2B5EF4-FFF2-40B4-BE49-F238E27FC236}">
                      <a16:creationId xmlns:a16="http://schemas.microsoft.com/office/drawing/2014/main" id="{01943A54-3AF1-4255-ABB2-F7632632BBCD}"/>
                    </a:ext>
                  </a:extLst>
                </p:cNvPr>
                <p:cNvSpPr/>
                <p:nvPr/>
              </p:nvSpPr>
              <p:spPr>
                <a:xfrm>
                  <a:off x="5676420" y="50158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20" name="pt3829">
                  <a:extLst>
                    <a:ext uri="{FF2B5EF4-FFF2-40B4-BE49-F238E27FC236}">
                      <a16:creationId xmlns:a16="http://schemas.microsoft.com/office/drawing/2014/main" id="{54DFF8E0-01D7-464E-B29B-A48F2908FA0B}"/>
                    </a:ext>
                  </a:extLst>
                </p:cNvPr>
                <p:cNvSpPr/>
                <p:nvPr/>
              </p:nvSpPr>
              <p:spPr>
                <a:xfrm>
                  <a:off x="5662762" y="50159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21" name="pt3830">
                  <a:extLst>
                    <a:ext uri="{FF2B5EF4-FFF2-40B4-BE49-F238E27FC236}">
                      <a16:creationId xmlns:a16="http://schemas.microsoft.com/office/drawing/2014/main" id="{45D9BBBC-DEC1-4200-B741-418FF17C70A8}"/>
                    </a:ext>
                  </a:extLst>
                </p:cNvPr>
                <p:cNvSpPr/>
                <p:nvPr/>
              </p:nvSpPr>
              <p:spPr>
                <a:xfrm>
                  <a:off x="5677292" y="501590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22" name="pt3831">
                  <a:extLst>
                    <a:ext uri="{FF2B5EF4-FFF2-40B4-BE49-F238E27FC236}">
                      <a16:creationId xmlns:a16="http://schemas.microsoft.com/office/drawing/2014/main" id="{28A3D61C-B0F1-4DA8-9BA4-DC7D36B1EB31}"/>
                    </a:ext>
                  </a:extLst>
                </p:cNvPr>
                <p:cNvSpPr/>
                <p:nvPr/>
              </p:nvSpPr>
              <p:spPr>
                <a:xfrm>
                  <a:off x="5660813" y="501592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23" name="pt3832">
                  <a:extLst>
                    <a:ext uri="{FF2B5EF4-FFF2-40B4-BE49-F238E27FC236}">
                      <a16:creationId xmlns:a16="http://schemas.microsoft.com/office/drawing/2014/main" id="{04395382-E8B2-41D0-AC09-B4E501D63D5D}"/>
                    </a:ext>
                  </a:extLst>
                </p:cNvPr>
                <p:cNvSpPr/>
                <p:nvPr/>
              </p:nvSpPr>
              <p:spPr>
                <a:xfrm>
                  <a:off x="5610137" y="50163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24" name="pt3833">
                  <a:extLst>
                    <a:ext uri="{FF2B5EF4-FFF2-40B4-BE49-F238E27FC236}">
                      <a16:creationId xmlns:a16="http://schemas.microsoft.com/office/drawing/2014/main" id="{CF921F55-C48B-4EC3-9643-7E47AA0BE2B6}"/>
                    </a:ext>
                  </a:extLst>
                </p:cNvPr>
                <p:cNvSpPr/>
                <p:nvPr/>
              </p:nvSpPr>
              <p:spPr>
                <a:xfrm>
                  <a:off x="5599183" y="50163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25" name="pt3834">
                  <a:extLst>
                    <a:ext uri="{FF2B5EF4-FFF2-40B4-BE49-F238E27FC236}">
                      <a16:creationId xmlns:a16="http://schemas.microsoft.com/office/drawing/2014/main" id="{3F7B7C9E-1CD3-458F-9C64-D6659CF196D2}"/>
                    </a:ext>
                  </a:extLst>
                </p:cNvPr>
                <p:cNvSpPr/>
                <p:nvPr/>
              </p:nvSpPr>
              <p:spPr>
                <a:xfrm>
                  <a:off x="5591733" y="50163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26" name="pt3835">
                  <a:extLst>
                    <a:ext uri="{FF2B5EF4-FFF2-40B4-BE49-F238E27FC236}">
                      <a16:creationId xmlns:a16="http://schemas.microsoft.com/office/drawing/2014/main" id="{728AF5D4-CC5C-4939-BC6F-7C5287D4BB8D}"/>
                    </a:ext>
                  </a:extLst>
                </p:cNvPr>
                <p:cNvSpPr/>
                <p:nvPr/>
              </p:nvSpPr>
              <p:spPr>
                <a:xfrm>
                  <a:off x="5668046" y="50163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27" name="pt3836">
                  <a:extLst>
                    <a:ext uri="{FF2B5EF4-FFF2-40B4-BE49-F238E27FC236}">
                      <a16:creationId xmlns:a16="http://schemas.microsoft.com/office/drawing/2014/main" id="{A0BC18E1-B6A3-4B9C-B430-BE4B43FEF3F4}"/>
                    </a:ext>
                  </a:extLst>
                </p:cNvPr>
                <p:cNvSpPr/>
                <p:nvPr/>
              </p:nvSpPr>
              <p:spPr>
                <a:xfrm>
                  <a:off x="5675487" y="50163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28" name="pt3837">
                  <a:extLst>
                    <a:ext uri="{FF2B5EF4-FFF2-40B4-BE49-F238E27FC236}">
                      <a16:creationId xmlns:a16="http://schemas.microsoft.com/office/drawing/2014/main" id="{CC6F690F-16C2-4472-9744-EA99D3934D99}"/>
                    </a:ext>
                  </a:extLst>
                </p:cNvPr>
                <p:cNvSpPr/>
                <p:nvPr/>
              </p:nvSpPr>
              <p:spPr>
                <a:xfrm>
                  <a:off x="5658113" y="501634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29" name="pt3838">
                  <a:extLst>
                    <a:ext uri="{FF2B5EF4-FFF2-40B4-BE49-F238E27FC236}">
                      <a16:creationId xmlns:a16="http://schemas.microsoft.com/office/drawing/2014/main" id="{C23B76DC-12C1-45FC-8BAF-094C95D10FBB}"/>
                    </a:ext>
                  </a:extLst>
                </p:cNvPr>
                <p:cNvSpPr/>
                <p:nvPr/>
              </p:nvSpPr>
              <p:spPr>
                <a:xfrm>
                  <a:off x="5658172" y="50164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30" name="pt3839">
                  <a:extLst>
                    <a:ext uri="{FF2B5EF4-FFF2-40B4-BE49-F238E27FC236}">
                      <a16:creationId xmlns:a16="http://schemas.microsoft.com/office/drawing/2014/main" id="{DB2A97C4-03CA-430C-BDB5-70FA5094E913}"/>
                    </a:ext>
                  </a:extLst>
                </p:cNvPr>
                <p:cNvSpPr/>
                <p:nvPr/>
              </p:nvSpPr>
              <p:spPr>
                <a:xfrm>
                  <a:off x="5595694" y="50164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31" name="pt3840">
                  <a:extLst>
                    <a:ext uri="{FF2B5EF4-FFF2-40B4-BE49-F238E27FC236}">
                      <a16:creationId xmlns:a16="http://schemas.microsoft.com/office/drawing/2014/main" id="{06FA5DFD-FB42-4559-BCF8-FA7C72B7E31A}"/>
                    </a:ext>
                  </a:extLst>
                </p:cNvPr>
                <p:cNvSpPr/>
                <p:nvPr/>
              </p:nvSpPr>
              <p:spPr>
                <a:xfrm>
                  <a:off x="5664242" y="50166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32" name="pt3841">
                  <a:extLst>
                    <a:ext uri="{FF2B5EF4-FFF2-40B4-BE49-F238E27FC236}">
                      <a16:creationId xmlns:a16="http://schemas.microsoft.com/office/drawing/2014/main" id="{3B36978D-1CFF-4A84-A16B-8AABB0A0034A}"/>
                    </a:ext>
                  </a:extLst>
                </p:cNvPr>
                <p:cNvSpPr/>
                <p:nvPr/>
              </p:nvSpPr>
              <p:spPr>
                <a:xfrm>
                  <a:off x="5602230" y="50167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33" name="pt3842">
                  <a:extLst>
                    <a:ext uri="{FF2B5EF4-FFF2-40B4-BE49-F238E27FC236}">
                      <a16:creationId xmlns:a16="http://schemas.microsoft.com/office/drawing/2014/main" id="{4E710C43-A7EF-4D3A-9EA4-70BEA11B75FA}"/>
                    </a:ext>
                  </a:extLst>
                </p:cNvPr>
                <p:cNvSpPr/>
                <p:nvPr/>
              </p:nvSpPr>
              <p:spPr>
                <a:xfrm>
                  <a:off x="5669688" y="50167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34" name="pt3843">
                  <a:extLst>
                    <a:ext uri="{FF2B5EF4-FFF2-40B4-BE49-F238E27FC236}">
                      <a16:creationId xmlns:a16="http://schemas.microsoft.com/office/drawing/2014/main" id="{62FF9943-7062-4370-A390-A095F7469C38}"/>
                    </a:ext>
                  </a:extLst>
                </p:cNvPr>
                <p:cNvSpPr/>
                <p:nvPr/>
              </p:nvSpPr>
              <p:spPr>
                <a:xfrm>
                  <a:off x="5593658" y="50167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35" name="pt3844">
                  <a:extLst>
                    <a:ext uri="{FF2B5EF4-FFF2-40B4-BE49-F238E27FC236}">
                      <a16:creationId xmlns:a16="http://schemas.microsoft.com/office/drawing/2014/main" id="{2B876EC4-E402-44E4-92ED-9CBD76F5E298}"/>
                    </a:ext>
                  </a:extLst>
                </p:cNvPr>
                <p:cNvSpPr/>
                <p:nvPr/>
              </p:nvSpPr>
              <p:spPr>
                <a:xfrm>
                  <a:off x="5669462" y="50167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36" name="pt3845">
                  <a:extLst>
                    <a:ext uri="{FF2B5EF4-FFF2-40B4-BE49-F238E27FC236}">
                      <a16:creationId xmlns:a16="http://schemas.microsoft.com/office/drawing/2014/main" id="{3F3FA93D-14EC-40B3-BE49-864AB91317D5}"/>
                    </a:ext>
                  </a:extLst>
                </p:cNvPr>
                <p:cNvSpPr/>
                <p:nvPr/>
              </p:nvSpPr>
              <p:spPr>
                <a:xfrm>
                  <a:off x="5606914" y="50167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37" name="pt3846">
                  <a:extLst>
                    <a:ext uri="{FF2B5EF4-FFF2-40B4-BE49-F238E27FC236}">
                      <a16:creationId xmlns:a16="http://schemas.microsoft.com/office/drawing/2014/main" id="{86ABF5F9-C751-4583-BB3C-B6568E6C9ACB}"/>
                    </a:ext>
                  </a:extLst>
                </p:cNvPr>
                <p:cNvSpPr/>
                <p:nvPr/>
              </p:nvSpPr>
              <p:spPr>
                <a:xfrm>
                  <a:off x="5662870" y="50167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38" name="pt3847">
                  <a:extLst>
                    <a:ext uri="{FF2B5EF4-FFF2-40B4-BE49-F238E27FC236}">
                      <a16:creationId xmlns:a16="http://schemas.microsoft.com/office/drawing/2014/main" id="{C5BFBA56-4CF7-4F74-9FC3-5ECFB7DC5D0B}"/>
                    </a:ext>
                  </a:extLst>
                </p:cNvPr>
                <p:cNvSpPr/>
                <p:nvPr/>
              </p:nvSpPr>
              <p:spPr>
                <a:xfrm>
                  <a:off x="5595555" y="50167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39" name="pt3848">
                  <a:extLst>
                    <a:ext uri="{FF2B5EF4-FFF2-40B4-BE49-F238E27FC236}">
                      <a16:creationId xmlns:a16="http://schemas.microsoft.com/office/drawing/2014/main" id="{564065D7-7877-4FD8-A803-4D55466E83B6}"/>
                    </a:ext>
                  </a:extLst>
                </p:cNvPr>
                <p:cNvSpPr/>
                <p:nvPr/>
              </p:nvSpPr>
              <p:spPr>
                <a:xfrm>
                  <a:off x="5613718" y="501678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0" name="pt3849">
                  <a:extLst>
                    <a:ext uri="{FF2B5EF4-FFF2-40B4-BE49-F238E27FC236}">
                      <a16:creationId xmlns:a16="http://schemas.microsoft.com/office/drawing/2014/main" id="{59C983AF-82CF-44DE-88AD-69D7107C0A0B}"/>
                    </a:ext>
                  </a:extLst>
                </p:cNvPr>
                <p:cNvSpPr/>
                <p:nvPr/>
              </p:nvSpPr>
              <p:spPr>
                <a:xfrm>
                  <a:off x="5598793" y="50168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1" name="pt3850">
                  <a:extLst>
                    <a:ext uri="{FF2B5EF4-FFF2-40B4-BE49-F238E27FC236}">
                      <a16:creationId xmlns:a16="http://schemas.microsoft.com/office/drawing/2014/main" id="{4DF3C1F8-351A-4667-8C41-F17FC0603CCC}"/>
                    </a:ext>
                  </a:extLst>
                </p:cNvPr>
                <p:cNvSpPr/>
                <p:nvPr/>
              </p:nvSpPr>
              <p:spPr>
                <a:xfrm>
                  <a:off x="5666443" y="501682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2" name="pt3851">
                  <a:extLst>
                    <a:ext uri="{FF2B5EF4-FFF2-40B4-BE49-F238E27FC236}">
                      <a16:creationId xmlns:a16="http://schemas.microsoft.com/office/drawing/2014/main" id="{547FC965-6BD3-49D2-AC05-7C29222F789B}"/>
                    </a:ext>
                  </a:extLst>
                </p:cNvPr>
                <p:cNvSpPr/>
                <p:nvPr/>
              </p:nvSpPr>
              <p:spPr>
                <a:xfrm>
                  <a:off x="5651155" y="50168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3" name="pt3852">
                  <a:extLst>
                    <a:ext uri="{FF2B5EF4-FFF2-40B4-BE49-F238E27FC236}">
                      <a16:creationId xmlns:a16="http://schemas.microsoft.com/office/drawing/2014/main" id="{E0EFF22D-4DE3-462B-9B34-8F2130DA11A5}"/>
                    </a:ext>
                  </a:extLst>
                </p:cNvPr>
                <p:cNvSpPr/>
                <p:nvPr/>
              </p:nvSpPr>
              <p:spPr>
                <a:xfrm>
                  <a:off x="5666811" y="50168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4" name="pt3853">
                  <a:extLst>
                    <a:ext uri="{FF2B5EF4-FFF2-40B4-BE49-F238E27FC236}">
                      <a16:creationId xmlns:a16="http://schemas.microsoft.com/office/drawing/2014/main" id="{80610419-E9EC-4E46-923D-6C5C66C3597A}"/>
                    </a:ext>
                  </a:extLst>
                </p:cNvPr>
                <p:cNvSpPr/>
                <p:nvPr/>
              </p:nvSpPr>
              <p:spPr>
                <a:xfrm>
                  <a:off x="5621326" y="50168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5" name="pt3854">
                  <a:extLst>
                    <a:ext uri="{FF2B5EF4-FFF2-40B4-BE49-F238E27FC236}">
                      <a16:creationId xmlns:a16="http://schemas.microsoft.com/office/drawing/2014/main" id="{1654C098-4AF2-4CE8-ACA6-282E6005372E}"/>
                    </a:ext>
                  </a:extLst>
                </p:cNvPr>
                <p:cNvSpPr/>
                <p:nvPr/>
              </p:nvSpPr>
              <p:spPr>
                <a:xfrm>
                  <a:off x="5648976" y="501719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6" name="pt3855">
                  <a:extLst>
                    <a:ext uri="{FF2B5EF4-FFF2-40B4-BE49-F238E27FC236}">
                      <a16:creationId xmlns:a16="http://schemas.microsoft.com/office/drawing/2014/main" id="{5BE01303-8A28-4502-B983-B377FAA5F661}"/>
                    </a:ext>
                  </a:extLst>
                </p:cNvPr>
                <p:cNvSpPr/>
                <p:nvPr/>
              </p:nvSpPr>
              <p:spPr>
                <a:xfrm>
                  <a:off x="5668831" y="50172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7" name="pt3856">
                  <a:extLst>
                    <a:ext uri="{FF2B5EF4-FFF2-40B4-BE49-F238E27FC236}">
                      <a16:creationId xmlns:a16="http://schemas.microsoft.com/office/drawing/2014/main" id="{DB2CF5D4-94CD-4C33-8156-89652E49D0B0}"/>
                    </a:ext>
                  </a:extLst>
                </p:cNvPr>
                <p:cNvSpPr/>
                <p:nvPr/>
              </p:nvSpPr>
              <p:spPr>
                <a:xfrm>
                  <a:off x="5618592" y="50172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8" name="pt3857">
                  <a:extLst>
                    <a:ext uri="{FF2B5EF4-FFF2-40B4-BE49-F238E27FC236}">
                      <a16:creationId xmlns:a16="http://schemas.microsoft.com/office/drawing/2014/main" id="{61FB6BD2-6C71-4CE7-93E3-DFD26580B528}"/>
                    </a:ext>
                  </a:extLst>
                </p:cNvPr>
                <p:cNvSpPr/>
                <p:nvPr/>
              </p:nvSpPr>
              <p:spPr>
                <a:xfrm>
                  <a:off x="5666584" y="50173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9" name="pt3858">
                  <a:extLst>
                    <a:ext uri="{FF2B5EF4-FFF2-40B4-BE49-F238E27FC236}">
                      <a16:creationId xmlns:a16="http://schemas.microsoft.com/office/drawing/2014/main" id="{DE492223-81DF-45A2-A28D-C6B67752B5A9}"/>
                    </a:ext>
                  </a:extLst>
                </p:cNvPr>
                <p:cNvSpPr/>
                <p:nvPr/>
              </p:nvSpPr>
              <p:spPr>
                <a:xfrm>
                  <a:off x="5598300" y="50174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50" name="pt3859">
                  <a:extLst>
                    <a:ext uri="{FF2B5EF4-FFF2-40B4-BE49-F238E27FC236}">
                      <a16:creationId xmlns:a16="http://schemas.microsoft.com/office/drawing/2014/main" id="{4C8853D5-DB8B-4EA3-B0FE-DEAFA345D534}"/>
                    </a:ext>
                  </a:extLst>
                </p:cNvPr>
                <p:cNvSpPr/>
                <p:nvPr/>
              </p:nvSpPr>
              <p:spPr>
                <a:xfrm>
                  <a:off x="5657072" y="501754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51" name="pt3860">
                  <a:extLst>
                    <a:ext uri="{FF2B5EF4-FFF2-40B4-BE49-F238E27FC236}">
                      <a16:creationId xmlns:a16="http://schemas.microsoft.com/office/drawing/2014/main" id="{201CA048-B6F5-4CCD-B8B9-96FC08FE5ABF}"/>
                    </a:ext>
                  </a:extLst>
                </p:cNvPr>
                <p:cNvSpPr/>
                <p:nvPr/>
              </p:nvSpPr>
              <p:spPr>
                <a:xfrm>
                  <a:off x="5656315" y="50175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52" name="pt3861">
                  <a:extLst>
                    <a:ext uri="{FF2B5EF4-FFF2-40B4-BE49-F238E27FC236}">
                      <a16:creationId xmlns:a16="http://schemas.microsoft.com/office/drawing/2014/main" id="{2C5D13EC-2F11-4B22-8A3E-0DFCF43524CF}"/>
                    </a:ext>
                  </a:extLst>
                </p:cNvPr>
                <p:cNvSpPr/>
                <p:nvPr/>
              </p:nvSpPr>
              <p:spPr>
                <a:xfrm>
                  <a:off x="5603538" y="501757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53" name="pt3862">
                  <a:extLst>
                    <a:ext uri="{FF2B5EF4-FFF2-40B4-BE49-F238E27FC236}">
                      <a16:creationId xmlns:a16="http://schemas.microsoft.com/office/drawing/2014/main" id="{205051CA-B2D9-42FB-ADE8-0B4B928E32EC}"/>
                    </a:ext>
                  </a:extLst>
                </p:cNvPr>
                <p:cNvSpPr/>
                <p:nvPr/>
              </p:nvSpPr>
              <p:spPr>
                <a:xfrm>
                  <a:off x="5651112" y="501761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54" name="pt3863">
                  <a:extLst>
                    <a:ext uri="{FF2B5EF4-FFF2-40B4-BE49-F238E27FC236}">
                      <a16:creationId xmlns:a16="http://schemas.microsoft.com/office/drawing/2014/main" id="{043E3500-20BA-4E1F-BE7F-47A6ED8676AF}"/>
                    </a:ext>
                  </a:extLst>
                </p:cNvPr>
                <p:cNvSpPr/>
                <p:nvPr/>
              </p:nvSpPr>
              <p:spPr>
                <a:xfrm>
                  <a:off x="5661788" y="50176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55" name="pt3864">
                  <a:extLst>
                    <a:ext uri="{FF2B5EF4-FFF2-40B4-BE49-F238E27FC236}">
                      <a16:creationId xmlns:a16="http://schemas.microsoft.com/office/drawing/2014/main" id="{BCD3B748-113C-47CB-AB94-D64AB9D3F3B6}"/>
                    </a:ext>
                  </a:extLst>
                </p:cNvPr>
                <p:cNvSpPr/>
                <p:nvPr/>
              </p:nvSpPr>
              <p:spPr>
                <a:xfrm>
                  <a:off x="5603529" y="50176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56" name="pt3865">
                  <a:extLst>
                    <a:ext uri="{FF2B5EF4-FFF2-40B4-BE49-F238E27FC236}">
                      <a16:creationId xmlns:a16="http://schemas.microsoft.com/office/drawing/2014/main" id="{CB4D0AEA-D422-4C6D-B4B7-094ADD408C59}"/>
                    </a:ext>
                  </a:extLst>
                </p:cNvPr>
                <p:cNvSpPr/>
                <p:nvPr/>
              </p:nvSpPr>
              <p:spPr>
                <a:xfrm>
                  <a:off x="5652753" y="50176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57" name="pt3866">
                  <a:extLst>
                    <a:ext uri="{FF2B5EF4-FFF2-40B4-BE49-F238E27FC236}">
                      <a16:creationId xmlns:a16="http://schemas.microsoft.com/office/drawing/2014/main" id="{08EC80D8-8347-4E50-96AB-7A61B302088A}"/>
                    </a:ext>
                  </a:extLst>
                </p:cNvPr>
                <p:cNvSpPr/>
                <p:nvPr/>
              </p:nvSpPr>
              <p:spPr>
                <a:xfrm>
                  <a:off x="5650891" y="50176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58" name="pt3867">
                  <a:extLst>
                    <a:ext uri="{FF2B5EF4-FFF2-40B4-BE49-F238E27FC236}">
                      <a16:creationId xmlns:a16="http://schemas.microsoft.com/office/drawing/2014/main" id="{6E5F5EBC-C4F7-40B7-BECC-0C38EA5CC673}"/>
                    </a:ext>
                  </a:extLst>
                </p:cNvPr>
                <p:cNvSpPr/>
                <p:nvPr/>
              </p:nvSpPr>
              <p:spPr>
                <a:xfrm>
                  <a:off x="5650420" y="501768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59" name="pt3868">
                  <a:extLst>
                    <a:ext uri="{FF2B5EF4-FFF2-40B4-BE49-F238E27FC236}">
                      <a16:creationId xmlns:a16="http://schemas.microsoft.com/office/drawing/2014/main" id="{C7AC2C9F-114B-4EA1-83CF-FF4CC008C94E}"/>
                    </a:ext>
                  </a:extLst>
                </p:cNvPr>
                <p:cNvSpPr/>
                <p:nvPr/>
              </p:nvSpPr>
              <p:spPr>
                <a:xfrm>
                  <a:off x="5661563" y="50177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60" name="pt3869">
                  <a:extLst>
                    <a:ext uri="{FF2B5EF4-FFF2-40B4-BE49-F238E27FC236}">
                      <a16:creationId xmlns:a16="http://schemas.microsoft.com/office/drawing/2014/main" id="{87A10A74-B9AC-48E1-8D7C-DAC11EAF210F}"/>
                    </a:ext>
                  </a:extLst>
                </p:cNvPr>
                <p:cNvSpPr/>
                <p:nvPr/>
              </p:nvSpPr>
              <p:spPr>
                <a:xfrm>
                  <a:off x="5643761" y="50178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61" name="pt3870">
                  <a:extLst>
                    <a:ext uri="{FF2B5EF4-FFF2-40B4-BE49-F238E27FC236}">
                      <a16:creationId xmlns:a16="http://schemas.microsoft.com/office/drawing/2014/main" id="{7A4BD4F6-FC63-4D3D-9A1B-882CA511CF9F}"/>
                    </a:ext>
                  </a:extLst>
                </p:cNvPr>
                <p:cNvSpPr/>
                <p:nvPr/>
              </p:nvSpPr>
              <p:spPr>
                <a:xfrm>
                  <a:off x="5600879" y="50178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62" name="pt3871">
                  <a:extLst>
                    <a:ext uri="{FF2B5EF4-FFF2-40B4-BE49-F238E27FC236}">
                      <a16:creationId xmlns:a16="http://schemas.microsoft.com/office/drawing/2014/main" id="{9BA52E02-25C6-4864-88D0-632A1D35C028}"/>
                    </a:ext>
                  </a:extLst>
                </p:cNvPr>
                <p:cNvSpPr/>
                <p:nvPr/>
              </p:nvSpPr>
              <p:spPr>
                <a:xfrm>
                  <a:off x="5650009" y="501802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63" name="pt3872">
                  <a:extLst>
                    <a:ext uri="{FF2B5EF4-FFF2-40B4-BE49-F238E27FC236}">
                      <a16:creationId xmlns:a16="http://schemas.microsoft.com/office/drawing/2014/main" id="{C6F05F66-0B34-4422-8934-E503C58F01EC}"/>
                    </a:ext>
                  </a:extLst>
                </p:cNvPr>
                <p:cNvSpPr/>
                <p:nvPr/>
              </p:nvSpPr>
              <p:spPr>
                <a:xfrm>
                  <a:off x="5648949" y="50181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64" name="pt3873">
                  <a:extLst>
                    <a:ext uri="{FF2B5EF4-FFF2-40B4-BE49-F238E27FC236}">
                      <a16:creationId xmlns:a16="http://schemas.microsoft.com/office/drawing/2014/main" id="{F65C5699-F87E-42D5-B2FE-14282B3A0CCE}"/>
                    </a:ext>
                  </a:extLst>
                </p:cNvPr>
                <p:cNvSpPr/>
                <p:nvPr/>
              </p:nvSpPr>
              <p:spPr>
                <a:xfrm>
                  <a:off x="5605429" y="501811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65" name="pt3874">
                  <a:extLst>
                    <a:ext uri="{FF2B5EF4-FFF2-40B4-BE49-F238E27FC236}">
                      <a16:creationId xmlns:a16="http://schemas.microsoft.com/office/drawing/2014/main" id="{66C8BA8E-23B7-42D8-B327-DE5E10F3E847}"/>
                    </a:ext>
                  </a:extLst>
                </p:cNvPr>
                <p:cNvSpPr/>
                <p:nvPr/>
              </p:nvSpPr>
              <p:spPr>
                <a:xfrm>
                  <a:off x="5610129" y="501819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66" name="pt3875">
                  <a:extLst>
                    <a:ext uri="{FF2B5EF4-FFF2-40B4-BE49-F238E27FC236}">
                      <a16:creationId xmlns:a16="http://schemas.microsoft.com/office/drawing/2014/main" id="{65778D0D-7A36-44C5-B595-982527C0ADDE}"/>
                    </a:ext>
                  </a:extLst>
                </p:cNvPr>
                <p:cNvSpPr/>
                <p:nvPr/>
              </p:nvSpPr>
              <p:spPr>
                <a:xfrm>
                  <a:off x="5655555" y="501826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67" name="pt3876">
                  <a:extLst>
                    <a:ext uri="{FF2B5EF4-FFF2-40B4-BE49-F238E27FC236}">
                      <a16:creationId xmlns:a16="http://schemas.microsoft.com/office/drawing/2014/main" id="{6372E9CA-5EE8-4084-9C74-B86FE909F9E8}"/>
                    </a:ext>
                  </a:extLst>
                </p:cNvPr>
                <p:cNvSpPr/>
                <p:nvPr/>
              </p:nvSpPr>
              <p:spPr>
                <a:xfrm>
                  <a:off x="5651309" y="50182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68" name="pt3877">
                  <a:extLst>
                    <a:ext uri="{FF2B5EF4-FFF2-40B4-BE49-F238E27FC236}">
                      <a16:creationId xmlns:a16="http://schemas.microsoft.com/office/drawing/2014/main" id="{DA654C65-30B4-43FC-96B7-11E3466B3E6C}"/>
                    </a:ext>
                  </a:extLst>
                </p:cNvPr>
                <p:cNvSpPr/>
                <p:nvPr/>
              </p:nvSpPr>
              <p:spPr>
                <a:xfrm>
                  <a:off x="5609316" y="50183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69" name="pt3878">
                  <a:extLst>
                    <a:ext uri="{FF2B5EF4-FFF2-40B4-BE49-F238E27FC236}">
                      <a16:creationId xmlns:a16="http://schemas.microsoft.com/office/drawing/2014/main" id="{7092FD5D-0051-44A7-AC7E-A8ADFE28D0B3}"/>
                    </a:ext>
                  </a:extLst>
                </p:cNvPr>
                <p:cNvSpPr/>
                <p:nvPr/>
              </p:nvSpPr>
              <p:spPr>
                <a:xfrm>
                  <a:off x="5612359" y="50183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70" name="pt3879">
                  <a:extLst>
                    <a:ext uri="{FF2B5EF4-FFF2-40B4-BE49-F238E27FC236}">
                      <a16:creationId xmlns:a16="http://schemas.microsoft.com/office/drawing/2014/main" id="{9A5137E4-415D-4BA5-975F-550EDD621A5F}"/>
                    </a:ext>
                  </a:extLst>
                </p:cNvPr>
                <p:cNvSpPr/>
                <p:nvPr/>
              </p:nvSpPr>
              <p:spPr>
                <a:xfrm>
                  <a:off x="5604115" y="50183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71" name="pt3880">
                  <a:extLst>
                    <a:ext uri="{FF2B5EF4-FFF2-40B4-BE49-F238E27FC236}">
                      <a16:creationId xmlns:a16="http://schemas.microsoft.com/office/drawing/2014/main" id="{E2D36C98-08C1-4195-9F0E-00D2C3E6F75F}"/>
                    </a:ext>
                  </a:extLst>
                </p:cNvPr>
                <p:cNvSpPr/>
                <p:nvPr/>
              </p:nvSpPr>
              <p:spPr>
                <a:xfrm>
                  <a:off x="5609030" y="50183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72" name="pt3881">
                  <a:extLst>
                    <a:ext uri="{FF2B5EF4-FFF2-40B4-BE49-F238E27FC236}">
                      <a16:creationId xmlns:a16="http://schemas.microsoft.com/office/drawing/2014/main" id="{108DCA57-DA2F-43FA-9716-7BE427F594E7}"/>
                    </a:ext>
                  </a:extLst>
                </p:cNvPr>
                <p:cNvSpPr/>
                <p:nvPr/>
              </p:nvSpPr>
              <p:spPr>
                <a:xfrm>
                  <a:off x="5613678" y="501853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73" name="pt3882">
                  <a:extLst>
                    <a:ext uri="{FF2B5EF4-FFF2-40B4-BE49-F238E27FC236}">
                      <a16:creationId xmlns:a16="http://schemas.microsoft.com/office/drawing/2014/main" id="{85057F19-08AD-4372-8071-4519F85B9B12}"/>
                    </a:ext>
                  </a:extLst>
                </p:cNvPr>
                <p:cNvSpPr/>
                <p:nvPr/>
              </p:nvSpPr>
              <p:spPr>
                <a:xfrm>
                  <a:off x="5654811" y="501866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74" name="pt3883">
                  <a:extLst>
                    <a:ext uri="{FF2B5EF4-FFF2-40B4-BE49-F238E27FC236}">
                      <a16:creationId xmlns:a16="http://schemas.microsoft.com/office/drawing/2014/main" id="{D618B99B-15A0-4C40-961B-798CD96A3A6E}"/>
                    </a:ext>
                  </a:extLst>
                </p:cNvPr>
                <p:cNvSpPr/>
                <p:nvPr/>
              </p:nvSpPr>
              <p:spPr>
                <a:xfrm>
                  <a:off x="5614057" y="50187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75" name="pt3884">
                  <a:extLst>
                    <a:ext uri="{FF2B5EF4-FFF2-40B4-BE49-F238E27FC236}">
                      <a16:creationId xmlns:a16="http://schemas.microsoft.com/office/drawing/2014/main" id="{4E82E591-A4C6-4C0E-837B-1D2BA85C0B27}"/>
                    </a:ext>
                  </a:extLst>
                </p:cNvPr>
                <p:cNvSpPr/>
                <p:nvPr/>
              </p:nvSpPr>
              <p:spPr>
                <a:xfrm>
                  <a:off x="5653335" y="50188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76" name="pt3885">
                  <a:extLst>
                    <a:ext uri="{FF2B5EF4-FFF2-40B4-BE49-F238E27FC236}">
                      <a16:creationId xmlns:a16="http://schemas.microsoft.com/office/drawing/2014/main" id="{07AD180E-E654-4D50-9371-222144F89C38}"/>
                    </a:ext>
                  </a:extLst>
                </p:cNvPr>
                <p:cNvSpPr/>
                <p:nvPr/>
              </p:nvSpPr>
              <p:spPr>
                <a:xfrm>
                  <a:off x="5645787" y="50189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77" name="pt3886">
                  <a:extLst>
                    <a:ext uri="{FF2B5EF4-FFF2-40B4-BE49-F238E27FC236}">
                      <a16:creationId xmlns:a16="http://schemas.microsoft.com/office/drawing/2014/main" id="{6977F6E4-20CC-49B0-8998-B42C9725D575}"/>
                    </a:ext>
                  </a:extLst>
                </p:cNvPr>
                <p:cNvSpPr/>
                <p:nvPr/>
              </p:nvSpPr>
              <p:spPr>
                <a:xfrm>
                  <a:off x="5642166" y="50189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78" name="pt3887">
                  <a:extLst>
                    <a:ext uri="{FF2B5EF4-FFF2-40B4-BE49-F238E27FC236}">
                      <a16:creationId xmlns:a16="http://schemas.microsoft.com/office/drawing/2014/main" id="{458F47AE-427C-428D-8EF8-56C3C5F2C1DF}"/>
                    </a:ext>
                  </a:extLst>
                </p:cNvPr>
                <p:cNvSpPr/>
                <p:nvPr/>
              </p:nvSpPr>
              <p:spPr>
                <a:xfrm>
                  <a:off x="5648606" y="501898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79" name="pt3888">
                  <a:extLst>
                    <a:ext uri="{FF2B5EF4-FFF2-40B4-BE49-F238E27FC236}">
                      <a16:creationId xmlns:a16="http://schemas.microsoft.com/office/drawing/2014/main" id="{D5B906CA-67F7-404F-9DF1-FDD57392DA2B}"/>
                    </a:ext>
                  </a:extLst>
                </p:cNvPr>
                <p:cNvSpPr/>
                <p:nvPr/>
              </p:nvSpPr>
              <p:spPr>
                <a:xfrm>
                  <a:off x="5642414" y="50190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0" name="pt3889">
                  <a:extLst>
                    <a:ext uri="{FF2B5EF4-FFF2-40B4-BE49-F238E27FC236}">
                      <a16:creationId xmlns:a16="http://schemas.microsoft.com/office/drawing/2014/main" id="{0E9C0F71-3486-497A-9DE1-F29CEAE6D541}"/>
                    </a:ext>
                  </a:extLst>
                </p:cNvPr>
                <p:cNvSpPr/>
                <p:nvPr/>
              </p:nvSpPr>
              <p:spPr>
                <a:xfrm>
                  <a:off x="5617830" y="501900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1" name="pt3890">
                  <a:extLst>
                    <a:ext uri="{FF2B5EF4-FFF2-40B4-BE49-F238E27FC236}">
                      <a16:creationId xmlns:a16="http://schemas.microsoft.com/office/drawing/2014/main" id="{5E2665E2-18E5-422B-AD36-39FEB9131B94}"/>
                    </a:ext>
                  </a:extLst>
                </p:cNvPr>
                <p:cNvSpPr/>
                <p:nvPr/>
              </p:nvSpPr>
              <p:spPr>
                <a:xfrm>
                  <a:off x="5653769" y="501907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2" name="pt3891">
                  <a:extLst>
                    <a:ext uri="{FF2B5EF4-FFF2-40B4-BE49-F238E27FC236}">
                      <a16:creationId xmlns:a16="http://schemas.microsoft.com/office/drawing/2014/main" id="{2AF6FE64-DA5C-46A3-A43F-A5E05F138787}"/>
                    </a:ext>
                  </a:extLst>
                </p:cNvPr>
                <p:cNvSpPr/>
                <p:nvPr/>
              </p:nvSpPr>
              <p:spPr>
                <a:xfrm>
                  <a:off x="5614161" y="50192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3" name="pt3892">
                  <a:extLst>
                    <a:ext uri="{FF2B5EF4-FFF2-40B4-BE49-F238E27FC236}">
                      <a16:creationId xmlns:a16="http://schemas.microsoft.com/office/drawing/2014/main" id="{25F9FCED-AE51-40F6-BB00-1A511672062F}"/>
                    </a:ext>
                  </a:extLst>
                </p:cNvPr>
                <p:cNvSpPr/>
                <p:nvPr/>
              </p:nvSpPr>
              <p:spPr>
                <a:xfrm>
                  <a:off x="5617296" y="50192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4" name="pt3893">
                  <a:extLst>
                    <a:ext uri="{FF2B5EF4-FFF2-40B4-BE49-F238E27FC236}">
                      <a16:creationId xmlns:a16="http://schemas.microsoft.com/office/drawing/2014/main" id="{3666D004-0372-42CF-83AE-0157C3F45FAC}"/>
                    </a:ext>
                  </a:extLst>
                </p:cNvPr>
                <p:cNvSpPr/>
                <p:nvPr/>
              </p:nvSpPr>
              <p:spPr>
                <a:xfrm>
                  <a:off x="5645350" y="501929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5" name="pt3894">
                  <a:extLst>
                    <a:ext uri="{FF2B5EF4-FFF2-40B4-BE49-F238E27FC236}">
                      <a16:creationId xmlns:a16="http://schemas.microsoft.com/office/drawing/2014/main" id="{7FD9EFD4-5031-4FF8-BC5C-7443A7D816D2}"/>
                    </a:ext>
                  </a:extLst>
                </p:cNvPr>
                <p:cNvSpPr/>
                <p:nvPr/>
              </p:nvSpPr>
              <p:spPr>
                <a:xfrm>
                  <a:off x="5622007" y="50193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6" name="pt3895">
                  <a:extLst>
                    <a:ext uri="{FF2B5EF4-FFF2-40B4-BE49-F238E27FC236}">
                      <a16:creationId xmlns:a16="http://schemas.microsoft.com/office/drawing/2014/main" id="{685375AE-F068-4571-B4A6-98414947847C}"/>
                    </a:ext>
                  </a:extLst>
                </p:cNvPr>
                <p:cNvSpPr/>
                <p:nvPr/>
              </p:nvSpPr>
              <p:spPr>
                <a:xfrm>
                  <a:off x="5616312" y="50193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7" name="pt3896">
                  <a:extLst>
                    <a:ext uri="{FF2B5EF4-FFF2-40B4-BE49-F238E27FC236}">
                      <a16:creationId xmlns:a16="http://schemas.microsoft.com/office/drawing/2014/main" id="{2A9A9676-8F23-4D6C-B80C-CA86ED0382C2}"/>
                    </a:ext>
                  </a:extLst>
                </p:cNvPr>
                <p:cNvSpPr/>
                <p:nvPr/>
              </p:nvSpPr>
              <p:spPr>
                <a:xfrm>
                  <a:off x="5652291" y="501934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8" name="pt3897">
                  <a:extLst>
                    <a:ext uri="{FF2B5EF4-FFF2-40B4-BE49-F238E27FC236}">
                      <a16:creationId xmlns:a16="http://schemas.microsoft.com/office/drawing/2014/main" id="{D28B24DA-D59F-45D2-ABCF-ED07A6BD89DC}"/>
                    </a:ext>
                  </a:extLst>
                </p:cNvPr>
                <p:cNvSpPr/>
                <p:nvPr/>
              </p:nvSpPr>
              <p:spPr>
                <a:xfrm>
                  <a:off x="5618273" y="50194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9" name="pt3898">
                  <a:extLst>
                    <a:ext uri="{FF2B5EF4-FFF2-40B4-BE49-F238E27FC236}">
                      <a16:creationId xmlns:a16="http://schemas.microsoft.com/office/drawing/2014/main" id="{7DD98379-D86A-4ED1-9BA2-B839042027CA}"/>
                    </a:ext>
                  </a:extLst>
                </p:cNvPr>
                <p:cNvSpPr/>
                <p:nvPr/>
              </p:nvSpPr>
              <p:spPr>
                <a:xfrm>
                  <a:off x="5650945" y="501941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90" name="pt3899">
                  <a:extLst>
                    <a:ext uri="{FF2B5EF4-FFF2-40B4-BE49-F238E27FC236}">
                      <a16:creationId xmlns:a16="http://schemas.microsoft.com/office/drawing/2014/main" id="{6508800E-6CBA-4217-AFC7-68BEB07BDABB}"/>
                    </a:ext>
                  </a:extLst>
                </p:cNvPr>
                <p:cNvSpPr/>
                <p:nvPr/>
              </p:nvSpPr>
              <p:spPr>
                <a:xfrm>
                  <a:off x="5615263" y="501947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91" name="pt3900">
                  <a:extLst>
                    <a:ext uri="{FF2B5EF4-FFF2-40B4-BE49-F238E27FC236}">
                      <a16:creationId xmlns:a16="http://schemas.microsoft.com/office/drawing/2014/main" id="{B3797210-06CB-4D4F-8CF5-EE881607C0F9}"/>
                    </a:ext>
                  </a:extLst>
                </p:cNvPr>
                <p:cNvSpPr/>
                <p:nvPr/>
              </p:nvSpPr>
              <p:spPr>
                <a:xfrm>
                  <a:off x="5642769" y="50194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92" name="pt3901">
                  <a:extLst>
                    <a:ext uri="{FF2B5EF4-FFF2-40B4-BE49-F238E27FC236}">
                      <a16:creationId xmlns:a16="http://schemas.microsoft.com/office/drawing/2014/main" id="{99B8B2C1-9802-4D26-A7ED-C1EDE1818298}"/>
                    </a:ext>
                  </a:extLst>
                </p:cNvPr>
                <p:cNvSpPr/>
                <p:nvPr/>
              </p:nvSpPr>
              <p:spPr>
                <a:xfrm>
                  <a:off x="5617011" y="50194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93" name="pt3902">
                  <a:extLst>
                    <a:ext uri="{FF2B5EF4-FFF2-40B4-BE49-F238E27FC236}">
                      <a16:creationId xmlns:a16="http://schemas.microsoft.com/office/drawing/2014/main" id="{04E511F2-21E1-41C4-90F5-8D656C0BE391}"/>
                    </a:ext>
                  </a:extLst>
                </p:cNvPr>
                <p:cNvSpPr/>
                <p:nvPr/>
              </p:nvSpPr>
              <p:spPr>
                <a:xfrm>
                  <a:off x="5618597" y="501949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94" name="pt3903">
                  <a:extLst>
                    <a:ext uri="{FF2B5EF4-FFF2-40B4-BE49-F238E27FC236}">
                      <a16:creationId xmlns:a16="http://schemas.microsoft.com/office/drawing/2014/main" id="{219ECD0B-D59E-4B00-829C-6132C92C21EA}"/>
                    </a:ext>
                  </a:extLst>
                </p:cNvPr>
                <p:cNvSpPr/>
                <p:nvPr/>
              </p:nvSpPr>
              <p:spPr>
                <a:xfrm>
                  <a:off x="5639697" y="501952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95" name="pt3904">
                  <a:extLst>
                    <a:ext uri="{FF2B5EF4-FFF2-40B4-BE49-F238E27FC236}">
                      <a16:creationId xmlns:a16="http://schemas.microsoft.com/office/drawing/2014/main" id="{0D9F2642-AD53-4EE2-BD12-6DF6071B4ABD}"/>
                    </a:ext>
                  </a:extLst>
                </p:cNvPr>
                <p:cNvSpPr/>
                <p:nvPr/>
              </p:nvSpPr>
              <p:spPr>
                <a:xfrm>
                  <a:off x="5648950" y="501953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96" name="pt3905">
                  <a:extLst>
                    <a:ext uri="{FF2B5EF4-FFF2-40B4-BE49-F238E27FC236}">
                      <a16:creationId xmlns:a16="http://schemas.microsoft.com/office/drawing/2014/main" id="{C79F1C88-D03F-4241-963D-F1F6757286DB}"/>
                    </a:ext>
                  </a:extLst>
                </p:cNvPr>
                <p:cNvSpPr/>
                <p:nvPr/>
              </p:nvSpPr>
              <p:spPr>
                <a:xfrm>
                  <a:off x="5621998" y="501958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97" name="pt3906">
                  <a:extLst>
                    <a:ext uri="{FF2B5EF4-FFF2-40B4-BE49-F238E27FC236}">
                      <a16:creationId xmlns:a16="http://schemas.microsoft.com/office/drawing/2014/main" id="{2EB54F20-2405-47FD-AA4F-4797B3821303}"/>
                    </a:ext>
                  </a:extLst>
                </p:cNvPr>
                <p:cNvSpPr/>
                <p:nvPr/>
              </p:nvSpPr>
              <p:spPr>
                <a:xfrm>
                  <a:off x="5615621" y="50196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98" name="pt3907">
                  <a:extLst>
                    <a:ext uri="{FF2B5EF4-FFF2-40B4-BE49-F238E27FC236}">
                      <a16:creationId xmlns:a16="http://schemas.microsoft.com/office/drawing/2014/main" id="{992753CE-94ED-4801-BD9F-7759374D82A0}"/>
                    </a:ext>
                  </a:extLst>
                </p:cNvPr>
                <p:cNvSpPr/>
                <p:nvPr/>
              </p:nvSpPr>
              <p:spPr>
                <a:xfrm>
                  <a:off x="5626160" y="50196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99" name="pt3908">
                  <a:extLst>
                    <a:ext uri="{FF2B5EF4-FFF2-40B4-BE49-F238E27FC236}">
                      <a16:creationId xmlns:a16="http://schemas.microsoft.com/office/drawing/2014/main" id="{66F092EE-7097-4000-A2D5-744403A60CF1}"/>
                    </a:ext>
                  </a:extLst>
                </p:cNvPr>
                <p:cNvSpPr/>
                <p:nvPr/>
              </p:nvSpPr>
              <p:spPr>
                <a:xfrm>
                  <a:off x="5644600" y="501966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00" name="pt3909">
                  <a:extLst>
                    <a:ext uri="{FF2B5EF4-FFF2-40B4-BE49-F238E27FC236}">
                      <a16:creationId xmlns:a16="http://schemas.microsoft.com/office/drawing/2014/main" id="{3E4FC1E8-F7FD-4C62-AF96-BCC028B39603}"/>
                    </a:ext>
                  </a:extLst>
                </p:cNvPr>
                <p:cNvSpPr/>
                <p:nvPr/>
              </p:nvSpPr>
              <p:spPr>
                <a:xfrm>
                  <a:off x="5618796" y="501977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01" name="pt3910">
                  <a:extLst>
                    <a:ext uri="{FF2B5EF4-FFF2-40B4-BE49-F238E27FC236}">
                      <a16:creationId xmlns:a16="http://schemas.microsoft.com/office/drawing/2014/main" id="{FDEE5078-426C-4FBF-B9D8-DAD23438AAE6}"/>
                    </a:ext>
                  </a:extLst>
                </p:cNvPr>
                <p:cNvSpPr/>
                <p:nvPr/>
              </p:nvSpPr>
              <p:spPr>
                <a:xfrm>
                  <a:off x="5618350" y="50197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02" name="pt3911">
                  <a:extLst>
                    <a:ext uri="{FF2B5EF4-FFF2-40B4-BE49-F238E27FC236}">
                      <a16:creationId xmlns:a16="http://schemas.microsoft.com/office/drawing/2014/main" id="{D075E2AF-7C5D-4CEA-BD37-F96BF92CD008}"/>
                    </a:ext>
                  </a:extLst>
                </p:cNvPr>
                <p:cNvSpPr/>
                <p:nvPr/>
              </p:nvSpPr>
              <p:spPr>
                <a:xfrm>
                  <a:off x="5647320" y="501977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03" name="pt3912">
                  <a:extLst>
                    <a:ext uri="{FF2B5EF4-FFF2-40B4-BE49-F238E27FC236}">
                      <a16:creationId xmlns:a16="http://schemas.microsoft.com/office/drawing/2014/main" id="{E32EA66D-152E-4738-B8B6-6FC48D7C4416}"/>
                    </a:ext>
                  </a:extLst>
                </p:cNvPr>
                <p:cNvSpPr/>
                <p:nvPr/>
              </p:nvSpPr>
              <p:spPr>
                <a:xfrm>
                  <a:off x="5644309" y="501978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04" name="pt3913">
                  <a:extLst>
                    <a:ext uri="{FF2B5EF4-FFF2-40B4-BE49-F238E27FC236}">
                      <a16:creationId xmlns:a16="http://schemas.microsoft.com/office/drawing/2014/main" id="{A4FD9F62-9FEB-4613-9515-E474124B22FF}"/>
                    </a:ext>
                  </a:extLst>
                </p:cNvPr>
                <p:cNvSpPr/>
                <p:nvPr/>
              </p:nvSpPr>
              <p:spPr>
                <a:xfrm>
                  <a:off x="5644585" y="501986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05" name="pt3914">
                  <a:extLst>
                    <a:ext uri="{FF2B5EF4-FFF2-40B4-BE49-F238E27FC236}">
                      <a16:creationId xmlns:a16="http://schemas.microsoft.com/office/drawing/2014/main" id="{C04B9F88-4CAC-4E41-95F7-E26A2FACACB3}"/>
                    </a:ext>
                  </a:extLst>
                </p:cNvPr>
                <p:cNvSpPr/>
                <p:nvPr/>
              </p:nvSpPr>
              <p:spPr>
                <a:xfrm>
                  <a:off x="5625617" y="501987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06" name="pt3915">
                  <a:extLst>
                    <a:ext uri="{FF2B5EF4-FFF2-40B4-BE49-F238E27FC236}">
                      <a16:creationId xmlns:a16="http://schemas.microsoft.com/office/drawing/2014/main" id="{A362DFB1-FE26-403D-9634-23068AA4DC29}"/>
                    </a:ext>
                  </a:extLst>
                </p:cNvPr>
                <p:cNvSpPr/>
                <p:nvPr/>
              </p:nvSpPr>
              <p:spPr>
                <a:xfrm>
                  <a:off x="5645217" y="50199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07" name="pt3916">
                  <a:extLst>
                    <a:ext uri="{FF2B5EF4-FFF2-40B4-BE49-F238E27FC236}">
                      <a16:creationId xmlns:a16="http://schemas.microsoft.com/office/drawing/2014/main" id="{AD0C407A-DB0A-49FB-BA61-007E2B265CE1}"/>
                    </a:ext>
                  </a:extLst>
                </p:cNvPr>
                <p:cNvSpPr/>
                <p:nvPr/>
              </p:nvSpPr>
              <p:spPr>
                <a:xfrm>
                  <a:off x="5645654" y="50199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08" name="pt3917">
                  <a:extLst>
                    <a:ext uri="{FF2B5EF4-FFF2-40B4-BE49-F238E27FC236}">
                      <a16:creationId xmlns:a16="http://schemas.microsoft.com/office/drawing/2014/main" id="{C88A037F-2000-4A85-AE4A-446D8CCC2E4E}"/>
                    </a:ext>
                  </a:extLst>
                </p:cNvPr>
                <p:cNvSpPr/>
                <p:nvPr/>
              </p:nvSpPr>
              <p:spPr>
                <a:xfrm>
                  <a:off x="5620624" y="50199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09" name="pt3918">
                  <a:extLst>
                    <a:ext uri="{FF2B5EF4-FFF2-40B4-BE49-F238E27FC236}">
                      <a16:creationId xmlns:a16="http://schemas.microsoft.com/office/drawing/2014/main" id="{E5BD0893-7361-461A-8086-1861BC970E66}"/>
                    </a:ext>
                  </a:extLst>
                </p:cNvPr>
                <p:cNvSpPr/>
                <p:nvPr/>
              </p:nvSpPr>
              <p:spPr>
                <a:xfrm>
                  <a:off x="5617992" y="5019915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10" name="pt3919">
                  <a:extLst>
                    <a:ext uri="{FF2B5EF4-FFF2-40B4-BE49-F238E27FC236}">
                      <a16:creationId xmlns:a16="http://schemas.microsoft.com/office/drawing/2014/main" id="{582CF014-B6B4-49E3-A11A-9CD1DB5416E3}"/>
                    </a:ext>
                  </a:extLst>
                </p:cNvPr>
                <p:cNvSpPr/>
                <p:nvPr/>
              </p:nvSpPr>
              <p:spPr>
                <a:xfrm>
                  <a:off x="5642697" y="501993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11" name="pt3920">
                  <a:extLst>
                    <a:ext uri="{FF2B5EF4-FFF2-40B4-BE49-F238E27FC236}">
                      <a16:creationId xmlns:a16="http://schemas.microsoft.com/office/drawing/2014/main" id="{57646596-2103-4DB8-8767-5F429F6C6D1F}"/>
                    </a:ext>
                  </a:extLst>
                </p:cNvPr>
                <p:cNvSpPr/>
                <p:nvPr/>
              </p:nvSpPr>
              <p:spPr>
                <a:xfrm>
                  <a:off x="5643077" y="501997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12" name="pt3921">
                  <a:extLst>
                    <a:ext uri="{FF2B5EF4-FFF2-40B4-BE49-F238E27FC236}">
                      <a16:creationId xmlns:a16="http://schemas.microsoft.com/office/drawing/2014/main" id="{DEB37C43-EC1F-4EFC-A76F-8CB0DF5DE0A3}"/>
                    </a:ext>
                  </a:extLst>
                </p:cNvPr>
                <p:cNvSpPr/>
                <p:nvPr/>
              </p:nvSpPr>
              <p:spPr>
                <a:xfrm>
                  <a:off x="5623408" y="501998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13" name="pt3922">
                  <a:extLst>
                    <a:ext uri="{FF2B5EF4-FFF2-40B4-BE49-F238E27FC236}">
                      <a16:creationId xmlns:a16="http://schemas.microsoft.com/office/drawing/2014/main" id="{87BDEF8A-3D5E-423F-A48A-3C6E29EC8E9F}"/>
                    </a:ext>
                  </a:extLst>
                </p:cNvPr>
                <p:cNvSpPr/>
                <p:nvPr/>
              </p:nvSpPr>
              <p:spPr>
                <a:xfrm>
                  <a:off x="5639814" y="502009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14" name="pt3923">
                  <a:extLst>
                    <a:ext uri="{FF2B5EF4-FFF2-40B4-BE49-F238E27FC236}">
                      <a16:creationId xmlns:a16="http://schemas.microsoft.com/office/drawing/2014/main" id="{C92EEAD6-4072-4F13-98B9-63A216B6E17D}"/>
                    </a:ext>
                  </a:extLst>
                </p:cNvPr>
                <p:cNvSpPr/>
                <p:nvPr/>
              </p:nvSpPr>
              <p:spPr>
                <a:xfrm>
                  <a:off x="5624526" y="50201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15" name="pt3924">
                  <a:extLst>
                    <a:ext uri="{FF2B5EF4-FFF2-40B4-BE49-F238E27FC236}">
                      <a16:creationId xmlns:a16="http://schemas.microsoft.com/office/drawing/2014/main" id="{6154F9B9-BD9A-4A1E-9DBE-F5503B0FFE88}"/>
                    </a:ext>
                  </a:extLst>
                </p:cNvPr>
                <p:cNvSpPr/>
                <p:nvPr/>
              </p:nvSpPr>
              <p:spPr>
                <a:xfrm>
                  <a:off x="5643846" y="50201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16" name="pt3925">
                  <a:extLst>
                    <a:ext uri="{FF2B5EF4-FFF2-40B4-BE49-F238E27FC236}">
                      <a16:creationId xmlns:a16="http://schemas.microsoft.com/office/drawing/2014/main" id="{6F218CA1-7D5D-4062-9D46-8636332AADD0}"/>
                    </a:ext>
                  </a:extLst>
                </p:cNvPr>
                <p:cNvSpPr/>
                <p:nvPr/>
              </p:nvSpPr>
              <p:spPr>
                <a:xfrm>
                  <a:off x="5638236" y="502013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17" name="pt3926">
                  <a:extLst>
                    <a:ext uri="{FF2B5EF4-FFF2-40B4-BE49-F238E27FC236}">
                      <a16:creationId xmlns:a16="http://schemas.microsoft.com/office/drawing/2014/main" id="{56585CE8-491A-4FED-A486-DB840784868C}"/>
                    </a:ext>
                  </a:extLst>
                </p:cNvPr>
                <p:cNvSpPr/>
                <p:nvPr/>
              </p:nvSpPr>
              <p:spPr>
                <a:xfrm>
                  <a:off x="5637718" y="5020150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18" name="pt3927">
                  <a:extLst>
                    <a:ext uri="{FF2B5EF4-FFF2-40B4-BE49-F238E27FC236}">
                      <a16:creationId xmlns:a16="http://schemas.microsoft.com/office/drawing/2014/main" id="{C5706C9B-D28E-47A6-B4CB-285BFD73D244}"/>
                    </a:ext>
                  </a:extLst>
                </p:cNvPr>
                <p:cNvSpPr/>
                <p:nvPr/>
              </p:nvSpPr>
              <p:spPr>
                <a:xfrm>
                  <a:off x="5624357" y="502025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19" name="pt3928">
                  <a:extLst>
                    <a:ext uri="{FF2B5EF4-FFF2-40B4-BE49-F238E27FC236}">
                      <a16:creationId xmlns:a16="http://schemas.microsoft.com/office/drawing/2014/main" id="{91DA195E-37B7-4801-B6E8-1DB9DD443FFC}"/>
                    </a:ext>
                  </a:extLst>
                </p:cNvPr>
                <p:cNvSpPr/>
                <p:nvPr/>
              </p:nvSpPr>
              <p:spPr>
                <a:xfrm>
                  <a:off x="5623953" y="50202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0" name="pt3929">
                  <a:extLst>
                    <a:ext uri="{FF2B5EF4-FFF2-40B4-BE49-F238E27FC236}">
                      <a16:creationId xmlns:a16="http://schemas.microsoft.com/office/drawing/2014/main" id="{3B30991D-41A6-4358-A2FC-210985F429E0}"/>
                    </a:ext>
                  </a:extLst>
                </p:cNvPr>
                <p:cNvSpPr/>
                <p:nvPr/>
              </p:nvSpPr>
              <p:spPr>
                <a:xfrm>
                  <a:off x="5625045" y="50204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1" name="pt3930">
                  <a:extLst>
                    <a:ext uri="{FF2B5EF4-FFF2-40B4-BE49-F238E27FC236}">
                      <a16:creationId xmlns:a16="http://schemas.microsoft.com/office/drawing/2014/main" id="{17A0F613-C7EE-40C2-98E8-E26F4BF99F17}"/>
                    </a:ext>
                  </a:extLst>
                </p:cNvPr>
                <p:cNvSpPr/>
                <p:nvPr/>
              </p:nvSpPr>
              <p:spPr>
                <a:xfrm>
                  <a:off x="5636660" y="50204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2" name="pt3931">
                  <a:extLst>
                    <a:ext uri="{FF2B5EF4-FFF2-40B4-BE49-F238E27FC236}">
                      <a16:creationId xmlns:a16="http://schemas.microsoft.com/office/drawing/2014/main" id="{D0D0069F-784D-4CD6-8FDE-CB5CCD16007E}"/>
                    </a:ext>
                  </a:extLst>
                </p:cNvPr>
                <p:cNvSpPr/>
                <p:nvPr/>
              </p:nvSpPr>
              <p:spPr>
                <a:xfrm>
                  <a:off x="5638358" y="502042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3" name="pt3932">
                  <a:extLst>
                    <a:ext uri="{FF2B5EF4-FFF2-40B4-BE49-F238E27FC236}">
                      <a16:creationId xmlns:a16="http://schemas.microsoft.com/office/drawing/2014/main" id="{309E9F58-E89B-4E71-852A-D94A8DD0873E}"/>
                    </a:ext>
                  </a:extLst>
                </p:cNvPr>
                <p:cNvSpPr/>
                <p:nvPr/>
              </p:nvSpPr>
              <p:spPr>
                <a:xfrm>
                  <a:off x="5627084" y="50205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4" name="pt3933">
                  <a:extLst>
                    <a:ext uri="{FF2B5EF4-FFF2-40B4-BE49-F238E27FC236}">
                      <a16:creationId xmlns:a16="http://schemas.microsoft.com/office/drawing/2014/main" id="{D8A33A84-611A-4386-A24F-705930E9889D}"/>
                    </a:ext>
                  </a:extLst>
                </p:cNvPr>
                <p:cNvSpPr/>
                <p:nvPr/>
              </p:nvSpPr>
              <p:spPr>
                <a:xfrm>
                  <a:off x="5628275" y="50206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5" name="pt3934">
                  <a:extLst>
                    <a:ext uri="{FF2B5EF4-FFF2-40B4-BE49-F238E27FC236}">
                      <a16:creationId xmlns:a16="http://schemas.microsoft.com/office/drawing/2014/main" id="{4B421CA3-672C-4DB0-817C-19D489DE7156}"/>
                    </a:ext>
                  </a:extLst>
                </p:cNvPr>
                <p:cNvSpPr/>
                <p:nvPr/>
              </p:nvSpPr>
              <p:spPr>
                <a:xfrm>
                  <a:off x="5638728" y="50206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6" name="pt3935">
                  <a:extLst>
                    <a:ext uri="{FF2B5EF4-FFF2-40B4-BE49-F238E27FC236}">
                      <a16:creationId xmlns:a16="http://schemas.microsoft.com/office/drawing/2014/main" id="{20A96E7C-0568-4478-9BAD-04773AF8EE19}"/>
                    </a:ext>
                  </a:extLst>
                </p:cNvPr>
                <p:cNvSpPr/>
                <p:nvPr/>
              </p:nvSpPr>
              <p:spPr>
                <a:xfrm>
                  <a:off x="5625301" y="50206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7" name="pt3936">
                  <a:extLst>
                    <a:ext uri="{FF2B5EF4-FFF2-40B4-BE49-F238E27FC236}">
                      <a16:creationId xmlns:a16="http://schemas.microsoft.com/office/drawing/2014/main" id="{F3EAFD7B-EA67-4144-A824-58EB84FC0E9C}"/>
                    </a:ext>
                  </a:extLst>
                </p:cNvPr>
                <p:cNvSpPr/>
                <p:nvPr/>
              </p:nvSpPr>
              <p:spPr>
                <a:xfrm>
                  <a:off x="5635960" y="50206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8" name="pt3937">
                  <a:extLst>
                    <a:ext uri="{FF2B5EF4-FFF2-40B4-BE49-F238E27FC236}">
                      <a16:creationId xmlns:a16="http://schemas.microsoft.com/office/drawing/2014/main" id="{C65649BD-7676-403E-9D32-8CC8881EF769}"/>
                    </a:ext>
                  </a:extLst>
                </p:cNvPr>
                <p:cNvSpPr/>
                <p:nvPr/>
              </p:nvSpPr>
              <p:spPr>
                <a:xfrm>
                  <a:off x="5637914" y="50206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9" name="pt3938">
                  <a:extLst>
                    <a:ext uri="{FF2B5EF4-FFF2-40B4-BE49-F238E27FC236}">
                      <a16:creationId xmlns:a16="http://schemas.microsoft.com/office/drawing/2014/main" id="{35BCF4B3-4908-4FFA-A679-E60BC0B4D409}"/>
                    </a:ext>
                  </a:extLst>
                </p:cNvPr>
                <p:cNvSpPr/>
                <p:nvPr/>
              </p:nvSpPr>
              <p:spPr>
                <a:xfrm>
                  <a:off x="5638034" y="50206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30" name="pt3939">
                  <a:extLst>
                    <a:ext uri="{FF2B5EF4-FFF2-40B4-BE49-F238E27FC236}">
                      <a16:creationId xmlns:a16="http://schemas.microsoft.com/office/drawing/2014/main" id="{F179530B-01D8-43F0-A6D9-E58C5F6D2800}"/>
                    </a:ext>
                  </a:extLst>
                </p:cNvPr>
                <p:cNvSpPr/>
                <p:nvPr/>
              </p:nvSpPr>
              <p:spPr>
                <a:xfrm>
                  <a:off x="5626723" y="50206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31" name="pt3940">
                  <a:extLst>
                    <a:ext uri="{FF2B5EF4-FFF2-40B4-BE49-F238E27FC236}">
                      <a16:creationId xmlns:a16="http://schemas.microsoft.com/office/drawing/2014/main" id="{B6CD1C96-8624-4196-9876-B53A923DD24D}"/>
                    </a:ext>
                  </a:extLst>
                </p:cNvPr>
                <p:cNvSpPr/>
                <p:nvPr/>
              </p:nvSpPr>
              <p:spPr>
                <a:xfrm>
                  <a:off x="5635067" y="5020697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32" name="pt3941">
                  <a:extLst>
                    <a:ext uri="{FF2B5EF4-FFF2-40B4-BE49-F238E27FC236}">
                      <a16:creationId xmlns:a16="http://schemas.microsoft.com/office/drawing/2014/main" id="{04CE85A6-B8EF-4CEF-A252-2C13016C7558}"/>
                    </a:ext>
                  </a:extLst>
                </p:cNvPr>
                <p:cNvSpPr/>
                <p:nvPr/>
              </p:nvSpPr>
              <p:spPr>
                <a:xfrm>
                  <a:off x="5638059" y="5020706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33" name="pt3942">
                  <a:extLst>
                    <a:ext uri="{FF2B5EF4-FFF2-40B4-BE49-F238E27FC236}">
                      <a16:creationId xmlns:a16="http://schemas.microsoft.com/office/drawing/2014/main" id="{E1D7F840-455F-45EE-95E6-FC416A6F4AE0}"/>
                    </a:ext>
                  </a:extLst>
                </p:cNvPr>
                <p:cNvSpPr/>
                <p:nvPr/>
              </p:nvSpPr>
              <p:spPr>
                <a:xfrm>
                  <a:off x="5637399" y="50207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34" name="pt3943">
                  <a:extLst>
                    <a:ext uri="{FF2B5EF4-FFF2-40B4-BE49-F238E27FC236}">
                      <a16:creationId xmlns:a16="http://schemas.microsoft.com/office/drawing/2014/main" id="{CB69B542-1AFE-49AC-9F88-3F97FF403124}"/>
                    </a:ext>
                  </a:extLst>
                </p:cNvPr>
                <p:cNvSpPr/>
                <p:nvPr/>
              </p:nvSpPr>
              <p:spPr>
                <a:xfrm>
                  <a:off x="5636795" y="502072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35" name="pt3944">
                  <a:extLst>
                    <a:ext uri="{FF2B5EF4-FFF2-40B4-BE49-F238E27FC236}">
                      <a16:creationId xmlns:a16="http://schemas.microsoft.com/office/drawing/2014/main" id="{0EEF30F3-ED9D-4310-B3D2-E276519BBA4C}"/>
                    </a:ext>
                  </a:extLst>
                </p:cNvPr>
                <p:cNvSpPr/>
                <p:nvPr/>
              </p:nvSpPr>
              <p:spPr>
                <a:xfrm>
                  <a:off x="5637153" y="502088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36" name="pt3945">
                  <a:extLst>
                    <a:ext uri="{FF2B5EF4-FFF2-40B4-BE49-F238E27FC236}">
                      <a16:creationId xmlns:a16="http://schemas.microsoft.com/office/drawing/2014/main" id="{63355E58-F126-4A58-9163-AE4D909ABCB3}"/>
                    </a:ext>
                  </a:extLst>
                </p:cNvPr>
                <p:cNvSpPr/>
                <p:nvPr/>
              </p:nvSpPr>
              <p:spPr>
                <a:xfrm>
                  <a:off x="5635175" y="502104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37" name="pt3946">
                  <a:extLst>
                    <a:ext uri="{FF2B5EF4-FFF2-40B4-BE49-F238E27FC236}">
                      <a16:creationId xmlns:a16="http://schemas.microsoft.com/office/drawing/2014/main" id="{B93E705C-7EC7-4A16-86A3-A707BA996DBF}"/>
                    </a:ext>
                  </a:extLst>
                </p:cNvPr>
                <p:cNvSpPr/>
                <p:nvPr/>
              </p:nvSpPr>
              <p:spPr>
                <a:xfrm>
                  <a:off x="5628230" y="502111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38" name="pt3947">
                  <a:extLst>
                    <a:ext uri="{FF2B5EF4-FFF2-40B4-BE49-F238E27FC236}">
                      <a16:creationId xmlns:a16="http://schemas.microsoft.com/office/drawing/2014/main" id="{ECC692F1-E1CF-42C0-9E84-D973FD51F58A}"/>
                    </a:ext>
                  </a:extLst>
                </p:cNvPr>
                <p:cNvSpPr/>
                <p:nvPr/>
              </p:nvSpPr>
              <p:spPr>
                <a:xfrm>
                  <a:off x="5629502" y="502111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39" name="pt3948">
                  <a:extLst>
                    <a:ext uri="{FF2B5EF4-FFF2-40B4-BE49-F238E27FC236}">
                      <a16:creationId xmlns:a16="http://schemas.microsoft.com/office/drawing/2014/main" id="{D269E8B8-6FF1-4A92-AFAE-CD09A72B681A}"/>
                    </a:ext>
                  </a:extLst>
                </p:cNvPr>
                <p:cNvSpPr/>
                <p:nvPr/>
              </p:nvSpPr>
              <p:spPr>
                <a:xfrm>
                  <a:off x="5633363" y="502125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40" name="pt3949">
                  <a:extLst>
                    <a:ext uri="{FF2B5EF4-FFF2-40B4-BE49-F238E27FC236}">
                      <a16:creationId xmlns:a16="http://schemas.microsoft.com/office/drawing/2014/main" id="{3420A593-3479-4C31-A2E0-BABD6956F07D}"/>
                    </a:ext>
                  </a:extLst>
                </p:cNvPr>
                <p:cNvSpPr/>
                <p:nvPr/>
              </p:nvSpPr>
              <p:spPr>
                <a:xfrm>
                  <a:off x="5629100" y="5021258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41" name="pt3950">
                  <a:extLst>
                    <a:ext uri="{FF2B5EF4-FFF2-40B4-BE49-F238E27FC236}">
                      <a16:creationId xmlns:a16="http://schemas.microsoft.com/office/drawing/2014/main" id="{C247CC9F-D485-4ACE-AF15-97973BBF5949}"/>
                    </a:ext>
                  </a:extLst>
                </p:cNvPr>
                <p:cNvSpPr/>
                <p:nvPr/>
              </p:nvSpPr>
              <p:spPr>
                <a:xfrm>
                  <a:off x="5630728" y="5021259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42" name="pt3951">
                  <a:extLst>
                    <a:ext uri="{FF2B5EF4-FFF2-40B4-BE49-F238E27FC236}">
                      <a16:creationId xmlns:a16="http://schemas.microsoft.com/office/drawing/2014/main" id="{06B444E4-B589-44F0-82F2-6CE04ED59666}"/>
                    </a:ext>
                  </a:extLst>
                </p:cNvPr>
                <p:cNvSpPr/>
                <p:nvPr/>
              </p:nvSpPr>
              <p:spPr>
                <a:xfrm>
                  <a:off x="5630781" y="502139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43" name="pt3952">
                  <a:extLst>
                    <a:ext uri="{FF2B5EF4-FFF2-40B4-BE49-F238E27FC236}">
                      <a16:creationId xmlns:a16="http://schemas.microsoft.com/office/drawing/2014/main" id="{98547145-FEDD-4415-A526-CBEEEA46D6AD}"/>
                    </a:ext>
                  </a:extLst>
                </p:cNvPr>
                <p:cNvSpPr/>
                <p:nvPr/>
              </p:nvSpPr>
              <p:spPr>
                <a:xfrm>
                  <a:off x="5630379" y="50214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44" name="pt3953">
                  <a:extLst>
                    <a:ext uri="{FF2B5EF4-FFF2-40B4-BE49-F238E27FC236}">
                      <a16:creationId xmlns:a16="http://schemas.microsoft.com/office/drawing/2014/main" id="{A22CBAEA-EB60-4BCC-8D57-FEA8B7EC5F57}"/>
                    </a:ext>
                  </a:extLst>
                </p:cNvPr>
                <p:cNvSpPr/>
                <p:nvPr/>
              </p:nvSpPr>
              <p:spPr>
                <a:xfrm>
                  <a:off x="5630974" y="50214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45" name="pt3954">
                  <a:extLst>
                    <a:ext uri="{FF2B5EF4-FFF2-40B4-BE49-F238E27FC236}">
                      <a16:creationId xmlns:a16="http://schemas.microsoft.com/office/drawing/2014/main" id="{7F09F570-B3CE-4344-B5C1-BF519C6E7019}"/>
                    </a:ext>
                  </a:extLst>
                </p:cNvPr>
                <p:cNvSpPr/>
                <p:nvPr/>
              </p:nvSpPr>
              <p:spPr>
                <a:xfrm>
                  <a:off x="5630796" y="5021404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46" name="pt3955">
                  <a:extLst>
                    <a:ext uri="{FF2B5EF4-FFF2-40B4-BE49-F238E27FC236}">
                      <a16:creationId xmlns:a16="http://schemas.microsoft.com/office/drawing/2014/main" id="{1FDE1E7D-1F71-431C-BF45-F938B5027471}"/>
                    </a:ext>
                  </a:extLst>
                </p:cNvPr>
                <p:cNvSpPr/>
                <p:nvPr/>
              </p:nvSpPr>
              <p:spPr>
                <a:xfrm>
                  <a:off x="5631089" y="5021473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47" name="pt3956">
                  <a:extLst>
                    <a:ext uri="{FF2B5EF4-FFF2-40B4-BE49-F238E27FC236}">
                      <a16:creationId xmlns:a16="http://schemas.microsoft.com/office/drawing/2014/main" id="{24635038-6697-4192-AAAD-C987FD6D3B8A}"/>
                    </a:ext>
                  </a:extLst>
                </p:cNvPr>
                <p:cNvSpPr/>
                <p:nvPr/>
              </p:nvSpPr>
              <p:spPr>
                <a:xfrm>
                  <a:off x="5631531" y="50214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48" name="pt3957">
                  <a:extLst>
                    <a:ext uri="{FF2B5EF4-FFF2-40B4-BE49-F238E27FC236}">
                      <a16:creationId xmlns:a16="http://schemas.microsoft.com/office/drawing/2014/main" id="{7C384921-1D12-4C54-8B04-FDF9059DE699}"/>
                    </a:ext>
                  </a:extLst>
                </p:cNvPr>
                <p:cNvSpPr/>
                <p:nvPr/>
              </p:nvSpPr>
              <p:spPr>
                <a:xfrm>
                  <a:off x="5631476" y="5021491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49" name="pt3958">
                  <a:extLst>
                    <a:ext uri="{FF2B5EF4-FFF2-40B4-BE49-F238E27FC236}">
                      <a16:creationId xmlns:a16="http://schemas.microsoft.com/office/drawing/2014/main" id="{9D46ECEA-177B-4A9B-8C0C-C6B93EF5B45E}"/>
                    </a:ext>
                  </a:extLst>
                </p:cNvPr>
                <p:cNvSpPr/>
                <p:nvPr/>
              </p:nvSpPr>
              <p:spPr>
                <a:xfrm>
                  <a:off x="5631745" y="5021522"/>
                  <a:ext cx="49651" cy="49651"/>
                </a:xfrm>
                <a:prstGeom prst="ellipse">
                  <a:avLst/>
                </a:prstGeom>
                <a:solidFill>
                  <a:srgbClr val="BEBEBE">
                    <a:alpha val="100000"/>
                  </a:srgbClr>
                </a:solidFill>
                <a:ln w="9000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50" name="pl3959">
                  <a:extLst>
                    <a:ext uri="{FF2B5EF4-FFF2-40B4-BE49-F238E27FC236}">
                      <a16:creationId xmlns:a16="http://schemas.microsoft.com/office/drawing/2014/main" id="{08A2DAB3-0331-49D8-AB6F-9842F754C47E}"/>
                    </a:ext>
                  </a:extLst>
                </p:cNvPr>
                <p:cNvSpPr/>
                <p:nvPr/>
              </p:nvSpPr>
              <p:spPr>
                <a:xfrm>
                  <a:off x="2700143" y="4777678"/>
                  <a:ext cx="591309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913099">
                      <a:moveTo>
                        <a:pt x="0" y="0"/>
                      </a:moveTo>
                      <a:lnTo>
                        <a:pt x="5913099" y="0"/>
                      </a:lnTo>
                      <a:lnTo>
                        <a:pt x="5913099" y="0"/>
                      </a:lnTo>
                    </a:path>
                  </a:pathLst>
                </a:custGeom>
                <a:ln w="13550" cap="flat">
                  <a:solidFill>
                    <a:srgbClr val="000000">
                      <a:alpha val="100000"/>
                    </a:srgbClr>
                  </a:solidFill>
                  <a:custDash>
                    <a:ds d="100000" sp="300000"/>
                    <a:ds d="400000" sp="300000"/>
                  </a:custDash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51" name="pl3960">
                  <a:extLst>
                    <a:ext uri="{FF2B5EF4-FFF2-40B4-BE49-F238E27FC236}">
                      <a16:creationId xmlns:a16="http://schemas.microsoft.com/office/drawing/2014/main" id="{4A1969E7-77C4-4772-AB76-573A2A6781A3}"/>
                    </a:ext>
                  </a:extLst>
                </p:cNvPr>
                <p:cNvSpPr/>
                <p:nvPr/>
              </p:nvSpPr>
              <p:spPr>
                <a:xfrm>
                  <a:off x="4984749" y="1793614"/>
                  <a:ext cx="0" cy="34076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07652">
                      <a:moveTo>
                        <a:pt x="0" y="3407652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13550" cap="flat">
                  <a:solidFill>
                    <a:srgbClr val="000000">
                      <a:alpha val="100000"/>
                    </a:srgbClr>
                  </a:solidFill>
                  <a:custDash>
                    <a:ds d="100000" sp="300000"/>
                    <a:ds d="400000" sp="300000"/>
                  </a:custDash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52" name="pl3961">
                  <a:extLst>
                    <a:ext uri="{FF2B5EF4-FFF2-40B4-BE49-F238E27FC236}">
                      <a16:creationId xmlns:a16="http://schemas.microsoft.com/office/drawing/2014/main" id="{2C186A07-7A1C-401B-8B9C-97EAA9AEED5B}"/>
                    </a:ext>
                  </a:extLst>
                </p:cNvPr>
                <p:cNvSpPr/>
                <p:nvPr/>
              </p:nvSpPr>
              <p:spPr>
                <a:xfrm>
                  <a:off x="6328635" y="1793614"/>
                  <a:ext cx="0" cy="34076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07652">
                      <a:moveTo>
                        <a:pt x="0" y="3407652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13550" cap="flat">
                  <a:solidFill>
                    <a:srgbClr val="000000">
                      <a:alpha val="100000"/>
                    </a:srgbClr>
                  </a:solidFill>
                  <a:custDash>
                    <a:ds d="100000" sp="300000"/>
                    <a:ds d="400000" sp="300000"/>
                  </a:custDash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53" name="rc3962">
                  <a:extLst>
                    <a:ext uri="{FF2B5EF4-FFF2-40B4-BE49-F238E27FC236}">
                      <a16:creationId xmlns:a16="http://schemas.microsoft.com/office/drawing/2014/main" id="{5D03F45F-FFD5-4E71-AA91-1FF638035BED}"/>
                    </a:ext>
                  </a:extLst>
                </p:cNvPr>
                <p:cNvSpPr/>
                <p:nvPr/>
              </p:nvSpPr>
              <p:spPr>
                <a:xfrm>
                  <a:off x="2700143" y="1793614"/>
                  <a:ext cx="5913099" cy="3407652"/>
                </a:xfrm>
                <a:prstGeom prst="rect">
                  <a:avLst/>
                </a:prstGeom>
                <a:ln w="13550" cap="rnd">
                  <a:solidFill>
                    <a:srgbClr val="33333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54" name="pl3963">
                  <a:extLst>
                    <a:ext uri="{FF2B5EF4-FFF2-40B4-BE49-F238E27FC236}">
                      <a16:creationId xmlns:a16="http://schemas.microsoft.com/office/drawing/2014/main" id="{37DDB338-4EC8-4A3A-9664-7CFBCA37C5C9}"/>
                    </a:ext>
                  </a:extLst>
                </p:cNvPr>
                <p:cNvSpPr/>
                <p:nvPr/>
              </p:nvSpPr>
              <p:spPr>
                <a:xfrm>
                  <a:off x="2700143" y="1793614"/>
                  <a:ext cx="0" cy="34076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07652">
                      <a:moveTo>
                        <a:pt x="0" y="3407652"/>
                      </a:moveTo>
                      <a:lnTo>
                        <a:pt x="0" y="0"/>
                      </a:lnTo>
                    </a:path>
                  </a:pathLst>
                </a:custGeom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55" name="tx3964">
                  <a:extLst>
                    <a:ext uri="{FF2B5EF4-FFF2-40B4-BE49-F238E27FC236}">
                      <a16:creationId xmlns:a16="http://schemas.microsoft.com/office/drawing/2014/main" id="{77E50415-6488-4A2C-97A6-ADB498253DD2}"/>
                    </a:ext>
                  </a:extLst>
                </p:cNvPr>
                <p:cNvSpPr/>
                <p:nvPr/>
              </p:nvSpPr>
              <p:spPr>
                <a:xfrm>
                  <a:off x="2496250" y="4951619"/>
                  <a:ext cx="141262" cy="1856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2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000">
                      <a:solidFill>
                        <a:srgbClr val="4D4D4D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7956" name="tx3965">
                  <a:extLst>
                    <a:ext uri="{FF2B5EF4-FFF2-40B4-BE49-F238E27FC236}">
                      <a16:creationId xmlns:a16="http://schemas.microsoft.com/office/drawing/2014/main" id="{9B887B93-400D-4828-BBCB-70D31FE1E284}"/>
                    </a:ext>
                  </a:extLst>
                </p:cNvPr>
                <p:cNvSpPr/>
                <p:nvPr/>
              </p:nvSpPr>
              <p:spPr>
                <a:xfrm>
                  <a:off x="2496250" y="3922221"/>
                  <a:ext cx="141262" cy="182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2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000">
                      <a:solidFill>
                        <a:srgbClr val="4D4D4D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7957" name="tx3966">
                  <a:extLst>
                    <a:ext uri="{FF2B5EF4-FFF2-40B4-BE49-F238E27FC236}">
                      <a16:creationId xmlns:a16="http://schemas.microsoft.com/office/drawing/2014/main" id="{987D51C7-B791-4288-8E19-69B549B50254}"/>
                    </a:ext>
                  </a:extLst>
                </p:cNvPr>
                <p:cNvSpPr/>
                <p:nvPr/>
              </p:nvSpPr>
              <p:spPr>
                <a:xfrm>
                  <a:off x="2354987" y="2886375"/>
                  <a:ext cx="282525" cy="1856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2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000">
                      <a:solidFill>
                        <a:srgbClr val="4D4D4D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7958" name="tx3967">
                  <a:extLst>
                    <a:ext uri="{FF2B5EF4-FFF2-40B4-BE49-F238E27FC236}">
                      <a16:creationId xmlns:a16="http://schemas.microsoft.com/office/drawing/2014/main" id="{3757BB1B-F8C9-40F7-B353-C0A3F94F4025}"/>
                    </a:ext>
                  </a:extLst>
                </p:cNvPr>
                <p:cNvSpPr/>
                <p:nvPr/>
              </p:nvSpPr>
              <p:spPr>
                <a:xfrm>
                  <a:off x="2354987" y="1853753"/>
                  <a:ext cx="282525" cy="1856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2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000">
                      <a:solidFill>
                        <a:srgbClr val="4D4D4D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7959" name="pl3968">
                  <a:extLst>
                    <a:ext uri="{FF2B5EF4-FFF2-40B4-BE49-F238E27FC236}">
                      <a16:creationId xmlns:a16="http://schemas.microsoft.com/office/drawing/2014/main" id="{665A8C1E-9270-46A7-A4B3-06E751D525D8}"/>
                    </a:ext>
                  </a:extLst>
                </p:cNvPr>
                <p:cNvSpPr/>
                <p:nvPr/>
              </p:nvSpPr>
              <p:spPr>
                <a:xfrm>
                  <a:off x="2665348" y="5046373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13550" cap="flat">
                  <a:solidFill>
                    <a:srgbClr val="33333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60" name="pl3969">
                  <a:extLst>
                    <a:ext uri="{FF2B5EF4-FFF2-40B4-BE49-F238E27FC236}">
                      <a16:creationId xmlns:a16="http://schemas.microsoft.com/office/drawing/2014/main" id="{582F630C-6C5A-4423-90FF-63584A82DEF7}"/>
                    </a:ext>
                  </a:extLst>
                </p:cNvPr>
                <p:cNvSpPr/>
                <p:nvPr/>
              </p:nvSpPr>
              <p:spPr>
                <a:xfrm>
                  <a:off x="2665348" y="4013751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13550" cap="flat">
                  <a:solidFill>
                    <a:srgbClr val="33333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61" name="pl3970">
                  <a:extLst>
                    <a:ext uri="{FF2B5EF4-FFF2-40B4-BE49-F238E27FC236}">
                      <a16:creationId xmlns:a16="http://schemas.microsoft.com/office/drawing/2014/main" id="{6E37D7AA-072A-4850-AA0B-19BC8F5FB1AA}"/>
                    </a:ext>
                  </a:extLst>
                </p:cNvPr>
                <p:cNvSpPr/>
                <p:nvPr/>
              </p:nvSpPr>
              <p:spPr>
                <a:xfrm>
                  <a:off x="2665348" y="2981129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13550" cap="flat">
                  <a:solidFill>
                    <a:srgbClr val="33333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62" name="pl3971">
                  <a:extLst>
                    <a:ext uri="{FF2B5EF4-FFF2-40B4-BE49-F238E27FC236}">
                      <a16:creationId xmlns:a16="http://schemas.microsoft.com/office/drawing/2014/main" id="{580A8F29-EC0C-46C4-B5B5-E8869F9213E9}"/>
                    </a:ext>
                  </a:extLst>
                </p:cNvPr>
                <p:cNvSpPr/>
                <p:nvPr/>
              </p:nvSpPr>
              <p:spPr>
                <a:xfrm>
                  <a:off x="2665348" y="1948507"/>
                  <a:ext cx="34794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794">
                      <a:moveTo>
                        <a:pt x="0" y="0"/>
                      </a:moveTo>
                      <a:lnTo>
                        <a:pt x="34794" y="0"/>
                      </a:lnTo>
                    </a:path>
                  </a:pathLst>
                </a:custGeom>
                <a:ln w="13550" cap="flat">
                  <a:solidFill>
                    <a:srgbClr val="33333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63" name="pl3972">
                  <a:extLst>
                    <a:ext uri="{FF2B5EF4-FFF2-40B4-BE49-F238E27FC236}">
                      <a16:creationId xmlns:a16="http://schemas.microsoft.com/office/drawing/2014/main" id="{984E0E3A-CA11-4B66-83FA-AF07A1EB4C54}"/>
                    </a:ext>
                  </a:extLst>
                </p:cNvPr>
                <p:cNvSpPr/>
                <p:nvPr/>
              </p:nvSpPr>
              <p:spPr>
                <a:xfrm>
                  <a:off x="2700143" y="5201266"/>
                  <a:ext cx="5913099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913099">
                      <a:moveTo>
                        <a:pt x="0" y="0"/>
                      </a:moveTo>
                      <a:lnTo>
                        <a:pt x="5913099" y="0"/>
                      </a:lnTo>
                    </a:path>
                  </a:pathLst>
                </a:custGeom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64" name="pl3973">
                  <a:extLst>
                    <a:ext uri="{FF2B5EF4-FFF2-40B4-BE49-F238E27FC236}">
                      <a16:creationId xmlns:a16="http://schemas.microsoft.com/office/drawing/2014/main" id="{95BBF104-C833-4612-967E-B0C67D7F6ABA}"/>
                    </a:ext>
                  </a:extLst>
                </p:cNvPr>
                <p:cNvSpPr/>
                <p:nvPr/>
              </p:nvSpPr>
              <p:spPr>
                <a:xfrm>
                  <a:off x="2968920" y="5201266"/>
                  <a:ext cx="0" cy="347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3550" cap="flat">
                  <a:solidFill>
                    <a:srgbClr val="33333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65" name="pl3974">
                  <a:extLst>
                    <a:ext uri="{FF2B5EF4-FFF2-40B4-BE49-F238E27FC236}">
                      <a16:creationId xmlns:a16="http://schemas.microsoft.com/office/drawing/2014/main" id="{0D4483BE-FE8D-4FDC-9C52-F4D329D01B0A}"/>
                    </a:ext>
                  </a:extLst>
                </p:cNvPr>
                <p:cNvSpPr/>
                <p:nvPr/>
              </p:nvSpPr>
              <p:spPr>
                <a:xfrm>
                  <a:off x="4312806" y="5201266"/>
                  <a:ext cx="0" cy="347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3550" cap="flat">
                  <a:solidFill>
                    <a:srgbClr val="33333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66" name="pl3975">
                  <a:extLst>
                    <a:ext uri="{FF2B5EF4-FFF2-40B4-BE49-F238E27FC236}">
                      <a16:creationId xmlns:a16="http://schemas.microsoft.com/office/drawing/2014/main" id="{D46537E1-AFD8-4BAB-9582-E0A38D77C881}"/>
                    </a:ext>
                  </a:extLst>
                </p:cNvPr>
                <p:cNvSpPr/>
                <p:nvPr/>
              </p:nvSpPr>
              <p:spPr>
                <a:xfrm>
                  <a:off x="5656692" y="5201266"/>
                  <a:ext cx="0" cy="347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3550" cap="flat">
                  <a:solidFill>
                    <a:srgbClr val="33333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67" name="pl3976">
                  <a:extLst>
                    <a:ext uri="{FF2B5EF4-FFF2-40B4-BE49-F238E27FC236}">
                      <a16:creationId xmlns:a16="http://schemas.microsoft.com/office/drawing/2014/main" id="{BD77136E-D5B7-4698-A874-F3B6BEB53318}"/>
                    </a:ext>
                  </a:extLst>
                </p:cNvPr>
                <p:cNvSpPr/>
                <p:nvPr/>
              </p:nvSpPr>
              <p:spPr>
                <a:xfrm>
                  <a:off x="7000578" y="5201266"/>
                  <a:ext cx="0" cy="347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3550" cap="flat">
                  <a:solidFill>
                    <a:srgbClr val="33333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68" name="pl3977">
                  <a:extLst>
                    <a:ext uri="{FF2B5EF4-FFF2-40B4-BE49-F238E27FC236}">
                      <a16:creationId xmlns:a16="http://schemas.microsoft.com/office/drawing/2014/main" id="{E64A4C99-4606-4FA6-88DD-ADC5392ED95B}"/>
                    </a:ext>
                  </a:extLst>
                </p:cNvPr>
                <p:cNvSpPr/>
                <p:nvPr/>
              </p:nvSpPr>
              <p:spPr>
                <a:xfrm>
                  <a:off x="8344465" y="5201266"/>
                  <a:ext cx="0" cy="347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34794">
                      <a:moveTo>
                        <a:pt x="0" y="34794"/>
                      </a:moveTo>
                      <a:lnTo>
                        <a:pt x="0" y="0"/>
                      </a:lnTo>
                    </a:path>
                  </a:pathLst>
                </a:custGeom>
                <a:ln w="13550" cap="flat">
                  <a:solidFill>
                    <a:srgbClr val="333333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69" name="tx3978">
                  <a:extLst>
                    <a:ext uri="{FF2B5EF4-FFF2-40B4-BE49-F238E27FC236}">
                      <a16:creationId xmlns:a16="http://schemas.microsoft.com/office/drawing/2014/main" id="{AAEFFB01-5059-4DFF-B297-4831661BD09A}"/>
                    </a:ext>
                  </a:extLst>
                </p:cNvPr>
                <p:cNvSpPr/>
                <p:nvPr/>
              </p:nvSpPr>
              <p:spPr>
                <a:xfrm>
                  <a:off x="2855996" y="5263896"/>
                  <a:ext cx="225846" cy="1818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2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000">
                      <a:solidFill>
                        <a:srgbClr val="4D4D4D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-4</a:t>
                  </a:r>
                </a:p>
              </p:txBody>
            </p:sp>
            <p:sp>
              <p:nvSpPr>
                <p:cNvPr id="7970" name="tx3979">
                  <a:extLst>
                    <a:ext uri="{FF2B5EF4-FFF2-40B4-BE49-F238E27FC236}">
                      <a16:creationId xmlns:a16="http://schemas.microsoft.com/office/drawing/2014/main" id="{B7141CA0-4FB5-4262-BCCB-77FACBC08A90}"/>
                    </a:ext>
                  </a:extLst>
                </p:cNvPr>
                <p:cNvSpPr/>
                <p:nvPr/>
              </p:nvSpPr>
              <p:spPr>
                <a:xfrm>
                  <a:off x="4199883" y="5263152"/>
                  <a:ext cx="225846" cy="182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2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000">
                      <a:solidFill>
                        <a:srgbClr val="4D4D4D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-2</a:t>
                  </a:r>
                </a:p>
              </p:txBody>
            </p:sp>
            <p:sp>
              <p:nvSpPr>
                <p:cNvPr id="7971" name="tx3980">
                  <a:extLst>
                    <a:ext uri="{FF2B5EF4-FFF2-40B4-BE49-F238E27FC236}">
                      <a16:creationId xmlns:a16="http://schemas.microsoft.com/office/drawing/2014/main" id="{45AC4112-DB23-4204-9B18-93E3305E2AE6}"/>
                    </a:ext>
                  </a:extLst>
                </p:cNvPr>
                <p:cNvSpPr/>
                <p:nvPr/>
              </p:nvSpPr>
              <p:spPr>
                <a:xfrm>
                  <a:off x="5586061" y="5260051"/>
                  <a:ext cx="141262" cy="1856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2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000">
                      <a:solidFill>
                        <a:srgbClr val="4D4D4D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7972" name="tx3981">
                  <a:extLst>
                    <a:ext uri="{FF2B5EF4-FFF2-40B4-BE49-F238E27FC236}">
                      <a16:creationId xmlns:a16="http://schemas.microsoft.com/office/drawing/2014/main" id="{55453F30-D894-402E-B172-A5CA856FA011}"/>
                    </a:ext>
                  </a:extLst>
                </p:cNvPr>
                <p:cNvSpPr/>
                <p:nvPr/>
              </p:nvSpPr>
              <p:spPr>
                <a:xfrm>
                  <a:off x="6929947" y="5263152"/>
                  <a:ext cx="141262" cy="182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2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000">
                      <a:solidFill>
                        <a:srgbClr val="4D4D4D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7973" name="tx3982">
                  <a:extLst>
                    <a:ext uri="{FF2B5EF4-FFF2-40B4-BE49-F238E27FC236}">
                      <a16:creationId xmlns:a16="http://schemas.microsoft.com/office/drawing/2014/main" id="{68005E86-FBA7-4622-95F2-0740B944DDDF}"/>
                    </a:ext>
                  </a:extLst>
                </p:cNvPr>
                <p:cNvSpPr/>
                <p:nvPr/>
              </p:nvSpPr>
              <p:spPr>
                <a:xfrm>
                  <a:off x="8273833" y="5263896"/>
                  <a:ext cx="141262" cy="1818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2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000">
                      <a:solidFill>
                        <a:srgbClr val="4D4D4D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7974" name="tx3983">
                  <a:extLst>
                    <a:ext uri="{FF2B5EF4-FFF2-40B4-BE49-F238E27FC236}">
                      <a16:creationId xmlns:a16="http://schemas.microsoft.com/office/drawing/2014/main" id="{EE80490B-BEA1-4CC8-808B-54086FC82DD6}"/>
                    </a:ext>
                  </a:extLst>
                </p:cNvPr>
                <p:cNvSpPr/>
                <p:nvPr/>
              </p:nvSpPr>
              <p:spPr>
                <a:xfrm>
                  <a:off x="4209897" y="5477284"/>
                  <a:ext cx="2893590" cy="2384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2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000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log2RPF(RocA03/DMSO)</a:t>
                  </a:r>
                </a:p>
              </p:txBody>
            </p:sp>
            <p:sp>
              <p:nvSpPr>
                <p:cNvPr id="7975" name="tx3984">
                  <a:extLst>
                    <a:ext uri="{FF2B5EF4-FFF2-40B4-BE49-F238E27FC236}">
                      <a16:creationId xmlns:a16="http://schemas.microsoft.com/office/drawing/2014/main" id="{72860B8D-A64E-4565-8E80-F6E4CA01F0BE}"/>
                    </a:ext>
                  </a:extLst>
                </p:cNvPr>
                <p:cNvSpPr/>
                <p:nvPr/>
              </p:nvSpPr>
              <p:spPr>
                <a:xfrm rot="16200000">
                  <a:off x="1110230" y="3401665"/>
                  <a:ext cx="1764853" cy="2383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2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2000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-log10(</a:t>
                  </a:r>
                  <a:r>
                    <a:rPr sz="2000" dirty="0" err="1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p.adjust</a:t>
                  </a:r>
                  <a:r>
                    <a:rPr sz="2000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</p:grpSp>
          <p:sp>
            <p:nvSpPr>
              <p:cNvPr id="3992" name="文本框 3991">
                <a:extLst>
                  <a:ext uri="{FF2B5EF4-FFF2-40B4-BE49-F238E27FC236}">
                    <a16:creationId xmlns:a16="http://schemas.microsoft.com/office/drawing/2014/main" id="{9C141852-6897-4118-9D3A-9C78D0C598B9}"/>
                  </a:ext>
                </a:extLst>
              </p:cNvPr>
              <p:cNvSpPr txBox="1"/>
              <p:nvPr/>
            </p:nvSpPr>
            <p:spPr>
              <a:xfrm>
                <a:off x="5577681" y="4373336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BB3322"/>
                    </a:solidFill>
                  </a:rPr>
                  <a:t>374</a:t>
                </a:r>
                <a:endParaRPr lang="zh-CN" altLang="en-US" dirty="0">
                  <a:solidFill>
                    <a:srgbClr val="BB3322"/>
                  </a:solidFill>
                </a:endParaRPr>
              </a:p>
            </p:txBody>
          </p:sp>
          <p:sp>
            <p:nvSpPr>
              <p:cNvPr id="3993" name="文本框 3992">
                <a:extLst>
                  <a:ext uri="{FF2B5EF4-FFF2-40B4-BE49-F238E27FC236}">
                    <a16:creationId xmlns:a16="http://schemas.microsoft.com/office/drawing/2014/main" id="{297C8D31-65EE-444A-9134-AFFBD2F20A05}"/>
                  </a:ext>
                </a:extLst>
              </p:cNvPr>
              <p:cNvSpPr txBox="1"/>
              <p:nvPr/>
            </p:nvSpPr>
            <p:spPr>
              <a:xfrm>
                <a:off x="2682081" y="4391025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77BB"/>
                    </a:solidFill>
                  </a:rPr>
                  <a:t>643</a:t>
                </a:r>
                <a:endParaRPr lang="zh-CN" altLang="en-US" dirty="0">
                  <a:solidFill>
                    <a:srgbClr val="0077BB"/>
                  </a:solidFill>
                </a:endParaRPr>
              </a:p>
            </p:txBody>
          </p:sp>
        </p:grpSp>
        <p:sp>
          <p:nvSpPr>
            <p:cNvPr id="3990" name="文本框 3989">
              <a:extLst>
                <a:ext uri="{FF2B5EF4-FFF2-40B4-BE49-F238E27FC236}">
                  <a16:creationId xmlns:a16="http://schemas.microsoft.com/office/drawing/2014/main" id="{6BA84202-D3CF-45D1-A624-EF9BC76C1E05}"/>
                </a:ext>
              </a:extLst>
            </p:cNvPr>
            <p:cNvSpPr txBox="1"/>
            <p:nvPr/>
          </p:nvSpPr>
          <p:spPr>
            <a:xfrm>
              <a:off x="4667898" y="2017684"/>
              <a:ext cx="1187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N=4935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Lee Sherking</cp:lastModifiedBy>
  <cp:revision>7</cp:revision>
  <dcterms:created xsi:type="dcterms:W3CDTF">2015-07-14T21:05:00Z</dcterms:created>
  <dcterms:modified xsi:type="dcterms:W3CDTF">2020-02-14T12:57:37Z</dcterms:modified>
</cp:coreProperties>
</file>