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FF8D5-8419-36BC-A406-AD9C3FADE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156A04-2455-17ED-6417-E741DE362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4D6C89-047F-ABA6-371F-78EFFA39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C6DA-9BFC-487B-AD07-C3A3096CDFDF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10D03-AB42-8AA1-886B-4F57F63ED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04BF3-6F54-B705-A51A-68F1CD790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9C0D-BC38-45C5-A82D-A787BA719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6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4DBCA-DE83-F8F2-0C75-C72D7098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57E9D5-627D-16E8-0A2F-6D476B70F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904022-44E4-6931-34B5-77C636C6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C6DA-9BFC-487B-AD07-C3A3096CDFDF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784EDF-1A1A-FEAD-2512-6AEBB8EA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7EE10-A11F-537D-B4A8-4569227E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9C0D-BC38-45C5-A82D-A787BA719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32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BA1995-44DE-8610-9359-0CC9BB19F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770282-2DCC-385C-A09A-405222F65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DB9BCF-9805-0FE6-B577-5FAEA0B2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C6DA-9BFC-487B-AD07-C3A3096CDFDF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1AF6A9-8B5D-26A2-F5E8-BCAD0CC6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6EDFA-93F7-F80C-4CB9-F4C2E12A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9C0D-BC38-45C5-A82D-A787BA719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97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1034E-4B1F-0C50-4FB7-B8F888F4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38C1BD-51EC-5F7F-B189-EA16D86A0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9F2DDF-CDF2-2002-50BC-ECA794E9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C6DA-9BFC-487B-AD07-C3A3096CDFDF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660811-48BB-87DD-39FB-E71AD2F93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941E2F-F4BB-C790-C117-A5D46562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9C0D-BC38-45C5-A82D-A787BA719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EEB9E-7B10-7B7D-468C-9525AEC3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B30A80-3C1B-6B72-48FA-BE6FD257B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CE5677-19D8-D1B8-EE5F-A99954D82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C6DA-9BFC-487B-AD07-C3A3096CDFDF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5C5B18-25D8-52D6-0721-85AFA047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49B884-41E4-73D3-F1CA-3DCAEF23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9C0D-BC38-45C5-A82D-A787BA719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54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D1717-2B3D-E9A0-400C-16D5FDCD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467F10-EE68-6A26-7644-2AE79E0C5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8C48F3-A92C-A1DC-85CE-E6DCE357C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6313B4-B5AA-B535-41BD-B0B62142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C6DA-9BFC-487B-AD07-C3A3096CDFDF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AAFDDC-E6B4-FCE0-D8C1-124CE81F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47A98D-0FF2-9CB0-AC62-20FECEED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9C0D-BC38-45C5-A82D-A787BA719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58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01E07-0083-EF36-66C2-8A1DAA42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17ACC6-E9A5-84C6-688B-2C0BA1364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F160BC-8DC1-786E-0ACA-64AB92D81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59C6DB-4C64-FFED-FB37-4865C22D0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DAF557-E0D4-4B00-2AA6-531DBC5BC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0B427D-BBF6-8942-B800-B8DDB16B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C6DA-9BFC-487B-AD07-C3A3096CDFDF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ED3388-DC97-1D3B-E37E-8FEDF218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4B28B2-58A4-FD7B-6CCD-E7132BE1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9C0D-BC38-45C5-A82D-A787BA719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93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5ABF-E004-286E-6D70-4E8CDE541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55E175-CC64-545C-CAEE-827EABE7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C6DA-9BFC-487B-AD07-C3A3096CDFDF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75A554-A94C-2343-26CE-DA5E7231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1D7862-81AE-C11D-5F71-749A9DCC5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9C0D-BC38-45C5-A82D-A787BA719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06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9EC5D8-9128-3F98-E7C4-B7E90FAB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C6DA-9BFC-487B-AD07-C3A3096CDFDF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5F6A11-5D98-CD63-B485-4E58C674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285494-4C1C-3777-00D7-EE14A28C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9C0D-BC38-45C5-A82D-A787BA719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12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3E6EB-3483-7F3D-22F0-DE16B4603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79B229-1DA8-665B-D204-F3F1A22FB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64BCC5-6067-050F-39EB-F5A5505FE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D1BA25-E372-2FF6-6B9C-A0D3CDE5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C6DA-9BFC-487B-AD07-C3A3096CDFDF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8B609A-1804-8B20-431A-4C0A0CAF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914493-4BDD-0F97-3113-85E5CEBF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9C0D-BC38-45C5-A82D-A787BA719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52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8B10A-7E22-379B-180F-1BF1F1E3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538418-A2E7-F6E0-EE45-888088F91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D12F1E-A050-3EC5-0CC9-95BADED1D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010213-4A0A-7BCB-5D69-1879C9BC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C6DA-9BFC-487B-AD07-C3A3096CDFDF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AD548A-A8B0-0E6D-B516-1FB5E1F3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3B3351-8200-CBDA-956B-6D51A559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9C0D-BC38-45C5-A82D-A787BA719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93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2BA6AF-B177-94FB-1F4C-91AB01A84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DBD4F2-B631-8111-7D3E-D117A4BD6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B4E744-0D27-3B56-A6AA-BC1DA4956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BC6DA-9BFC-487B-AD07-C3A3096CDFDF}" type="datetimeFigureOut">
              <a:rPr lang="zh-CN" altLang="en-US" smtClean="0"/>
              <a:t>2023/8/9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717CBA-32A3-CD37-8532-8BDFEDFD7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0578C6-CE30-C228-505F-77B6FF4A0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29C0D-BC38-45C5-A82D-A787BA719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30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4835898-08A1-0FBB-371E-F67FE0FA2AC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47491" y="302028"/>
            <a:ext cx="3872609" cy="15588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109D0E7-7F38-F9D2-59F1-7B18A8374A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6915" y="2345034"/>
            <a:ext cx="4654496" cy="216793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20C0B1B-D4CA-73B3-8097-E3EAAA44614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4794" y="4770663"/>
            <a:ext cx="4236334" cy="192477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D7F2FBC-0461-726C-F683-91AB930C9DC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1128" y="4703304"/>
            <a:ext cx="3850872" cy="19921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38AC4E3-D5A3-86B5-B264-F0F2D945B6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10" y="0"/>
            <a:ext cx="4357704" cy="566928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F5B0540-8A47-146D-2E99-0B021507D6E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35535" y="410150"/>
            <a:ext cx="3662058" cy="155881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5F0D9C8-3252-EF81-C3CB-20E9546778E7}"/>
              </a:ext>
            </a:extLst>
          </p:cNvPr>
          <p:cNvSpPr txBox="1"/>
          <p:nvPr/>
        </p:nvSpPr>
        <p:spPr>
          <a:xfrm>
            <a:off x="5313756" y="1751406"/>
            <a:ext cx="181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DSL </a:t>
            </a:r>
            <a:r>
              <a:rPr lang="zh-CN" altLang="en-US" i="1"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因特网接入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20E00B-A1A5-EA75-1675-6647D461232F}"/>
              </a:ext>
            </a:extLst>
          </p:cNvPr>
          <p:cNvSpPr txBox="1"/>
          <p:nvPr/>
        </p:nvSpPr>
        <p:spPr>
          <a:xfrm>
            <a:off x="4912302" y="4419811"/>
            <a:ext cx="236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混合光纤同轴接入网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50AEE56-4371-D9FF-DCC1-EE1BCA05D77A}"/>
              </a:ext>
            </a:extLst>
          </p:cNvPr>
          <p:cNvSpPr txBox="1"/>
          <p:nvPr/>
        </p:nvSpPr>
        <p:spPr>
          <a:xfrm>
            <a:off x="5948467" y="6446839"/>
            <a:ext cx="236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FTTH </a:t>
            </a:r>
            <a:r>
              <a:rPr lang="zh-CN" altLang="en-US" i="1"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因特网接入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E4DDF02-0F95-E506-324D-783FE5E7434F}"/>
              </a:ext>
            </a:extLst>
          </p:cNvPr>
          <p:cNvSpPr txBox="1"/>
          <p:nvPr/>
        </p:nvSpPr>
        <p:spPr>
          <a:xfrm>
            <a:off x="9413388" y="1936072"/>
            <a:ext cx="236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家庭网络示例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A95DB0C-FE8A-D9C6-C820-EB6BF62CDAA0}"/>
              </a:ext>
            </a:extLst>
          </p:cNvPr>
          <p:cNvSpPr txBox="1"/>
          <p:nvPr/>
        </p:nvSpPr>
        <p:spPr>
          <a:xfrm>
            <a:off x="10106116" y="6478509"/>
            <a:ext cx="236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以太网因特网接入</a:t>
            </a:r>
          </a:p>
        </p:txBody>
      </p:sp>
    </p:spTree>
    <p:extLst>
      <p:ext uri="{BB962C8B-B14F-4D97-AF65-F5344CB8AC3E}">
        <p14:creationId xmlns:p14="http://schemas.microsoft.com/office/powerpoint/2010/main" val="374027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B7827B9-5AE3-40C2-6F8F-92A8B8D91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8" y="0"/>
            <a:ext cx="5060197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D7F80D-07B7-BA0F-6A58-24B3015C1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170" y="226002"/>
            <a:ext cx="4105510" cy="13666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331249C-63D4-5875-0306-DB63DA5A76AE}"/>
              </a:ext>
            </a:extLst>
          </p:cNvPr>
          <p:cNvSpPr txBox="1"/>
          <p:nvPr/>
        </p:nvSpPr>
        <p:spPr>
          <a:xfrm>
            <a:off x="5760516" y="1121706"/>
            <a:ext cx="181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存储转发</a:t>
            </a:r>
            <a:endParaRPr lang="en-US" altLang="zh-CN" i="1"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  <a:p>
            <a:r>
              <a:rPr lang="zh-CN" altLang="en-US" i="1"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分组交换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00DBD69-9776-39C5-529F-0A8F47632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005" y="1755357"/>
            <a:ext cx="4307840" cy="270316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F856212-4EB0-A42F-40A4-74D5E83F3865}"/>
              </a:ext>
            </a:extLst>
          </p:cNvPr>
          <p:cNvSpPr txBox="1"/>
          <p:nvPr/>
        </p:nvSpPr>
        <p:spPr>
          <a:xfrm>
            <a:off x="6238036" y="3833429"/>
            <a:ext cx="214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分组交换网络示例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CA5FD27-1F45-5EED-DBD0-DB8AE796A7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2180" y="4621238"/>
            <a:ext cx="2865120" cy="197355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B28DC44-722C-742B-0047-C7925AA055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8092" y="4202761"/>
            <a:ext cx="3264888" cy="247136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D34A768-F6C6-F101-AB4E-20A54E951B45}"/>
              </a:ext>
            </a:extLst>
          </p:cNvPr>
          <p:cNvSpPr txBox="1"/>
          <p:nvPr/>
        </p:nvSpPr>
        <p:spPr>
          <a:xfrm>
            <a:off x="7720961" y="5438442"/>
            <a:ext cx="214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电路交换</a:t>
            </a:r>
          </a:p>
        </p:txBody>
      </p:sp>
    </p:spTree>
    <p:extLst>
      <p:ext uri="{BB962C8B-B14F-4D97-AF65-F5344CB8AC3E}">
        <p14:creationId xmlns:p14="http://schemas.microsoft.com/office/powerpoint/2010/main" val="53372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41F6CFC-6270-5713-3399-320986148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778" y="213530"/>
            <a:ext cx="3764607" cy="24005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D3C01E7-70D1-4280-E913-3F127E2CB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407" y="206730"/>
            <a:ext cx="3790390" cy="240730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879B34B-74DC-F8AE-B2D3-DD99C82BD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03" y="3031631"/>
            <a:ext cx="4555259" cy="28630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565BCB6-78DA-7AA2-3D7C-C85AEA4ED0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3462" y="3035396"/>
            <a:ext cx="5211266" cy="328365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09BDF90-EDA1-A015-92A5-7DE3262A99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203" y="1008836"/>
            <a:ext cx="4164553" cy="186702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C429DDF-8096-4BE7-3E35-23B9C9F3EE78}"/>
              </a:ext>
            </a:extLst>
          </p:cNvPr>
          <p:cNvSpPr txBox="1"/>
          <p:nvPr/>
        </p:nvSpPr>
        <p:spPr>
          <a:xfrm>
            <a:off x="228203" y="206730"/>
            <a:ext cx="4055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Given millions of access ISPs, how to connect them together?</a:t>
            </a:r>
            <a:endParaRPr lang="zh-CN" altLang="en-US" i="1"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55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021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35</Words>
  <Application>Microsoft Office PowerPoint</Application>
  <PresentationFormat>宽屏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思源黑体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徐瑞阳</dc:creator>
  <cp:lastModifiedBy>徐瑞阳</cp:lastModifiedBy>
  <cp:revision>6</cp:revision>
  <dcterms:created xsi:type="dcterms:W3CDTF">2023-07-29T17:36:17Z</dcterms:created>
  <dcterms:modified xsi:type="dcterms:W3CDTF">2023-08-09T07:17:04Z</dcterms:modified>
</cp:coreProperties>
</file>