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438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1828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602038"/>
            <a:ext cx="1828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365125"/>
            <a:ext cx="52578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65125"/>
            <a:ext cx="154686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709739"/>
            <a:ext cx="210312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4589464"/>
            <a:ext cx="210312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825625"/>
            <a:ext cx="10363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1825625"/>
            <a:ext cx="10363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365126"/>
            <a:ext cx="210312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1681163"/>
            <a:ext cx="103155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2505075"/>
            <a:ext cx="1031557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1681163"/>
            <a:ext cx="103663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2505075"/>
            <a:ext cx="1036637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57200"/>
            <a:ext cx="7864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987426"/>
            <a:ext cx="123444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2057400"/>
            <a:ext cx="7864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57200"/>
            <a:ext cx="7864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987426"/>
            <a:ext cx="123444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2057400"/>
            <a:ext cx="7864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9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65126"/>
            <a:ext cx="2103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825625"/>
            <a:ext cx="2103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A412B-5B03-0A1F-2DF7-B84FF7E1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409574"/>
            <a:ext cx="7768646" cy="3225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C639E8-F379-EE5A-AB11-9B19D2A4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24" y="3147222"/>
            <a:ext cx="3842385" cy="33012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7021E-9323-8E33-4D83-13E3DC4D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66" y="4367154"/>
            <a:ext cx="6168557" cy="1259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C62CC7-B6FF-0A9E-844D-94E0FBB35A93}"/>
              </a:ext>
            </a:extLst>
          </p:cNvPr>
          <p:cNvSpPr txBox="1"/>
          <p:nvPr/>
        </p:nvSpPr>
        <p:spPr>
          <a:xfrm>
            <a:off x="2292506" y="5716011"/>
            <a:ext cx="305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Traceroute </a:t>
            </a:r>
            <a:r>
              <a:rPr lang="zh-CN" altLang="en-US" sz="280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原理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BD4AAC-84C3-3AAE-2770-06A9828B7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888" y="241558"/>
            <a:ext cx="7067103" cy="61045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3C1652-56C9-4DB2-29EE-5576F754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2992" y="539909"/>
            <a:ext cx="7011008" cy="262912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D02982-8FBD-38F4-6526-3E95085246AD}"/>
              </a:ext>
            </a:extLst>
          </p:cNvPr>
          <p:cNvSpPr txBox="1"/>
          <p:nvPr/>
        </p:nvSpPr>
        <p:spPr>
          <a:xfrm>
            <a:off x="2490626" y="3613337"/>
            <a:ext cx="305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时延的构成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BD5034-9D89-B7C9-C2B5-28C3806C8A13}"/>
              </a:ext>
            </a:extLst>
          </p:cNvPr>
          <p:cNvSpPr txBox="1"/>
          <p:nvPr/>
        </p:nvSpPr>
        <p:spPr>
          <a:xfrm>
            <a:off x="7098667" y="2454488"/>
            <a:ext cx="2468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排队时延与流量强度的关系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AF30D1-60B9-3C99-1235-43CFBF596E37}"/>
              </a:ext>
            </a:extLst>
          </p:cNvPr>
          <p:cNvSpPr txBox="1"/>
          <p:nvPr/>
        </p:nvSpPr>
        <p:spPr>
          <a:xfrm>
            <a:off x="17372991" y="3387710"/>
            <a:ext cx="246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吞吐量模型</a:t>
            </a:r>
          </a:p>
        </p:txBody>
      </p:sp>
    </p:spTree>
    <p:extLst>
      <p:ext uri="{BB962C8B-B14F-4D97-AF65-F5344CB8AC3E}">
        <p14:creationId xmlns:p14="http://schemas.microsoft.com/office/powerpoint/2010/main" val="284502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1404</TotalTime>
  <Words>14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思源黑体 Medium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徐瑞阳</dc:creator>
  <cp:lastModifiedBy>徐瑞阳</cp:lastModifiedBy>
  <cp:revision>7</cp:revision>
  <dcterms:created xsi:type="dcterms:W3CDTF">2023-07-29T17:36:17Z</dcterms:created>
  <dcterms:modified xsi:type="dcterms:W3CDTF">2023-08-09T07:54:07Z</dcterms:modified>
</cp:coreProperties>
</file>