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DFA430-9149-46EA-A856-86E2269C1B5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F47F0A-D925-45B2-9F30-53F0B3202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pielkatalog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Spielkatalog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Chad </a:t>
            </a:r>
            <a:r>
              <a:rPr lang="en-US" dirty="0" err="1" smtClean="0"/>
              <a:t>Balash</a:t>
            </a:r>
            <a:r>
              <a:rPr lang="en-US" dirty="0" smtClean="0"/>
              <a:t>, Zane </a:t>
            </a:r>
            <a:r>
              <a:rPr lang="en-US" dirty="0" err="1" smtClean="0"/>
              <a:t>Neuschuler</a:t>
            </a:r>
            <a:r>
              <a:rPr lang="en-US" dirty="0" smtClean="0"/>
              <a:t>, Murat Tartan, and Chris Welter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4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Spielkatalog?</a:t>
            </a:r>
          </a:p>
          <a:p>
            <a:pPr lvl="1"/>
            <a:r>
              <a:rPr lang="en-US" dirty="0" smtClean="0"/>
              <a:t>It is a video game catalog that allows users to organize and mark whether or not they have a video game.  </a:t>
            </a:r>
            <a:endParaRPr lang="en-US" dirty="0"/>
          </a:p>
          <a:p>
            <a:pPr lvl="1"/>
            <a:r>
              <a:rPr lang="en-US" dirty="0" smtClean="0"/>
              <a:t>This is mostly for physical copies organization, but can be implemented to add digital copies as well.</a:t>
            </a:r>
          </a:p>
          <a:p>
            <a:pPr lvl="1"/>
            <a:r>
              <a:rPr lang="en-US" dirty="0" smtClean="0"/>
              <a:t>It’s also a CRUD application.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Spielkatalog?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4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There is a main splash page</a:t>
            </a:r>
          </a:p>
          <a:p>
            <a:pPr lvl="2"/>
            <a:r>
              <a:rPr lang="en-US" dirty="0" smtClean="0"/>
              <a:t>Allows users to go to the following pages: </a:t>
            </a:r>
          </a:p>
          <a:p>
            <a:pPr lvl="3"/>
            <a:r>
              <a:rPr lang="en-US" dirty="0" smtClean="0"/>
              <a:t>Add user </a:t>
            </a:r>
          </a:p>
          <a:p>
            <a:pPr lvl="3"/>
            <a:r>
              <a:rPr lang="en-US" dirty="0" smtClean="0"/>
              <a:t>Add game</a:t>
            </a:r>
          </a:p>
          <a:p>
            <a:pPr lvl="1"/>
            <a:r>
              <a:rPr lang="en-US" dirty="0" smtClean="0"/>
              <a:t>An add user page</a:t>
            </a:r>
          </a:p>
          <a:p>
            <a:pPr lvl="2"/>
            <a:r>
              <a:rPr lang="en-US" dirty="0" smtClean="0"/>
              <a:t>Allows users to be added to the database for future cataloging</a:t>
            </a:r>
          </a:p>
          <a:p>
            <a:pPr lvl="1"/>
            <a:r>
              <a:rPr lang="en-US" dirty="0" smtClean="0"/>
              <a:t>An add video game to user page</a:t>
            </a:r>
          </a:p>
          <a:p>
            <a:pPr lvl="2"/>
            <a:r>
              <a:rPr lang="en-US" dirty="0" smtClean="0"/>
              <a:t>Allows users to add using a search function to find the games they own, borrow, or want to buy</a:t>
            </a:r>
          </a:p>
          <a:p>
            <a:pPr lvl="1"/>
            <a:r>
              <a:rPr lang="en-US" dirty="0" smtClean="0"/>
              <a:t>View all video games of a user</a:t>
            </a:r>
          </a:p>
          <a:p>
            <a:pPr lvl="2"/>
            <a:r>
              <a:rPr lang="en-US" dirty="0" smtClean="0"/>
              <a:t>Allows users to see all the games they currently own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51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Front End Team</a:t>
            </a:r>
          </a:p>
          <a:p>
            <a:pPr lvl="1"/>
            <a:r>
              <a:rPr lang="en-US" dirty="0" smtClean="0"/>
              <a:t>Chris</a:t>
            </a:r>
          </a:p>
          <a:p>
            <a:pPr lvl="2"/>
            <a:r>
              <a:rPr lang="en-US" dirty="0" smtClean="0"/>
              <a:t>Game page with modal creation and front end JavaScript</a:t>
            </a:r>
          </a:p>
          <a:p>
            <a:pPr lvl="1"/>
            <a:r>
              <a:rPr lang="en-US" dirty="0" smtClean="0"/>
              <a:t>Chad</a:t>
            </a:r>
          </a:p>
          <a:p>
            <a:pPr lvl="2"/>
            <a:r>
              <a:rPr lang="en-US" dirty="0" smtClean="0"/>
              <a:t>Front end on other pages + almost all CSS</a:t>
            </a:r>
          </a:p>
          <a:p>
            <a:r>
              <a:rPr lang="en-US" dirty="0" smtClean="0"/>
              <a:t>Back End Team</a:t>
            </a:r>
          </a:p>
          <a:p>
            <a:pPr lvl="1"/>
            <a:r>
              <a:rPr lang="en-US" dirty="0" smtClean="0"/>
              <a:t>Murat</a:t>
            </a:r>
          </a:p>
          <a:p>
            <a:pPr lvl="2"/>
            <a:r>
              <a:rPr lang="en-US" dirty="0" smtClean="0"/>
              <a:t>User profile linking</a:t>
            </a:r>
          </a:p>
          <a:p>
            <a:pPr lvl="1"/>
            <a:r>
              <a:rPr lang="en-US" dirty="0" smtClean="0"/>
              <a:t>Zane</a:t>
            </a:r>
          </a:p>
          <a:p>
            <a:pPr lvl="2"/>
            <a:r>
              <a:rPr lang="en-US" dirty="0" smtClean="0"/>
              <a:t>Routes, backend JavaScript</a:t>
            </a:r>
          </a:p>
          <a:p>
            <a:pPr lvl="2"/>
            <a:r>
              <a:rPr lang="en-US" dirty="0" smtClean="0"/>
              <a:t>Project manager</a:t>
            </a:r>
          </a:p>
          <a:p>
            <a:pPr lvl="2"/>
            <a:r>
              <a:rPr lang="en-US" dirty="0" smtClean="0"/>
              <a:t>Pull request reviewer due to accidents occurring with pulls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11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http://spielkatalog.herokuapp.com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SPIELKATALOG!!!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4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wish to maybe add a bit for mobile friendly formatting to allow for better user experience, currently minor issues with mobile but wish to eventually fix</a:t>
            </a:r>
          </a:p>
          <a:p>
            <a:r>
              <a:rPr lang="en-US" dirty="0" smtClean="0"/>
              <a:t>Maybe add in a giant catalog of all known games in the database for users to look through to see if they find a game they find interesting on other’s list</a:t>
            </a:r>
          </a:p>
          <a:p>
            <a:r>
              <a:rPr lang="en-US" dirty="0" smtClean="0"/>
              <a:t>Maybe add in a “location” reminder field so users know where they have stored their game or who has their game currently</a:t>
            </a:r>
          </a:p>
          <a:p>
            <a:r>
              <a:rPr lang="en-US" dirty="0" smtClean="0"/>
              <a:t>Ability for user to upload catalog via CSV or similar format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Hopeful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2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animate and font-awesome css libraries for front end design</a:t>
            </a:r>
          </a:p>
          <a:p>
            <a:r>
              <a:rPr lang="en-US" dirty="0"/>
              <a:t>We used </a:t>
            </a:r>
            <a:r>
              <a:rPr lang="en-US" dirty="0" err="1"/>
              <a:t>giantbomb</a:t>
            </a:r>
            <a:r>
              <a:rPr lang="en-US" dirty="0"/>
              <a:t> node </a:t>
            </a:r>
            <a:r>
              <a:rPr lang="en-US" dirty="0" smtClean="0"/>
              <a:t>API wrapper for back end functionality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/>
              <a:t>library, package, or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1987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326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Spielkatalog</vt:lpstr>
      <vt:lpstr>What is Spielkatalog?</vt:lpstr>
      <vt:lpstr>Functions</vt:lpstr>
      <vt:lpstr>Responsibilities</vt:lpstr>
      <vt:lpstr>LAUNCH SPIELKATALOG!!!</vt:lpstr>
      <vt:lpstr>Hopeful Improvements</vt:lpstr>
      <vt:lpstr>New library, package, or technology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Spielkatalog</dc:title>
  <dc:creator>Chris Welter</dc:creator>
  <cp:lastModifiedBy>Chris Welter</cp:lastModifiedBy>
  <cp:revision>6</cp:revision>
  <dcterms:created xsi:type="dcterms:W3CDTF">2018-09-05T23:13:24Z</dcterms:created>
  <dcterms:modified xsi:type="dcterms:W3CDTF">2018-09-06T21:40:48Z</dcterms:modified>
</cp:coreProperties>
</file>