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1ABB-DBC4-7347-8886-7EB09A295175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FD785-2C6C-5C49-B67F-BF247AEE2D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FD785-2C6C-5C49-B67F-BF247AEE2D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09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2C986-253E-C547-957D-3804E3925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1C8C4D-7F06-ED4E-9ED8-C7A92040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F0658-48E4-9E49-A35E-AAE11F91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A077C-D7C2-264B-9BEB-106A9ADD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21071A-FC1D-A945-B0B2-2F12FF74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D116D-3A5A-3B4C-8FA9-2FF4797A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86563C-2A7F-5E4B-AF03-D596FE8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39747-98C0-D14D-8353-2F2FB8E2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DC219-65A7-3547-8D72-56B0CE15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3D16C-7E91-D54B-8B4A-A42FBCEE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A52A24-0DB1-0643-AF8E-36E160679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1FEAE-742B-134A-8341-46C30A31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86771-50F4-1B48-B173-247D099F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2FB0B-EA01-4D41-A1EE-56497004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5AEC0-AA7D-0241-A7E7-6E8405EC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3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D2734-B2EE-5340-8B8B-74579C1D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AD09C-8845-C041-B10A-A9B2362C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895E2-2166-F949-8057-78B8B9CA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C9584-2491-4F4D-83CA-9CFA0A8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A9458-39A7-894B-8C9F-BCD1F86C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7329E-014B-1F4F-96DC-79DC2ACA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B7B19-36E1-C047-BE0C-6D227152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D9DAE-73E7-D24C-B678-F437ECDB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35252-50C2-2841-A94D-0829C724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F2B0D-6F2A-1E41-BDE9-8ABE00F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0D9DD-C797-4745-9B8F-A531BE2A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362B9-A112-B641-B06A-8F99F3A9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0D091-83A2-6440-AA9B-44357321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BB5EA9-400F-F84A-B0DC-7ED076B8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EC560-DFEC-334D-B774-565701B8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92D1A-0F98-C44E-A03B-91337C82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8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61923-2011-8F4C-8D9F-4C0E21DD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EADBBC-551F-F54A-BA59-6A150FD6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716A0D-002B-4544-A077-7D1A8D9D0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55EDF5-3E92-E54A-8A82-978F1523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9989FD-95D0-EC44-A089-DBB84D3F8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C6B8D-4A39-A14D-8311-A5D3D463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9D3E84-1CF4-CE4D-9BE8-497A4F67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CEF4E2-735B-3546-B8CA-35F61EFF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2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BBD42-56F3-6046-A02D-7BCAFEF0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7EAA2E-1DAA-534D-9ED7-E7FC69D3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76AA20-BDFB-0146-8D7B-18CD1DD3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568940-2FC9-C44D-82F3-9C0D93D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2A2162-4311-8B4E-B354-79556836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8FF9FF-B232-B040-85F5-2BF458A6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C8FBF-7E40-6F46-A57C-0731057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2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0D161-D01F-7A4B-A806-A6934ACD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B7411-0B58-BA40-9F47-607EA68B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B0A67-175C-F143-A8D7-9B34A9DB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D63297-3CD6-E644-A6EE-DB531DF6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D012E-456C-334D-A305-0A68496E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9DFC8-D94D-7141-97D9-2BDA2297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2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4FBA-D564-AA4A-B901-C48252A1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CA1E69-0308-6840-B886-47D7B212F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C2A80-3C6F-3E4A-8E6E-590D118A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0140E2-B1F6-B643-8008-5D75B031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9D83A7-1581-DA48-89D3-81337B94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28246-A8AD-C541-8442-BC168C52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19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01EA28-5A3F-674F-A214-EEB3DC49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94FFF-E1D8-4546-B670-8BCD9877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4E51A-E4B0-8745-AEC1-A0FD0CC78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A950-5ED1-8D40-8FF1-C6ABBD60A50D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8FC88-9D15-8D4D-9EF6-AD3DFB4E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B1A20-82E3-7A4B-9717-DBA930D3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0FBF-460A-3D46-AF69-BF91DB7AE1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0307BB22-2BF1-2E48-8314-E7227E79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C823CF-2549-7649-B0C5-9DCA2BE5F5BE}"/>
              </a:ext>
            </a:extLst>
          </p:cNvPr>
          <p:cNvSpPr/>
          <p:nvPr/>
        </p:nvSpPr>
        <p:spPr>
          <a:xfrm>
            <a:off x="1373519" y="1419890"/>
            <a:ext cx="9453535" cy="3999678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83DCDAD7-6EB6-9F4B-A346-386500D629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7" t="7969" r="43192" b="76323"/>
          <a:stretch/>
        </p:blipFill>
        <p:spPr>
          <a:xfrm>
            <a:off x="1373519" y="1364479"/>
            <a:ext cx="9462105" cy="41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8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ワイド画面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1</cp:revision>
  <dcterms:created xsi:type="dcterms:W3CDTF">2021-04-29T18:20:52Z</dcterms:created>
  <dcterms:modified xsi:type="dcterms:W3CDTF">2021-04-29T18:27:07Z</dcterms:modified>
</cp:coreProperties>
</file>