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5ABCD-E684-0F4B-B8E4-FDC863016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38EEA3-8F91-D540-BBC1-FEDC1559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03D464-8CDE-5647-B3B2-E8E480C1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68336-08A3-7349-A63D-93D462A7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B66A0-7FD9-8F42-BEED-96E37203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4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0F77B-AE64-774C-B5E0-96B1C7C7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8E0B09-DF7B-1E43-81A1-2010D9211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3667E-D689-B94D-9DE1-4C911BCE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75AF2-B5B9-E34B-A939-C2CDC87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3A8A3E-9C09-144B-8EE5-6D9BDC4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BD2027-4658-DB46-B762-6FA0420BE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95A46A-7425-E941-A155-60F8D34A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109D3-5287-5A4A-8232-1C77E495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3082D-EBF7-454E-B2F5-138630F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3898AA-D98D-E04A-98F8-F8AD0905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1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C1EE1-7FB6-5944-B8EA-FB5131F2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D4B71-8B08-2340-97B7-4FC17FE2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D73BC-B3B4-1E43-8789-0F9807A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41905-6CF7-2B45-A2BC-DFC2E07F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E487DD-EB0D-8940-95D9-5CBA35AC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6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FE8CA-698E-504D-B9C4-7FE56507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FFE316-5E27-164E-B183-5ED1EB6CB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B495F2-EE0A-CF4D-A278-150133A3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48884-BFF8-774A-BBC0-69D04149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6A183-BCC6-1B47-975C-C3339D73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5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F1334-E6F6-2443-BF74-A3FB8BBD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41EB5-C309-AE45-A493-A6499A5B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292D5-67B1-5B4E-A95C-50E86D2B1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EEC94B-96E8-EC48-A89A-EF97B2B3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47C525-0CF9-724D-9E5C-F244027C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97BA8D-3593-F24F-ADE7-64F08F6C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72F5B-3FCB-9040-B196-64877569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981D9F-1596-FF47-8BE9-E6871196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5A02C8-3193-3C44-B499-567F661E6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B4ECD8-A160-B741-AF19-7E25A5DB7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9D3E6B-3501-104F-A720-D3AB2ABB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2D8CD6-136D-3B48-A8E4-519BD66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9F3236-D66B-4B4F-ACA1-DE0FF276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D1EE49-B751-0044-9108-B07FA5BD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8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37B1E-AED2-C44F-B481-0CFB017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7CC5FB-E148-8F4D-88D3-A2A46067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1021ED-BE06-9B48-97B2-10E7D68B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B9B90-1F28-744F-A934-28E21A35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2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1964C-2A1B-FE44-9671-B01AF3F4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2FED9F-A71C-A840-9025-49F398A0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98899E-18DD-934E-913E-66594DF9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1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EF2D0-1A6F-804A-A365-C546BB02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79207-3E9B-7F46-9373-C1A2BC8B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E09F0E-0305-274B-B53A-6699FF8C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E7DD3C-4972-794B-B12C-25497181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8184C1-DB9F-444C-984C-D70FD225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BE0345-FE96-9A4C-835F-D6E17B1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2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604B2-9879-0042-94CB-E83C1245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B9331F-3923-A441-915A-7405CF4E5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6273D-4F1A-554C-815C-17AF41F9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5F5B01-6D7A-054E-823D-B33EF760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1900F-A47C-5543-8AC7-4E8902F9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785D33-B885-034A-85A1-0DBA67D3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A73F49-A597-9948-81B7-ED5FA9F7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00B69A-2DCA-1249-9FFF-23410678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C9422-4E8A-554F-9328-08CD8F1DA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ED28EE-CB14-6B49-97CD-C1E8BBD4D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8A31-6BEA-E347-9DB3-C12E156A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3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C233EE87-9D94-6F4A-BCCF-5405B554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2135" cy="488632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5940B8-03B5-EC4B-84B2-90F169C3B041}"/>
              </a:ext>
            </a:extLst>
          </p:cNvPr>
          <p:cNvSpPr/>
          <p:nvPr/>
        </p:nvSpPr>
        <p:spPr>
          <a:xfrm>
            <a:off x="154433" y="4701659"/>
            <a:ext cx="25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0" dirty="0">
                <a:effectLst/>
                <a:latin typeface="Helvetica" pitchFamily="2" charset="0"/>
              </a:rPr>
              <a:t>https://</a:t>
            </a:r>
            <a:r>
              <a:rPr lang="en" altLang="ja-JP" b="0" dirty="0" err="1">
                <a:effectLst/>
                <a:latin typeface="Helvetica" pitchFamily="2" charset="0"/>
              </a:rPr>
              <a:t>www.alsok.co.jp</a:t>
            </a:r>
            <a:endParaRPr lang="en" altLang="ja-JP" b="0" dirty="0">
              <a:effectLst/>
              <a:latin typeface="Helvetica" pitchFamily="2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849905-A6FB-F943-927C-0ACD396DB3E1}"/>
              </a:ext>
            </a:extLst>
          </p:cNvPr>
          <p:cNvSpPr/>
          <p:nvPr/>
        </p:nvSpPr>
        <p:spPr>
          <a:xfrm>
            <a:off x="5638800" y="478972"/>
            <a:ext cx="2296886" cy="5366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3001221-D0B4-3F41-A79A-9B524BAA754D}"/>
              </a:ext>
            </a:extLst>
          </p:cNvPr>
          <p:cNvSpPr/>
          <p:nvPr/>
        </p:nvSpPr>
        <p:spPr>
          <a:xfrm>
            <a:off x="6553200" y="827314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4219192-4B69-1F4E-94FF-40BFA348FE49}"/>
              </a:ext>
            </a:extLst>
          </p:cNvPr>
          <p:cNvSpPr/>
          <p:nvPr/>
        </p:nvSpPr>
        <p:spPr>
          <a:xfrm>
            <a:off x="6787243" y="1690006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ABD99CA-6B7B-B149-AE78-31EF1D211244}"/>
              </a:ext>
            </a:extLst>
          </p:cNvPr>
          <p:cNvSpPr/>
          <p:nvPr/>
        </p:nvSpPr>
        <p:spPr>
          <a:xfrm>
            <a:off x="6417130" y="2552698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5619FDB-53F1-D944-BDAB-55B09E7C2EF5}"/>
              </a:ext>
            </a:extLst>
          </p:cNvPr>
          <p:cNvSpPr/>
          <p:nvPr/>
        </p:nvSpPr>
        <p:spPr>
          <a:xfrm>
            <a:off x="6607629" y="3415390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0441810F-6CFF-EC48-9066-608D77AB4D9B}"/>
              </a:ext>
            </a:extLst>
          </p:cNvPr>
          <p:cNvSpPr/>
          <p:nvPr/>
        </p:nvSpPr>
        <p:spPr>
          <a:xfrm>
            <a:off x="6787243" y="4278082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A19195B-013E-B04A-83B7-BA6C981DEE0A}"/>
              </a:ext>
            </a:extLst>
          </p:cNvPr>
          <p:cNvSpPr/>
          <p:nvPr/>
        </p:nvSpPr>
        <p:spPr>
          <a:xfrm>
            <a:off x="6651173" y="5140774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6262354-9D63-8D49-A62E-CB974585A017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787243" y="478972"/>
            <a:ext cx="0" cy="536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E2E5AB-4F6C-EB4C-8EA6-B6280A7C758E}"/>
              </a:ext>
            </a:extLst>
          </p:cNvPr>
          <p:cNvSpPr txBox="1"/>
          <p:nvPr/>
        </p:nvSpPr>
        <p:spPr>
          <a:xfrm>
            <a:off x="6406246" y="1096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4CE287-A40D-4A48-A3CF-B40653FB87F6}"/>
              </a:ext>
            </a:extLst>
          </p:cNvPr>
          <p:cNvSpPr txBox="1"/>
          <p:nvPr/>
        </p:nvSpPr>
        <p:spPr>
          <a:xfrm>
            <a:off x="7489372" y="4099837"/>
            <a:ext cx="500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ピンの位置は僅かにずれている！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画像は大袈裟にやっています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C94E58-FD77-FE49-A4C1-21A2FAA175EC}"/>
              </a:ext>
            </a:extLst>
          </p:cNvPr>
          <p:cNvSpPr txBox="1"/>
          <p:nvPr/>
        </p:nvSpPr>
        <p:spPr>
          <a:xfrm>
            <a:off x="4914900" y="6074167"/>
            <a:ext cx="374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鍵の内筒を上から見た図</a:t>
            </a:r>
          </a:p>
        </p:txBody>
      </p:sp>
    </p:spTree>
    <p:extLst>
      <p:ext uri="{BB962C8B-B14F-4D97-AF65-F5344CB8AC3E}">
        <p14:creationId xmlns:p14="http://schemas.microsoft.com/office/powerpoint/2010/main" val="7495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游ゴシック</vt:lpstr>
      <vt:lpstr>游ゴシック Light</vt:lpstr>
      <vt:lpstr>Arial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1</cp:revision>
  <dcterms:created xsi:type="dcterms:W3CDTF">2021-08-14T09:10:25Z</dcterms:created>
  <dcterms:modified xsi:type="dcterms:W3CDTF">2021-08-14T09:25:59Z</dcterms:modified>
</cp:coreProperties>
</file>