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7030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907FA0-DB1A-D940-AC66-BA341FD68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DCF602-AE37-D44D-9682-343385FEF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9FBB0B-B8DD-3B42-90C3-A9B3DCEC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977408-8C84-D44C-8011-C36D8D24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036751-0D09-1E4B-8821-57E0FC02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4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15101-8E87-5248-B529-7E1C6133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DEE8CE-4A6B-E046-93C1-CAA9A48DA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148040-7600-754D-AFB0-9DB4859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4EFBC-F28F-E146-9685-72FC2F55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56166-54D9-4044-86A8-0694B53A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72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2CFF84-51BF-2444-91E6-2E709C70F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9E901C-52E8-7B4E-AC7F-3C174942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4F163F-AB9F-B847-A119-9E2236C1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9C74E0-9E38-DA49-A493-B60A4DF0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A7A-19E2-9A4F-A6E6-6C7FFC2A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9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05A66-9E2C-8544-A172-06C3209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360ED5-A2B3-D947-B513-20149327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EFB4D8-DEEA-F040-B989-5160B937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854C77-4025-164E-8485-BC145517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CD492-4F4C-7A40-8088-CE56D46B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9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B2C48-F10B-BE4C-B5C2-1DD20CE0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8A414-6CDE-0B49-9E8A-E2238855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633038-4DF9-3F4C-80EA-0E534F19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3475E0-F7CC-6B48-B7B0-CC336934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644763-2EB6-484B-B739-5441182E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61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0CDD5-FC84-E44E-8E3E-81EB13DD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DC21E-436C-5C48-AAA1-F5FCCC02C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E70CEB-9D4A-714D-9E6B-8005B00A4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8C5B5D-C393-FA41-B33E-F02B2174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04266E-C633-5344-8C68-0DBCA7F6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F4FCD7-BD56-DD4E-AEE9-E26C0B0B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7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2F7A8-0B31-BB47-99E3-7EF571DF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5B53D-B363-B44C-893A-94DEC8A7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EFAC5E-170A-3F44-8D0B-FD1FF08A5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57774D-F6D3-FC4D-A098-B1BABCF03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63D5076-208C-A940-8332-DBEA0F13B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625B8D-E768-0242-9C1C-23CFF3A1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8919EF-CBE5-814B-8E5A-4D908CA6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C593AE-F455-6542-B2D2-15950B3F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9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A07414-099B-B14A-829B-D4FF6AD3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CF727-47D6-2846-ABBD-32F1B5B8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07BDBC-B241-2F44-B5A1-8A22EB10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9099A6-9B7D-634C-A069-07BF053B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CC4B7C4-FF3C-144F-943B-02C30910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8E7151-25B3-5647-9337-29D200FD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504A2C-8463-6B4A-B870-84C98BC8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70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07F47-B36A-D444-9316-CA3900EA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CA1E6-4D43-D243-A606-B998DF36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1238FC-4002-8F4A-AC4B-85253761D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9D4861-2558-CF43-A793-2677FD61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4EA837-4417-1C4B-9E7F-4A7FE1A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8624B-8FE9-A842-8E3E-4A0BE312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62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1868E-EA5B-0146-9A39-E573EE6F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661DAB-CB9B-B148-8ABA-F1846EE18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5A2EF0-10BF-414F-A11F-A3CC36ADE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83D9D2-8E52-164E-998D-7FC017E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85DB4B-CE2E-A24A-886B-CBFB14D7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1F7C96-4FEA-574D-861C-B9DD0DA1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1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8F10E0-E20F-6D41-874B-A74775AE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A1FBF0-74F8-9C43-BDC6-74624D3E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00ED69-3274-B64E-8905-4D98558E2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ACBCC-BCB0-3E49-9B97-0826FA353006}" type="datetimeFigureOut">
              <a:rPr kumimoji="1" lang="ja-JP" altLang="en-US" smtClean="0"/>
              <a:t>2021/8/24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989C3-9E32-E34C-B594-B5307EABE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C9D2E-FF44-1142-A0FE-65F9807F5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D8CD-9677-6C45-9F16-94BBB8F816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03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317B886-8F66-D346-B731-E89A8B272253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図 4" descr="テキスト, ロゴ&#10;&#10;自動的に生成された説明">
              <a:extLst>
                <a:ext uri="{FF2B5EF4-FFF2-40B4-BE49-F238E27FC236}">
                  <a16:creationId xmlns:a16="http://schemas.microsoft.com/office/drawing/2014/main" id="{3811406D-8B7B-9443-BDFE-66D33ED54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7A63539B-5E27-E845-83F2-8474E213B306}"/>
                </a:ext>
              </a:extLst>
            </p:cNvPr>
            <p:cNvSpPr/>
            <p:nvPr/>
          </p:nvSpPr>
          <p:spPr>
            <a:xfrm>
              <a:off x="4456545" y="1138000"/>
              <a:ext cx="3278909" cy="3107996"/>
            </a:xfrm>
            <a:prstGeom prst="rect">
              <a:avLst/>
            </a:prstGeom>
            <a:solidFill>
              <a:srgbClr val="393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442D04C-2129-4E45-8DE8-912904FDA9E8}"/>
                </a:ext>
              </a:extLst>
            </p:cNvPr>
            <p:cNvGrpSpPr/>
            <p:nvPr/>
          </p:nvGrpSpPr>
          <p:grpSpPr>
            <a:xfrm>
              <a:off x="4904811" y="1602674"/>
              <a:ext cx="2830643" cy="2178647"/>
              <a:chOff x="4795599" y="1566416"/>
              <a:chExt cx="2830643" cy="2178647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BACA18C-9F9A-014E-9C3F-F7A6CB020DB9}"/>
                  </a:ext>
                </a:extLst>
              </p:cNvPr>
              <p:cNvSpPr/>
              <p:nvPr/>
            </p:nvSpPr>
            <p:spPr>
              <a:xfrm>
                <a:off x="5272656" y="1566416"/>
                <a:ext cx="2353586" cy="1701579"/>
              </a:xfrm>
              <a:prstGeom prst="rect">
                <a:avLst/>
              </a:prstGeom>
              <a:solidFill>
                <a:srgbClr val="393D46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CF0055E-DA4D-1640-BE72-07AE58FA98DF}"/>
                  </a:ext>
                </a:extLst>
              </p:cNvPr>
              <p:cNvSpPr/>
              <p:nvPr/>
            </p:nvSpPr>
            <p:spPr>
              <a:xfrm>
                <a:off x="5034126" y="1804955"/>
                <a:ext cx="2353586" cy="1701579"/>
              </a:xfrm>
              <a:prstGeom prst="rect">
                <a:avLst/>
              </a:prstGeom>
              <a:solidFill>
                <a:srgbClr val="393D46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D2B355-CD7F-4644-8695-94BFC0077A92}"/>
                  </a:ext>
                </a:extLst>
              </p:cNvPr>
              <p:cNvSpPr/>
              <p:nvPr/>
            </p:nvSpPr>
            <p:spPr>
              <a:xfrm>
                <a:off x="4795599" y="2043484"/>
                <a:ext cx="2353586" cy="1701579"/>
              </a:xfrm>
              <a:prstGeom prst="rect">
                <a:avLst/>
              </a:prstGeom>
              <a:solidFill>
                <a:srgbClr val="393D46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2" name="グラフィックス 11" descr="電球 単色塗りつぶし">
                <a:extLst>
                  <a:ext uri="{FF2B5EF4-FFF2-40B4-BE49-F238E27FC236}">
                    <a16:creationId xmlns:a16="http://schemas.microsoft.com/office/drawing/2014/main" id="{2811E406-A8EE-254C-8A62-1AAAC3279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5192" y="2437073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6192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2</cp:revision>
  <dcterms:created xsi:type="dcterms:W3CDTF">2021-08-24T14:42:48Z</dcterms:created>
  <dcterms:modified xsi:type="dcterms:W3CDTF">2021-08-24T14:52:00Z</dcterms:modified>
</cp:coreProperties>
</file>