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065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19"/>
  </p:normalViewPr>
  <p:slideViewPr>
    <p:cSldViewPr snapToGrid="0" snapToObjects="1">
      <p:cViewPr varScale="1">
        <p:scale>
          <a:sx n="135" d="100"/>
          <a:sy n="135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2720"/>
            <a:ext cx="7772400" cy="2111810"/>
          </a:xfrm>
        </p:spPr>
        <p:txBody>
          <a:bodyPr anchor="b"/>
          <a:lstStyle>
            <a:lvl1pPr algn="ctr">
              <a:defRPr sz="53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85970"/>
            <a:ext cx="6858000" cy="1464506"/>
          </a:xfrm>
        </p:spPr>
        <p:txBody>
          <a:bodyPr/>
          <a:lstStyle>
            <a:lvl1pPr marL="0" indent="0" algn="ctr">
              <a:buNone/>
              <a:defRPr sz="2123"/>
            </a:lvl1pPr>
            <a:lvl2pPr marL="404393" indent="0" algn="ctr">
              <a:buNone/>
              <a:defRPr sz="1769"/>
            </a:lvl2pPr>
            <a:lvl3pPr marL="808787" indent="0" algn="ctr">
              <a:buNone/>
              <a:defRPr sz="1592"/>
            </a:lvl3pPr>
            <a:lvl4pPr marL="1213180" indent="0" algn="ctr">
              <a:buNone/>
              <a:defRPr sz="1415"/>
            </a:lvl4pPr>
            <a:lvl5pPr marL="1617574" indent="0" algn="ctr">
              <a:buNone/>
              <a:defRPr sz="1415"/>
            </a:lvl5pPr>
            <a:lvl6pPr marL="2021967" indent="0" algn="ctr">
              <a:buNone/>
              <a:defRPr sz="1415"/>
            </a:lvl6pPr>
            <a:lvl7pPr marL="2426360" indent="0" algn="ctr">
              <a:buNone/>
              <a:defRPr sz="1415"/>
            </a:lvl7pPr>
            <a:lvl8pPr marL="2830754" indent="0" algn="ctr">
              <a:buNone/>
              <a:defRPr sz="1415"/>
            </a:lvl8pPr>
            <a:lvl9pPr marL="3235147" indent="0" algn="ctr">
              <a:buNone/>
              <a:defRPr sz="141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5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2950"/>
            <a:ext cx="1971675" cy="51405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2950"/>
            <a:ext cx="5800725" cy="51405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5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8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12249"/>
            <a:ext cx="7886700" cy="2523220"/>
          </a:xfrm>
        </p:spPr>
        <p:txBody>
          <a:bodyPr anchor="b"/>
          <a:lstStyle>
            <a:lvl1pPr>
              <a:defRPr sz="53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59339"/>
            <a:ext cx="7886700" cy="1326902"/>
          </a:xfrm>
        </p:spPr>
        <p:txBody>
          <a:bodyPr/>
          <a:lstStyle>
            <a:lvl1pPr marL="0" indent="0">
              <a:buNone/>
              <a:defRPr sz="2123">
                <a:solidFill>
                  <a:schemeClr val="tx1"/>
                </a:solidFill>
              </a:defRPr>
            </a:lvl1pPr>
            <a:lvl2pPr marL="404393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2pPr>
            <a:lvl3pPr marL="808787" indent="0">
              <a:buNone/>
              <a:defRPr sz="1592">
                <a:solidFill>
                  <a:schemeClr val="tx1">
                    <a:tint val="75000"/>
                  </a:schemeClr>
                </a:solidFill>
              </a:defRPr>
            </a:lvl3pPr>
            <a:lvl4pPr marL="121318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4pPr>
            <a:lvl5pPr marL="1617574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5pPr>
            <a:lvl6pPr marL="2021967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6pPr>
            <a:lvl7pPr marL="242636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7pPr>
            <a:lvl8pPr marL="2830754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8pPr>
            <a:lvl9pPr marL="3235147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1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4749"/>
            <a:ext cx="3886200" cy="38487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4749"/>
            <a:ext cx="3886200" cy="384871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12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2951"/>
            <a:ext cx="7886700" cy="11724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86973"/>
            <a:ext cx="3868340" cy="728743"/>
          </a:xfrm>
        </p:spPr>
        <p:txBody>
          <a:bodyPr anchor="b"/>
          <a:lstStyle>
            <a:lvl1pPr marL="0" indent="0">
              <a:buNone/>
              <a:defRPr sz="2123" b="1"/>
            </a:lvl1pPr>
            <a:lvl2pPr marL="404393" indent="0">
              <a:buNone/>
              <a:defRPr sz="1769" b="1"/>
            </a:lvl2pPr>
            <a:lvl3pPr marL="808787" indent="0">
              <a:buNone/>
              <a:defRPr sz="1592" b="1"/>
            </a:lvl3pPr>
            <a:lvl4pPr marL="1213180" indent="0">
              <a:buNone/>
              <a:defRPr sz="1415" b="1"/>
            </a:lvl4pPr>
            <a:lvl5pPr marL="1617574" indent="0">
              <a:buNone/>
              <a:defRPr sz="1415" b="1"/>
            </a:lvl5pPr>
            <a:lvl6pPr marL="2021967" indent="0">
              <a:buNone/>
              <a:defRPr sz="1415" b="1"/>
            </a:lvl6pPr>
            <a:lvl7pPr marL="2426360" indent="0">
              <a:buNone/>
              <a:defRPr sz="1415" b="1"/>
            </a:lvl7pPr>
            <a:lvl8pPr marL="2830754" indent="0">
              <a:buNone/>
              <a:defRPr sz="1415" b="1"/>
            </a:lvl8pPr>
            <a:lvl9pPr marL="3235147" indent="0">
              <a:buNone/>
              <a:defRPr sz="14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5716"/>
            <a:ext cx="3868340" cy="32589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86973"/>
            <a:ext cx="3887391" cy="728743"/>
          </a:xfrm>
        </p:spPr>
        <p:txBody>
          <a:bodyPr anchor="b"/>
          <a:lstStyle>
            <a:lvl1pPr marL="0" indent="0">
              <a:buNone/>
              <a:defRPr sz="2123" b="1"/>
            </a:lvl1pPr>
            <a:lvl2pPr marL="404393" indent="0">
              <a:buNone/>
              <a:defRPr sz="1769" b="1"/>
            </a:lvl2pPr>
            <a:lvl3pPr marL="808787" indent="0">
              <a:buNone/>
              <a:defRPr sz="1592" b="1"/>
            </a:lvl3pPr>
            <a:lvl4pPr marL="1213180" indent="0">
              <a:buNone/>
              <a:defRPr sz="1415" b="1"/>
            </a:lvl4pPr>
            <a:lvl5pPr marL="1617574" indent="0">
              <a:buNone/>
              <a:defRPr sz="1415" b="1"/>
            </a:lvl5pPr>
            <a:lvl6pPr marL="2021967" indent="0">
              <a:buNone/>
              <a:defRPr sz="1415" b="1"/>
            </a:lvl6pPr>
            <a:lvl7pPr marL="2426360" indent="0">
              <a:buNone/>
              <a:defRPr sz="1415" b="1"/>
            </a:lvl7pPr>
            <a:lvl8pPr marL="2830754" indent="0">
              <a:buNone/>
              <a:defRPr sz="1415" b="1"/>
            </a:lvl8pPr>
            <a:lvl9pPr marL="3235147" indent="0">
              <a:buNone/>
              <a:defRPr sz="14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15716"/>
            <a:ext cx="3887391" cy="32589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3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46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6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4389"/>
            <a:ext cx="2949178" cy="1415362"/>
          </a:xfrm>
        </p:spPr>
        <p:txBody>
          <a:bodyPr anchor="b"/>
          <a:lstStyle>
            <a:lvl1pPr>
              <a:defRPr sz="28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73369"/>
            <a:ext cx="4629150" cy="4310677"/>
          </a:xfrm>
        </p:spPr>
        <p:txBody>
          <a:bodyPr/>
          <a:lstStyle>
            <a:lvl1pPr>
              <a:defRPr sz="2830"/>
            </a:lvl1pPr>
            <a:lvl2pPr>
              <a:defRPr sz="2477"/>
            </a:lvl2pPr>
            <a:lvl3pPr>
              <a:defRPr sz="2123"/>
            </a:lvl3pPr>
            <a:lvl4pPr>
              <a:defRPr sz="1769"/>
            </a:lvl4pPr>
            <a:lvl5pPr>
              <a:defRPr sz="1769"/>
            </a:lvl5pPr>
            <a:lvl6pPr>
              <a:defRPr sz="1769"/>
            </a:lvl6pPr>
            <a:lvl7pPr>
              <a:defRPr sz="1769"/>
            </a:lvl7pPr>
            <a:lvl8pPr>
              <a:defRPr sz="1769"/>
            </a:lvl8pPr>
            <a:lvl9pPr>
              <a:defRPr sz="17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19751"/>
            <a:ext cx="2949178" cy="3371315"/>
          </a:xfrm>
        </p:spPr>
        <p:txBody>
          <a:bodyPr/>
          <a:lstStyle>
            <a:lvl1pPr marL="0" indent="0">
              <a:buNone/>
              <a:defRPr sz="1415"/>
            </a:lvl1pPr>
            <a:lvl2pPr marL="404393" indent="0">
              <a:buNone/>
              <a:defRPr sz="1238"/>
            </a:lvl2pPr>
            <a:lvl3pPr marL="808787" indent="0">
              <a:buNone/>
              <a:defRPr sz="1061"/>
            </a:lvl3pPr>
            <a:lvl4pPr marL="1213180" indent="0">
              <a:buNone/>
              <a:defRPr sz="885"/>
            </a:lvl4pPr>
            <a:lvl5pPr marL="1617574" indent="0">
              <a:buNone/>
              <a:defRPr sz="885"/>
            </a:lvl5pPr>
            <a:lvl6pPr marL="2021967" indent="0">
              <a:buNone/>
              <a:defRPr sz="885"/>
            </a:lvl6pPr>
            <a:lvl7pPr marL="2426360" indent="0">
              <a:buNone/>
              <a:defRPr sz="885"/>
            </a:lvl7pPr>
            <a:lvl8pPr marL="2830754" indent="0">
              <a:buNone/>
              <a:defRPr sz="885"/>
            </a:lvl8pPr>
            <a:lvl9pPr marL="3235147" indent="0">
              <a:buNone/>
              <a:defRPr sz="8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4389"/>
            <a:ext cx="2949178" cy="1415362"/>
          </a:xfrm>
        </p:spPr>
        <p:txBody>
          <a:bodyPr anchor="b"/>
          <a:lstStyle>
            <a:lvl1pPr>
              <a:defRPr sz="28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73369"/>
            <a:ext cx="4629150" cy="4310677"/>
          </a:xfrm>
        </p:spPr>
        <p:txBody>
          <a:bodyPr anchor="t"/>
          <a:lstStyle>
            <a:lvl1pPr marL="0" indent="0">
              <a:buNone/>
              <a:defRPr sz="2830"/>
            </a:lvl1pPr>
            <a:lvl2pPr marL="404393" indent="0">
              <a:buNone/>
              <a:defRPr sz="2477"/>
            </a:lvl2pPr>
            <a:lvl3pPr marL="808787" indent="0">
              <a:buNone/>
              <a:defRPr sz="2123"/>
            </a:lvl3pPr>
            <a:lvl4pPr marL="1213180" indent="0">
              <a:buNone/>
              <a:defRPr sz="1769"/>
            </a:lvl4pPr>
            <a:lvl5pPr marL="1617574" indent="0">
              <a:buNone/>
              <a:defRPr sz="1769"/>
            </a:lvl5pPr>
            <a:lvl6pPr marL="2021967" indent="0">
              <a:buNone/>
              <a:defRPr sz="1769"/>
            </a:lvl6pPr>
            <a:lvl7pPr marL="2426360" indent="0">
              <a:buNone/>
              <a:defRPr sz="1769"/>
            </a:lvl7pPr>
            <a:lvl8pPr marL="2830754" indent="0">
              <a:buNone/>
              <a:defRPr sz="1769"/>
            </a:lvl8pPr>
            <a:lvl9pPr marL="3235147" indent="0">
              <a:buNone/>
              <a:defRPr sz="176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19751"/>
            <a:ext cx="2949178" cy="3371315"/>
          </a:xfrm>
        </p:spPr>
        <p:txBody>
          <a:bodyPr/>
          <a:lstStyle>
            <a:lvl1pPr marL="0" indent="0">
              <a:buNone/>
              <a:defRPr sz="1415"/>
            </a:lvl1pPr>
            <a:lvl2pPr marL="404393" indent="0">
              <a:buNone/>
              <a:defRPr sz="1238"/>
            </a:lvl2pPr>
            <a:lvl3pPr marL="808787" indent="0">
              <a:buNone/>
              <a:defRPr sz="1061"/>
            </a:lvl3pPr>
            <a:lvl4pPr marL="1213180" indent="0">
              <a:buNone/>
              <a:defRPr sz="885"/>
            </a:lvl4pPr>
            <a:lvl5pPr marL="1617574" indent="0">
              <a:buNone/>
              <a:defRPr sz="885"/>
            </a:lvl5pPr>
            <a:lvl6pPr marL="2021967" indent="0">
              <a:buNone/>
              <a:defRPr sz="885"/>
            </a:lvl6pPr>
            <a:lvl7pPr marL="2426360" indent="0">
              <a:buNone/>
              <a:defRPr sz="885"/>
            </a:lvl7pPr>
            <a:lvl8pPr marL="2830754" indent="0">
              <a:buNone/>
              <a:defRPr sz="885"/>
            </a:lvl8pPr>
            <a:lvl9pPr marL="3235147" indent="0">
              <a:buNone/>
              <a:defRPr sz="8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4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2951"/>
            <a:ext cx="7886700" cy="117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4749"/>
            <a:ext cx="7886700" cy="3848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22134"/>
            <a:ext cx="2057400" cy="322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A5B3-1EB3-1140-8AD9-272F0A024380}" type="datetimeFigureOut">
              <a:rPr kumimoji="1" lang="ja-JP" altLang="en-US" smtClean="0"/>
              <a:t>2020/2/18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22134"/>
            <a:ext cx="3086100" cy="322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22134"/>
            <a:ext cx="2057400" cy="322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70C3-F976-CF40-AA36-9A5DC5D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3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8787" rtl="0" eaLnBrk="1" latinLnBrk="0" hangingPunct="1">
        <a:lnSpc>
          <a:spcPct val="90000"/>
        </a:lnSpc>
        <a:spcBef>
          <a:spcPct val="0"/>
        </a:spcBef>
        <a:buNone/>
        <a:defRPr kumimoji="1" sz="38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197" indent="-202197" algn="l" defTabSz="80878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kumimoji="1" sz="2477" kern="1200">
          <a:solidFill>
            <a:schemeClr val="tx1"/>
          </a:solidFill>
          <a:latin typeface="+mn-lt"/>
          <a:ea typeface="+mn-ea"/>
          <a:cs typeface="+mn-cs"/>
        </a:defRPr>
      </a:lvl1pPr>
      <a:lvl2pPr marL="606590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2123" kern="1200">
          <a:solidFill>
            <a:schemeClr val="tx1"/>
          </a:solidFill>
          <a:latin typeface="+mn-lt"/>
          <a:ea typeface="+mn-ea"/>
          <a:cs typeface="+mn-cs"/>
        </a:defRPr>
      </a:lvl2pPr>
      <a:lvl3pPr marL="1010984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769" kern="1200">
          <a:solidFill>
            <a:schemeClr val="tx1"/>
          </a:solidFill>
          <a:latin typeface="+mn-lt"/>
          <a:ea typeface="+mn-ea"/>
          <a:cs typeface="+mn-cs"/>
        </a:defRPr>
      </a:lvl3pPr>
      <a:lvl4pPr marL="1415377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4pPr>
      <a:lvl5pPr marL="1819770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5pPr>
      <a:lvl6pPr marL="2224164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6pPr>
      <a:lvl7pPr marL="2628557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7pPr>
      <a:lvl8pPr marL="3032951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8pPr>
      <a:lvl9pPr marL="3437344" indent="-202197" algn="l" defTabSz="808787" rtl="0" eaLnBrk="1" latinLnBrk="0" hangingPunct="1">
        <a:lnSpc>
          <a:spcPct val="90000"/>
        </a:lnSpc>
        <a:spcBef>
          <a:spcPts val="442"/>
        </a:spcBef>
        <a:buFont typeface="Arial" panose="020B0604020202020204" pitchFamily="34" charset="0"/>
        <a:buChar char="•"/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1pPr>
      <a:lvl2pPr marL="404393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2pPr>
      <a:lvl3pPr marL="808787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3pPr>
      <a:lvl4pPr marL="1213180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4pPr>
      <a:lvl5pPr marL="1617574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5pPr>
      <a:lvl6pPr marL="2021967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6pPr>
      <a:lvl7pPr marL="2426360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7pPr>
      <a:lvl8pPr marL="2830754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8pPr>
      <a:lvl9pPr marL="3235147" algn="l" defTabSz="808787" rtl="0" eaLnBrk="1" latinLnBrk="0" hangingPunct="1">
        <a:defRPr kumimoji="1" sz="1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2760F6-05F5-EB4A-BDE9-15BC660F6946}"/>
              </a:ext>
            </a:extLst>
          </p:cNvPr>
          <p:cNvSpPr/>
          <p:nvPr/>
        </p:nvSpPr>
        <p:spPr>
          <a:xfrm>
            <a:off x="433137" y="2575935"/>
            <a:ext cx="2419815" cy="2419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E6165B-2777-8341-B644-A1098C2B1530}"/>
              </a:ext>
            </a:extLst>
          </p:cNvPr>
          <p:cNvSpPr/>
          <p:nvPr/>
        </p:nvSpPr>
        <p:spPr>
          <a:xfrm>
            <a:off x="-11151" y="-10956"/>
            <a:ext cx="9155151" cy="16324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78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7F03F3-DE70-BB4E-A385-901F28ED3F70}"/>
              </a:ext>
            </a:extLst>
          </p:cNvPr>
          <p:cNvSpPr txBox="1"/>
          <p:nvPr/>
        </p:nvSpPr>
        <p:spPr>
          <a:xfrm>
            <a:off x="2317048" y="340211"/>
            <a:ext cx="4509903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110"/>
              </a:lnSpc>
            </a:pPr>
            <a:r>
              <a:rPr kumimoji="1" lang="en-US" altLang="ja-JP" sz="5400" spc="295" dirty="0">
                <a:solidFill>
                  <a:schemeClr val="bg1"/>
                </a:solidFill>
                <a:latin typeface="Helvetica" pitchFamily="2" charset="0"/>
              </a:rPr>
              <a:t>RUPC 2020</a:t>
            </a:r>
          </a:p>
          <a:p>
            <a:pPr algn="ctr">
              <a:lnSpc>
                <a:spcPts val="4110"/>
              </a:lnSpc>
            </a:pPr>
            <a:r>
              <a:rPr kumimoji="1" lang="en-US" altLang="ja-JP" sz="5400" spc="295" dirty="0">
                <a:solidFill>
                  <a:schemeClr val="bg1"/>
                </a:solidFill>
                <a:latin typeface="Helvetica" pitchFamily="2" charset="0"/>
              </a:rPr>
              <a:t>contestant</a:t>
            </a:r>
            <a:endParaRPr kumimoji="1" lang="ja-JP" altLang="en-US" sz="5400" spc="295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80A7112-6889-8143-9623-91CF7E9A5848}"/>
              </a:ext>
            </a:extLst>
          </p:cNvPr>
          <p:cNvSpPr/>
          <p:nvPr/>
        </p:nvSpPr>
        <p:spPr>
          <a:xfrm>
            <a:off x="3144644" y="2575935"/>
            <a:ext cx="5675971" cy="241981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B0FA51-472D-7544-94A9-213B61BC401A}"/>
              </a:ext>
            </a:extLst>
          </p:cNvPr>
          <p:cNvSpPr txBox="1"/>
          <p:nvPr/>
        </p:nvSpPr>
        <p:spPr>
          <a:xfrm>
            <a:off x="3356517" y="2663587"/>
            <a:ext cx="184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ユーザー</a:t>
            </a:r>
            <a:r>
              <a:rPr kumimoji="1" lang="en-US" altLang="ja-JP" sz="2400" dirty="0"/>
              <a:t>ID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F44E73F-A4A5-CA4D-864A-CD4927CEAC52}"/>
              </a:ext>
            </a:extLst>
          </p:cNvPr>
          <p:cNvCxnSpPr/>
          <p:nvPr/>
        </p:nvCxnSpPr>
        <p:spPr>
          <a:xfrm>
            <a:off x="3585117" y="4705815"/>
            <a:ext cx="47950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F932C-FD9D-7F45-96D6-B0C84287C61E}"/>
              </a:ext>
            </a:extLst>
          </p:cNvPr>
          <p:cNvSpPr/>
          <p:nvPr/>
        </p:nvSpPr>
        <p:spPr>
          <a:xfrm>
            <a:off x="-11151" y="-10956"/>
            <a:ext cx="9155151" cy="60767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6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</Words>
  <Application>Microsoft Macintosh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ISHIKAWA Ryusei(is0493kk)</dc:creator>
  <cp:lastModifiedBy>ISHIKAWA Ryusei(is0493kk)</cp:lastModifiedBy>
  <cp:revision>4</cp:revision>
  <dcterms:created xsi:type="dcterms:W3CDTF">2020-02-15T15:41:22Z</dcterms:created>
  <dcterms:modified xsi:type="dcterms:W3CDTF">2020-02-18T05:34:33Z</dcterms:modified>
</cp:coreProperties>
</file>