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6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6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3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8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32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3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F93F-83FE-3049-84E9-F393730785A3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0848-DF04-D544-A802-318B25A0F7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FA397D8-3FEC-5145-8CF6-AFE1BEE7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70617" y="-1143000"/>
            <a:ext cx="6602767" cy="9144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A98B39-F101-AC40-9246-0458E81921DE}"/>
              </a:ext>
            </a:extLst>
          </p:cNvPr>
          <p:cNvSpPr/>
          <p:nvPr/>
        </p:nvSpPr>
        <p:spPr>
          <a:xfrm>
            <a:off x="5142615" y="2424223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FB6DA7-9353-4B4E-BA56-02FCBA07B025}"/>
              </a:ext>
            </a:extLst>
          </p:cNvPr>
          <p:cNvSpPr/>
          <p:nvPr/>
        </p:nvSpPr>
        <p:spPr>
          <a:xfrm>
            <a:off x="6010941" y="2190309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2DA9AD-00AD-5149-9BD5-C7032AC05677}"/>
              </a:ext>
            </a:extLst>
          </p:cNvPr>
          <p:cNvSpPr/>
          <p:nvPr/>
        </p:nvSpPr>
        <p:spPr>
          <a:xfrm>
            <a:off x="6010941" y="2640419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A6C6DB-27A8-5540-A268-5B1A1CF5DBA6}"/>
              </a:ext>
            </a:extLst>
          </p:cNvPr>
          <p:cNvSpPr/>
          <p:nvPr/>
        </p:nvSpPr>
        <p:spPr>
          <a:xfrm>
            <a:off x="5663610" y="2658137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1C1B21-63F5-A94C-A538-8E95E76D2C28}"/>
              </a:ext>
            </a:extLst>
          </p:cNvPr>
          <p:cNvSpPr/>
          <p:nvPr/>
        </p:nvSpPr>
        <p:spPr>
          <a:xfrm>
            <a:off x="5663611" y="2190309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7EF34E-25F3-AF4B-875C-16210ABD3B27}"/>
              </a:ext>
            </a:extLst>
          </p:cNvPr>
          <p:cNvSpPr/>
          <p:nvPr/>
        </p:nvSpPr>
        <p:spPr>
          <a:xfrm>
            <a:off x="4572000" y="3055089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539470-24E1-B047-9298-57883AE122D7}"/>
              </a:ext>
            </a:extLst>
          </p:cNvPr>
          <p:cNvSpPr/>
          <p:nvPr/>
        </p:nvSpPr>
        <p:spPr>
          <a:xfrm>
            <a:off x="4192773" y="3055089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D0A1BD-498C-7148-92BD-2DAA262565D8}"/>
              </a:ext>
            </a:extLst>
          </p:cNvPr>
          <p:cNvSpPr/>
          <p:nvPr/>
        </p:nvSpPr>
        <p:spPr>
          <a:xfrm>
            <a:off x="1949303" y="4001387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73AEAA-D558-6348-A3A1-0C6C19D1FC47}"/>
              </a:ext>
            </a:extLst>
          </p:cNvPr>
          <p:cNvSpPr/>
          <p:nvPr/>
        </p:nvSpPr>
        <p:spPr>
          <a:xfrm>
            <a:off x="4192773" y="2360428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97477C-A8E6-DE49-B07D-89D3C79D50D0}"/>
              </a:ext>
            </a:extLst>
          </p:cNvPr>
          <p:cNvSpPr/>
          <p:nvPr/>
        </p:nvSpPr>
        <p:spPr>
          <a:xfrm>
            <a:off x="5660066" y="2424223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B93E98A-20F4-C14F-87E4-684A4E13568F}"/>
              </a:ext>
            </a:extLst>
          </p:cNvPr>
          <p:cNvSpPr/>
          <p:nvPr/>
        </p:nvSpPr>
        <p:spPr>
          <a:xfrm>
            <a:off x="6010941" y="2434856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D4B472-7204-5341-817E-58C5F53BADEE}"/>
              </a:ext>
            </a:extLst>
          </p:cNvPr>
          <p:cNvSpPr/>
          <p:nvPr/>
        </p:nvSpPr>
        <p:spPr>
          <a:xfrm>
            <a:off x="4508205" y="3905694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01DF155-E4E6-C14D-954E-47B4E21402EA}"/>
              </a:ext>
            </a:extLst>
          </p:cNvPr>
          <p:cNvSpPr/>
          <p:nvPr/>
        </p:nvSpPr>
        <p:spPr>
          <a:xfrm>
            <a:off x="5142615" y="2658137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374E9E-3494-5F4C-B607-5C0035ABFB96}"/>
              </a:ext>
            </a:extLst>
          </p:cNvPr>
          <p:cNvSpPr/>
          <p:nvPr/>
        </p:nvSpPr>
        <p:spPr>
          <a:xfrm>
            <a:off x="5142615" y="2190309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69E8DDB-2693-5547-A2C4-8C5BED2DD7F4}"/>
              </a:ext>
            </a:extLst>
          </p:cNvPr>
          <p:cNvSpPr/>
          <p:nvPr/>
        </p:nvSpPr>
        <p:spPr>
          <a:xfrm>
            <a:off x="4933508" y="3572540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965F74-79E3-4845-A5C2-4646396C9966}"/>
              </a:ext>
            </a:extLst>
          </p:cNvPr>
          <p:cNvSpPr/>
          <p:nvPr/>
        </p:nvSpPr>
        <p:spPr>
          <a:xfrm>
            <a:off x="5454503" y="3193313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5326170-F298-914B-97DA-52E04328E28B}"/>
              </a:ext>
            </a:extLst>
          </p:cNvPr>
          <p:cNvSpPr/>
          <p:nvPr/>
        </p:nvSpPr>
        <p:spPr>
          <a:xfrm>
            <a:off x="4572000" y="2413592"/>
            <a:ext cx="127590" cy="12759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8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ISHIKAWA Ryusei(is0493kk)</dc:creator>
  <cp:lastModifiedBy>ISHIKAWA Ryusei(is0493kk)</cp:lastModifiedBy>
  <cp:revision>1</cp:revision>
  <dcterms:created xsi:type="dcterms:W3CDTF">2019-10-31T14:18:46Z</dcterms:created>
  <dcterms:modified xsi:type="dcterms:W3CDTF">2019-10-31T14:27:01Z</dcterms:modified>
</cp:coreProperties>
</file>