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 varScale="1">
        <p:scale>
          <a:sx n="88" d="100"/>
          <a:sy n="88" d="100"/>
        </p:scale>
        <p:origin x="1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20C22-9139-7243-A29F-32260976D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85B9CE-4CAA-C24D-B6CD-6CE989D56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B011D9-9A88-804B-9A4A-E9491140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63BB-E6B7-6C4B-B350-1EE07EF676E2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C46797-EA1D-0E4F-A936-26A76E4B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FA662B-0DBF-A04F-8960-15ADA5E0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61C3-993E-CA4E-BB67-CA645E450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1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D01496-E890-4A49-8FA0-02DECDDA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2AFA40-F6C9-7F46-ACE1-6AC2A6106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0A40BE-F6BA-AB4C-9216-067B120E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63BB-E6B7-6C4B-B350-1EE07EF676E2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6D963F-6CDA-5043-8EA3-E3DE3DDE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F88F1C-3A88-364B-91B1-48C1C220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61C3-993E-CA4E-BB67-CA645E450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08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365E75-4F72-FF48-AC94-0B371A950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1AB0EF-DB15-8A42-8144-84CB27DA4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F34B3C-0239-FC49-980C-B72EEF1B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63BB-E6B7-6C4B-B350-1EE07EF676E2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CB829B-AE91-CF40-BDE9-1D8851EF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6B654E-455E-FE4C-91BC-11702532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61C3-993E-CA4E-BB67-CA645E450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84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49D09E-CABB-B740-8D87-7F84A13A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93126B-B769-E54B-BAC6-B4AA31F99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A9394F-DAE2-7542-9F14-0EA6387F9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63BB-E6B7-6C4B-B350-1EE07EF676E2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C7EF2F-28C6-D54C-872C-5237074C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ED5D79-FBE5-7741-B6AD-8A506886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61C3-993E-CA4E-BB67-CA645E450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3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5EE014-CE92-4D4A-8337-8C951AA8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D48C4B-24A3-E846-83EA-51F9BA56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55D3AD-F36C-4441-AC57-CCD8539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63BB-E6B7-6C4B-B350-1EE07EF676E2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64FD15-5AD0-5744-BA23-E13D2A0D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E46E97-A634-2E4E-82DF-520CCD0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61C3-993E-CA4E-BB67-CA645E450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54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3822C3-7E44-1749-856D-DB2F9E2A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38F526-2A26-A247-87BC-42F9675BC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0687BE-7088-FA44-B3BB-629172E56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C78518-FE08-6B45-98E0-A8F1D6AA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63BB-E6B7-6C4B-B350-1EE07EF676E2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C8ACF6-7BB1-864B-9955-2FB70583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7E7E0A-F321-3A42-A29B-F48C62AC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61C3-993E-CA4E-BB67-CA645E450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8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2170B-6545-2144-B70D-8B0CBC53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3FF12E-E4C8-1949-8E8B-110C1A740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AB749B-98AE-2E45-90A0-9B707D26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5A87C18-DB47-BB42-84C2-D8AE1536B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F8B5373-E6A4-C04B-B881-07AFC3376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0A6C5A-FD15-EE45-99CF-540BCF0B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63BB-E6B7-6C4B-B350-1EE07EF676E2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977A9AB-290B-DD4F-843B-53BCB1A7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E80162-B225-DC46-8431-A86A8731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61C3-993E-CA4E-BB67-CA645E450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2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7912E-6DE4-7849-BDF8-084462BB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9AC9FF4-9653-354E-BF1A-6EF2AC34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63BB-E6B7-6C4B-B350-1EE07EF676E2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060022-A0B6-9C44-A9BB-B556448A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94272E-28A7-6845-B927-C5C5BE2E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61C3-993E-CA4E-BB67-CA645E450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1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9670D21-5304-414E-91BC-1B6AD7E9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63BB-E6B7-6C4B-B350-1EE07EF676E2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CBD2103-60D0-E348-BA2E-DBE16E74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3DD7C0-AF79-0140-89B8-7506DB52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61C3-993E-CA4E-BB67-CA645E450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41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0EA6DA-8D07-3B42-B024-057F34FE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BE5E1-BC38-1245-B37C-F299E284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D5F3D1-6B19-6C47-B094-C194A9673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F3BF3D-E89C-054B-96E3-9E1372181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63BB-E6B7-6C4B-B350-1EE07EF676E2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F411AF-E58B-DD46-AD2B-DC1804E2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A5E182-601F-1A4D-A5BD-B7E27F35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61C3-993E-CA4E-BB67-CA645E450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08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09CF9-F1B4-814D-AFE4-C3EB9285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E69A387-CC0B-4E4D-BFED-6A17AA0E9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344F0D-83F7-4743-96AC-F7429B277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EBA06E-2730-2943-81E5-7883D958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63BB-E6B7-6C4B-B350-1EE07EF676E2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559476-74D3-824E-90B4-49BA44C9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EF1EA1-645E-7144-BC1D-DC043790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61C3-993E-CA4E-BB67-CA645E450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63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1713EA-87AB-BE40-9698-493660B4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34D3EC-7370-7949-824F-0461EDC44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F7E473-98BC-F643-AAA6-DCF41E440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563BB-E6B7-6C4B-B350-1EE07EF676E2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C9CE77-C1F2-DD4E-8370-0994CE857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AFF538-9643-1047-A645-9F1D4ACE4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061C3-993E-CA4E-BB67-CA645E450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43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FA6CB2-1333-674C-838E-4BE38AA53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82CAFE-A5E1-C34D-8C59-80BF0DF60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05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ISHIKAWA Ryusei(is0493kk)</dc:creator>
  <cp:lastModifiedBy>ISHIKAWA Ryusei(is0493kk)</cp:lastModifiedBy>
  <cp:revision>1</cp:revision>
  <dcterms:created xsi:type="dcterms:W3CDTF">2019-08-09T08:25:35Z</dcterms:created>
  <dcterms:modified xsi:type="dcterms:W3CDTF">2019-08-09T08:26:03Z</dcterms:modified>
</cp:coreProperties>
</file>