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>
        <p:scale>
          <a:sx n="112" d="100"/>
          <a:sy n="112" d="100"/>
        </p:scale>
        <p:origin x="119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52E55-4682-6E44-87F0-5E180DE3D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1ADEAE-217D-4945-BC6E-33350AB84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B695A0-1CB4-F549-9F1C-6AF5293A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6E89-7DF9-CB4A-AFE9-9EE03D057571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184C35-E952-2845-9241-C3D30573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019FF0-4A30-054A-8F92-08755AAF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3755-0CA4-3240-B2AF-5CA02FCE4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40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CA607-296C-8246-94EE-43C23EB7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8B6F8B-9AEB-CC4D-AB15-DC0B51D94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8A34C6-3E5B-3A4A-8E09-E2E2344D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6E89-7DF9-CB4A-AFE9-9EE03D057571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0137B-1396-C940-8B39-82BF3E50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8B91C8-112E-E049-BB4C-78DEA126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3755-0CA4-3240-B2AF-5CA02FCE4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30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29A9E2F-F31D-A945-AFC7-3BD07717E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35B932-C796-504D-9C8F-23F640F43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A18A48-B7F1-4844-9A1A-8B21A7B2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6E89-7DF9-CB4A-AFE9-9EE03D057571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26E2B3-7D0D-C84E-A899-6EA96B10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CE357B-ED81-0244-BC21-BCE29391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3755-0CA4-3240-B2AF-5CA02FCE4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54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EE3C9-3ED1-474C-99DE-5AA54950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0C0B5F-38D7-7941-B15C-E2732B21B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B6EAA3-0B02-9F4E-BC21-DE4B69E4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6E89-7DF9-CB4A-AFE9-9EE03D057571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93F9BD-54BA-5744-97B6-E7BA974E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93F3D0-9633-EA4A-BC22-5E58326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3755-0CA4-3240-B2AF-5CA02FCE4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87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4FBF5-65A9-5E41-AABA-C47B79D3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4CA2EA-E035-1845-A8FD-68ACABE38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DC428A-666F-4249-9329-967D00CC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6E89-7DF9-CB4A-AFE9-9EE03D057571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2876B0-6237-0641-BE1B-6893355C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C157C5-9F81-5847-BC94-9591AC15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3755-0CA4-3240-B2AF-5CA02FCE4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79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492C14-8AD4-1C48-8E3E-B887AA6C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017FA3-B58E-FC48-B51D-1AB173A44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A18551-CB46-4946-8578-88B4FB47B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6A2975-E7EC-5F4E-AA08-0A7A67F7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6E89-7DF9-CB4A-AFE9-9EE03D057571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4221C2-4E62-F549-8719-BEE50B66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3EA566-F030-4442-B8D6-DB506CD5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3755-0CA4-3240-B2AF-5CA02FCE4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29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D15A39-FA42-2C4C-83D2-A7AB4FC9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471EF6-97E3-924C-AEE6-96CCE61EE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ACD2E9-3A1B-CC47-AF64-7E48FF471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0F3A40-5B72-8E49-AECE-BCF1E3283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FD4558-87EA-D34A-9A45-4584B5E66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36F634-CC58-B84C-9786-FB1A8E81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6E89-7DF9-CB4A-AFE9-9EE03D057571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38E3AD-A634-6342-B696-B09A3819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3790BD5-1BC3-D64E-AA22-1FD24087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3755-0CA4-3240-B2AF-5CA02FCE4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98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B6A05-4D38-9644-9B81-6E367CA3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EC164B-915D-7941-964D-FD8DED5F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6E89-7DF9-CB4A-AFE9-9EE03D057571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949DE1-6FCC-6045-BE01-E8694BB2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D59D47-6C78-4943-A309-06F0D563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3755-0CA4-3240-B2AF-5CA02FCE4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91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0A2196-B0ED-BB43-BCAB-6D2653D1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6E89-7DF9-CB4A-AFE9-9EE03D057571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78F7C5-B390-2C41-BC0D-0F810643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196E13-67FF-BF49-ABF0-B240557B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3755-0CA4-3240-B2AF-5CA02FCE4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29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25078-B7D1-384E-A078-85A9ED7F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B58F7B-27DD-B64A-9E2D-C6A29F95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D17D43-6ADA-4D46-AB7E-F7A5DD212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AF1FFC-E300-DD4E-973E-96C3AF60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6E89-7DF9-CB4A-AFE9-9EE03D057571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01527F-4107-DC45-A3EF-8FF4E0BA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33B65D-EBAA-A747-8375-4DE09A89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3755-0CA4-3240-B2AF-5CA02FCE4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01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09D887-043A-1A4B-ACF4-662A0DDF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4A97DD-C107-9045-9B09-5105C81A9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BFCEB2-FC84-7444-9A52-C0E5431B2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F52424-1986-BB4E-98B3-69FC2A8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6E89-7DF9-CB4A-AFE9-9EE03D057571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61F9A9-2D25-ED4D-8BF0-011E83C8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0CC174-599C-504D-B90A-CD0CF75D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3755-0CA4-3240-B2AF-5CA02FCE4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0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8C1395-B913-A842-828B-9AD794E9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8543A5-3CFD-694F-BD7E-7A4B36911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AFA707-8E28-2840-BDF4-9FDDC9D5A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56E89-7DF9-CB4A-AFE9-9EE03D057571}" type="datetimeFigureOut">
              <a:rPr kumimoji="1" lang="ja-JP" altLang="en-US" smtClean="0"/>
              <a:t>2021/11/14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85C8B1-9B10-5345-9DB4-70EB30A81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2E0259-4921-5F40-B7B5-0AE5FE39E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03755-0CA4-3240-B2AF-5CA02FCE4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13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F9C7828-65CD-3B4F-87CA-F4D7133FD7D4}"/>
              </a:ext>
            </a:extLst>
          </p:cNvPr>
          <p:cNvSpPr/>
          <p:nvPr/>
        </p:nvSpPr>
        <p:spPr>
          <a:xfrm>
            <a:off x="447885" y="685174"/>
            <a:ext cx="5879228" cy="5773992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5BAE79-A509-4144-A7B7-F0DABC639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55" y="4325486"/>
            <a:ext cx="2608199" cy="15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D0D1C6B0-4C7A-9749-9D84-A94E6E781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892" y="4321366"/>
            <a:ext cx="1562400" cy="15624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96E454E-77DA-6245-A681-FDBE6F7E0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135" y="1796047"/>
            <a:ext cx="1566781" cy="1566781"/>
          </a:xfrm>
          <a:prstGeom prst="rect">
            <a:avLst/>
          </a:prstGeom>
        </p:spPr>
      </p:pic>
      <p:pic>
        <p:nvPicPr>
          <p:cNvPr id="1030" name="Picture 6" descr="wasm-pack">
            <a:extLst>
              <a:ext uri="{FF2B5EF4-FFF2-40B4-BE49-F238E27FC236}">
                <a16:creationId xmlns:a16="http://schemas.microsoft.com/office/drawing/2014/main" id="{5C0F478A-F4C1-3B42-AD5A-1D321F9C2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546" y="1820856"/>
            <a:ext cx="2479948" cy="15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C341A1E-5821-BB47-9CCB-9F0760C204DE}"/>
              </a:ext>
            </a:extLst>
          </p:cNvPr>
          <p:cNvSpPr/>
          <p:nvPr/>
        </p:nvSpPr>
        <p:spPr>
          <a:xfrm>
            <a:off x="789193" y="368490"/>
            <a:ext cx="2486617" cy="6459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6EFF96DB-E4EF-4A40-AE09-65D23F69669F}"/>
              </a:ext>
            </a:extLst>
          </p:cNvPr>
          <p:cNvSpPr/>
          <p:nvPr/>
        </p:nvSpPr>
        <p:spPr>
          <a:xfrm>
            <a:off x="815799" y="409810"/>
            <a:ext cx="556105" cy="5561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猫 が含まれている画像&#10;&#10;自動的に生成された説明">
            <a:extLst>
              <a:ext uri="{FF2B5EF4-FFF2-40B4-BE49-F238E27FC236}">
                <a16:creationId xmlns:a16="http://schemas.microsoft.com/office/drawing/2014/main" id="{94600F42-2520-8445-8417-4238C062B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550" y="438386"/>
            <a:ext cx="489384" cy="489384"/>
          </a:xfrm>
          <a:prstGeom prst="rect">
            <a:avLst/>
          </a:prstGeom>
          <a:ln>
            <a:noFill/>
          </a:ln>
          <a:effectLst>
            <a:outerShdw dist="50800" sx="1000" sy="1000" algn="ctr" rotWithShape="0">
              <a:schemeClr val="bg1"/>
            </a:outerShdw>
            <a:softEdge rad="0"/>
          </a:effec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B842E1B-FB2D-A249-9BF2-216242DC521C}"/>
              </a:ext>
            </a:extLst>
          </p:cNvPr>
          <p:cNvSpPr txBox="1"/>
          <p:nvPr/>
        </p:nvSpPr>
        <p:spPr>
          <a:xfrm>
            <a:off x="1216145" y="429856"/>
            <a:ext cx="2077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GitHub</a:t>
            </a:r>
          </a:p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(xryuseix/research)</a:t>
            </a:r>
            <a:endParaRPr kumimoji="1" lang="ja-JP" altLang="en-US" sz="140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261DD4F-C22C-C64E-8E33-226677EE0C4C}"/>
              </a:ext>
            </a:extLst>
          </p:cNvPr>
          <p:cNvSpPr/>
          <p:nvPr/>
        </p:nvSpPr>
        <p:spPr>
          <a:xfrm>
            <a:off x="447884" y="1284050"/>
            <a:ext cx="1736141" cy="4474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Web Assembly</a:t>
            </a:r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CB396E5-AE95-0F47-A3D1-B412C8DB0A30}"/>
              </a:ext>
            </a:extLst>
          </p:cNvPr>
          <p:cNvSpPr/>
          <p:nvPr/>
        </p:nvSpPr>
        <p:spPr>
          <a:xfrm>
            <a:off x="447884" y="3779514"/>
            <a:ext cx="1736141" cy="4474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Front-End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7D15260-2BEA-9747-8E27-720B122B5713}"/>
              </a:ext>
            </a:extLst>
          </p:cNvPr>
          <p:cNvSpPr txBox="1"/>
          <p:nvPr/>
        </p:nvSpPr>
        <p:spPr>
          <a:xfrm>
            <a:off x="3962449" y="3396738"/>
            <a:ext cx="173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ja-JP" b="1" i="0" dirty="0" err="1">
                <a:solidFill>
                  <a:srgbClr val="24292F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wasm</a:t>
            </a:r>
            <a:r>
              <a:rPr lang="en" altLang="ja-JP" b="1" i="0" dirty="0">
                <a:solidFill>
                  <a:srgbClr val="24292F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-pack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B8A4A23-036E-1C47-AE76-A91BAC5C0495}"/>
              </a:ext>
            </a:extLst>
          </p:cNvPr>
          <p:cNvSpPr txBox="1"/>
          <p:nvPr/>
        </p:nvSpPr>
        <p:spPr>
          <a:xfrm>
            <a:off x="1211440" y="3398004"/>
            <a:ext cx="173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ja-JP" b="1" i="0" dirty="0">
                <a:solidFill>
                  <a:srgbClr val="24292F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Rust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9FE500-651F-7245-ABDF-BC4B8391DA1A}"/>
              </a:ext>
            </a:extLst>
          </p:cNvPr>
          <p:cNvSpPr txBox="1"/>
          <p:nvPr/>
        </p:nvSpPr>
        <p:spPr>
          <a:xfrm>
            <a:off x="3962449" y="5954418"/>
            <a:ext cx="173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ja-JP" b="1" i="0" dirty="0">
                <a:solidFill>
                  <a:srgbClr val="24292F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TypeScript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7BB34B6-BA87-0C45-9EFF-91F085AF4589}"/>
              </a:ext>
            </a:extLst>
          </p:cNvPr>
          <p:cNvSpPr txBox="1"/>
          <p:nvPr/>
        </p:nvSpPr>
        <p:spPr>
          <a:xfrm>
            <a:off x="1209083" y="5954418"/>
            <a:ext cx="173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ja-JP" b="1" i="0" dirty="0" err="1">
                <a:solidFill>
                  <a:srgbClr val="24292F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Next.js</a:t>
            </a:r>
            <a:endParaRPr lang="en" altLang="ja-JP" b="1" i="0" dirty="0">
              <a:solidFill>
                <a:srgbClr val="24292F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加算記号 24">
            <a:extLst>
              <a:ext uri="{FF2B5EF4-FFF2-40B4-BE49-F238E27FC236}">
                <a16:creationId xmlns:a16="http://schemas.microsoft.com/office/drawing/2014/main" id="{307B2659-7F92-B042-9A62-E9E625D369CD}"/>
              </a:ext>
            </a:extLst>
          </p:cNvPr>
          <p:cNvSpPr/>
          <p:nvPr/>
        </p:nvSpPr>
        <p:spPr>
          <a:xfrm>
            <a:off x="2940951" y="2295657"/>
            <a:ext cx="567559" cy="567559"/>
          </a:xfrm>
          <a:prstGeom prst="mathPlus">
            <a:avLst>
              <a:gd name="adj1" fmla="val 61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加算記号 34">
            <a:extLst>
              <a:ext uri="{FF2B5EF4-FFF2-40B4-BE49-F238E27FC236}">
                <a16:creationId xmlns:a16="http://schemas.microsoft.com/office/drawing/2014/main" id="{38CDF65B-A5CD-BE41-960C-495F01EBC6F5}"/>
              </a:ext>
            </a:extLst>
          </p:cNvPr>
          <p:cNvSpPr/>
          <p:nvPr/>
        </p:nvSpPr>
        <p:spPr>
          <a:xfrm>
            <a:off x="3381254" y="4818786"/>
            <a:ext cx="567559" cy="567559"/>
          </a:xfrm>
          <a:prstGeom prst="mathPlus">
            <a:avLst>
              <a:gd name="adj1" fmla="val 61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>
            <a:extLst>
              <a:ext uri="{FF2B5EF4-FFF2-40B4-BE49-F238E27FC236}">
                <a16:creationId xmlns:a16="http://schemas.microsoft.com/office/drawing/2014/main" id="{D354B98F-9012-CB45-A9AA-67F7B0003090}"/>
              </a:ext>
            </a:extLst>
          </p:cNvPr>
          <p:cNvSpPr/>
          <p:nvPr/>
        </p:nvSpPr>
        <p:spPr>
          <a:xfrm>
            <a:off x="6327113" y="3506326"/>
            <a:ext cx="2480554" cy="546375"/>
          </a:xfrm>
          <a:prstGeom prst="rightArrow">
            <a:avLst>
              <a:gd name="adj1" fmla="val 35757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5060939A-7685-3549-823C-0A380612A931}"/>
              </a:ext>
            </a:extLst>
          </p:cNvPr>
          <p:cNvGrpSpPr/>
          <p:nvPr/>
        </p:nvGrpSpPr>
        <p:grpSpPr>
          <a:xfrm>
            <a:off x="8493067" y="1952713"/>
            <a:ext cx="3669630" cy="2699654"/>
            <a:chOff x="8232322" y="2624861"/>
            <a:chExt cx="3669630" cy="2699654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FDE68793-2086-444E-A823-571B7934E4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3312" b="81380" l="22041" r="82843">
                          <a14:foregroundMark x1="23981" y1="60278" x2="23981" y2="60278"/>
                          <a14:foregroundMark x1="28796" y1="63611" x2="28796" y2="63611"/>
                          <a14:foregroundMark x1="31944" y1="63796" x2="31944" y2="63796"/>
                          <a14:foregroundMark x1="28796" y1="61111" x2="28796" y2="61111"/>
                          <a14:foregroundMark x1="40463" y1="63241" x2="40463" y2="63241"/>
                          <a14:foregroundMark x1="46481" y1="67130" x2="46481" y2="67130"/>
                          <a14:foregroundMark x1="49722" y1="62870" x2="49722" y2="62870"/>
                          <a14:foregroundMark x1="79815" y1="63611" x2="79815" y2="63611"/>
                          <a14:foregroundMark x1="77778" y1="65370" x2="77778" y2="65370"/>
                          <a14:foregroundMark x1="71852" y1="62963" x2="71852" y2="62963"/>
                          <a14:foregroundMark x1="66667" y1="64815" x2="66667" y2="64815"/>
                          <a14:foregroundMark x1="57222" y1="64352" x2="57222" y2="64352"/>
                        </a14:backgroundRemoval>
                      </a14:imgEffect>
                    </a14:imgLayer>
                  </a14:imgProps>
                </a:ext>
              </a:extLst>
            </a:blip>
            <a:srcRect l="14441" t="16054" r="9557" b="11362"/>
            <a:stretch/>
          </p:blipFill>
          <p:spPr>
            <a:xfrm>
              <a:off x="8725711" y="2624861"/>
              <a:ext cx="2682853" cy="2562224"/>
            </a:xfrm>
            <a:prstGeom prst="rect">
              <a:avLst/>
            </a:prstGeom>
          </p:spPr>
        </p:pic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8F1D40C-061B-5E47-A446-97DF2DBBD97B}"/>
                </a:ext>
              </a:extLst>
            </p:cNvPr>
            <p:cNvSpPr txBox="1"/>
            <p:nvPr/>
          </p:nvSpPr>
          <p:spPr>
            <a:xfrm>
              <a:off x="8232322" y="4678184"/>
              <a:ext cx="366963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ja-JP" b="1" dirty="0">
                  <a:solidFill>
                    <a:srgbClr val="24292F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http://xryuseix.gihub.io</a:t>
              </a:r>
            </a:p>
            <a:p>
              <a:pPr algn="ctr"/>
              <a:r>
                <a:rPr lang="en" altLang="ja-JP" b="1" dirty="0">
                  <a:solidFill>
                    <a:srgbClr val="24292F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/research</a:t>
              </a:r>
              <a:endParaRPr lang="en" altLang="ja-JP" b="1" i="0" dirty="0">
                <a:solidFill>
                  <a:srgbClr val="24292F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B82945D-B330-6240-BB19-913D128AE128}"/>
              </a:ext>
            </a:extLst>
          </p:cNvPr>
          <p:cNvSpPr txBox="1"/>
          <p:nvPr/>
        </p:nvSpPr>
        <p:spPr>
          <a:xfrm>
            <a:off x="6409149" y="3340397"/>
            <a:ext cx="2057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0" dirty="0">
                <a:solidFill>
                  <a:srgbClr val="24292F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GitHub</a:t>
            </a:r>
            <a:r>
              <a:rPr lang="en-US" altLang="ja-JP" b="1" dirty="0">
                <a:solidFill>
                  <a:srgbClr val="24292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Actions</a:t>
            </a:r>
            <a:endParaRPr lang="en" altLang="ja-JP" b="1" i="0" dirty="0">
              <a:solidFill>
                <a:srgbClr val="24292F"/>
              </a:solidFill>
              <a:effectLst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15DAE456-C332-D745-9712-472E865DF63D}"/>
              </a:ext>
            </a:extLst>
          </p:cNvPr>
          <p:cNvGrpSpPr/>
          <p:nvPr/>
        </p:nvGrpSpPr>
        <p:grpSpPr>
          <a:xfrm>
            <a:off x="6727415" y="1881596"/>
            <a:ext cx="1420944" cy="1420944"/>
            <a:chOff x="6720168" y="2102254"/>
            <a:chExt cx="1420944" cy="1420944"/>
          </a:xfrm>
        </p:grpSpPr>
        <p:sp>
          <p:nvSpPr>
            <p:cNvPr id="38" name="角丸四角形 37">
              <a:extLst>
                <a:ext uri="{FF2B5EF4-FFF2-40B4-BE49-F238E27FC236}">
                  <a16:creationId xmlns:a16="http://schemas.microsoft.com/office/drawing/2014/main" id="{8408C009-FF0E-C241-AE51-13BBB62DF8E2}"/>
                </a:ext>
              </a:extLst>
            </p:cNvPr>
            <p:cNvSpPr/>
            <p:nvPr/>
          </p:nvSpPr>
          <p:spPr>
            <a:xfrm>
              <a:off x="6720168" y="2102254"/>
              <a:ext cx="1420944" cy="14209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DCEE5B8F-93D7-D54E-8537-8DDDC8A1B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39624" y="2121710"/>
              <a:ext cx="1392393" cy="1392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855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</Words>
  <Application>Microsoft Macintosh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石川 琉聖(is0493kk)</dc:creator>
  <cp:lastModifiedBy>石川 琉聖(is0493kk)</cp:lastModifiedBy>
  <cp:revision>3</cp:revision>
  <dcterms:created xsi:type="dcterms:W3CDTF">2021-11-13T19:44:32Z</dcterms:created>
  <dcterms:modified xsi:type="dcterms:W3CDTF">2021-11-13T20:37:05Z</dcterms:modified>
</cp:coreProperties>
</file>