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5238413" cy="8002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55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 snapToObjects="1">
      <p:cViewPr varScale="1">
        <p:scale>
          <a:sx n="110" d="100"/>
          <a:sy n="110" d="100"/>
        </p:scale>
        <p:origin x="192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4802" y="1309683"/>
            <a:ext cx="11428810" cy="2786086"/>
          </a:xfrm>
        </p:spPr>
        <p:txBody>
          <a:bodyPr anchor="b"/>
          <a:lstStyle>
            <a:lvl1pPr algn="ctr">
              <a:defRPr sz="700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4802" y="4203212"/>
            <a:ext cx="11428810" cy="1932106"/>
          </a:xfrm>
        </p:spPr>
        <p:txBody>
          <a:bodyPr/>
          <a:lstStyle>
            <a:lvl1pPr marL="0" indent="0" algn="ctr">
              <a:buNone/>
              <a:defRPr sz="2801"/>
            </a:lvl1pPr>
            <a:lvl2pPr marL="533507" indent="0" algn="ctr">
              <a:buNone/>
              <a:defRPr sz="2334"/>
            </a:lvl2pPr>
            <a:lvl3pPr marL="1067013" indent="0" algn="ctr">
              <a:buNone/>
              <a:defRPr sz="2100"/>
            </a:lvl3pPr>
            <a:lvl4pPr marL="1600520" indent="0" algn="ctr">
              <a:buNone/>
              <a:defRPr sz="1867"/>
            </a:lvl4pPr>
            <a:lvl5pPr marL="2134027" indent="0" algn="ctr">
              <a:buNone/>
              <a:defRPr sz="1867"/>
            </a:lvl5pPr>
            <a:lvl6pPr marL="2667533" indent="0" algn="ctr">
              <a:buNone/>
              <a:defRPr sz="1867"/>
            </a:lvl6pPr>
            <a:lvl7pPr marL="3201040" indent="0" algn="ctr">
              <a:buNone/>
              <a:defRPr sz="1867"/>
            </a:lvl7pPr>
            <a:lvl8pPr marL="3734547" indent="0" algn="ctr">
              <a:buNone/>
              <a:defRPr sz="1867"/>
            </a:lvl8pPr>
            <a:lvl9pPr marL="4268053" indent="0" algn="ctr">
              <a:buNone/>
              <a:defRPr sz="1867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46934-DF3A-2843-A9AB-94A6DBFA5B9C}" type="datetimeFigureOut">
              <a:rPr kumimoji="1" lang="ja-JP" altLang="en-US" smtClean="0"/>
              <a:t>2021/11/14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133F-97F2-A14B-8450-95DBD5A5D8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04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46934-DF3A-2843-A9AB-94A6DBFA5B9C}" type="datetimeFigureOut">
              <a:rPr kumimoji="1" lang="ja-JP" altLang="en-US" smtClean="0"/>
              <a:t>2021/11/14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133F-97F2-A14B-8450-95DBD5A5D8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5522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904989" y="426064"/>
            <a:ext cx="3285783" cy="678182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7641" y="426064"/>
            <a:ext cx="9666868" cy="678182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46934-DF3A-2843-A9AB-94A6DBFA5B9C}" type="datetimeFigureOut">
              <a:rPr kumimoji="1" lang="ja-JP" altLang="en-US" smtClean="0"/>
              <a:t>2021/11/14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133F-97F2-A14B-8450-95DBD5A5D8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5547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46934-DF3A-2843-A9AB-94A6DBFA5B9C}" type="datetimeFigureOut">
              <a:rPr kumimoji="1" lang="ja-JP" altLang="en-US" smtClean="0"/>
              <a:t>2021/11/14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133F-97F2-A14B-8450-95DBD5A5D8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0363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704" y="1995091"/>
            <a:ext cx="13143131" cy="3328854"/>
          </a:xfrm>
        </p:spPr>
        <p:txBody>
          <a:bodyPr anchor="b"/>
          <a:lstStyle>
            <a:lvl1pPr>
              <a:defRPr sz="700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704" y="5355437"/>
            <a:ext cx="13143131" cy="1750566"/>
          </a:xfrm>
        </p:spPr>
        <p:txBody>
          <a:bodyPr/>
          <a:lstStyle>
            <a:lvl1pPr marL="0" indent="0">
              <a:buNone/>
              <a:defRPr sz="2801">
                <a:solidFill>
                  <a:schemeClr val="tx1">
                    <a:tint val="75000"/>
                  </a:schemeClr>
                </a:solidFill>
              </a:defRPr>
            </a:lvl1pPr>
            <a:lvl2pPr marL="533507" indent="0">
              <a:buNone/>
              <a:defRPr sz="2334">
                <a:solidFill>
                  <a:schemeClr val="tx1">
                    <a:tint val="75000"/>
                  </a:schemeClr>
                </a:solidFill>
              </a:defRPr>
            </a:lvl2pPr>
            <a:lvl3pPr marL="10670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60052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1340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266753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20104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37345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26805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46934-DF3A-2843-A9AB-94A6DBFA5B9C}" type="datetimeFigureOut">
              <a:rPr kumimoji="1" lang="ja-JP" altLang="en-US" smtClean="0"/>
              <a:t>2021/11/14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133F-97F2-A14B-8450-95DBD5A5D8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684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7641" y="2130318"/>
            <a:ext cx="6476326" cy="507756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14446" y="2130318"/>
            <a:ext cx="6476326" cy="507756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46934-DF3A-2843-A9AB-94A6DBFA5B9C}" type="datetimeFigureOut">
              <a:rPr kumimoji="1" lang="ja-JP" altLang="en-US" smtClean="0"/>
              <a:t>2021/11/14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133F-97F2-A14B-8450-95DBD5A5D8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8035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626" y="426064"/>
            <a:ext cx="13143131" cy="154679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9626" y="1961746"/>
            <a:ext cx="6446562" cy="961421"/>
          </a:xfrm>
        </p:spPr>
        <p:txBody>
          <a:bodyPr anchor="b"/>
          <a:lstStyle>
            <a:lvl1pPr marL="0" indent="0">
              <a:buNone/>
              <a:defRPr sz="2801" b="1"/>
            </a:lvl1pPr>
            <a:lvl2pPr marL="533507" indent="0">
              <a:buNone/>
              <a:defRPr sz="2334" b="1"/>
            </a:lvl2pPr>
            <a:lvl3pPr marL="1067013" indent="0">
              <a:buNone/>
              <a:defRPr sz="2100" b="1"/>
            </a:lvl3pPr>
            <a:lvl4pPr marL="1600520" indent="0">
              <a:buNone/>
              <a:defRPr sz="1867" b="1"/>
            </a:lvl4pPr>
            <a:lvl5pPr marL="2134027" indent="0">
              <a:buNone/>
              <a:defRPr sz="1867" b="1"/>
            </a:lvl5pPr>
            <a:lvl6pPr marL="2667533" indent="0">
              <a:buNone/>
              <a:defRPr sz="1867" b="1"/>
            </a:lvl6pPr>
            <a:lvl7pPr marL="3201040" indent="0">
              <a:buNone/>
              <a:defRPr sz="1867" b="1"/>
            </a:lvl7pPr>
            <a:lvl8pPr marL="3734547" indent="0">
              <a:buNone/>
              <a:defRPr sz="1867" b="1"/>
            </a:lvl8pPr>
            <a:lvl9pPr marL="4268053" indent="0">
              <a:buNone/>
              <a:defRPr sz="1867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9626" y="2923168"/>
            <a:ext cx="6446562" cy="429953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714447" y="1961746"/>
            <a:ext cx="6478310" cy="961421"/>
          </a:xfrm>
        </p:spPr>
        <p:txBody>
          <a:bodyPr anchor="b"/>
          <a:lstStyle>
            <a:lvl1pPr marL="0" indent="0">
              <a:buNone/>
              <a:defRPr sz="2801" b="1"/>
            </a:lvl1pPr>
            <a:lvl2pPr marL="533507" indent="0">
              <a:buNone/>
              <a:defRPr sz="2334" b="1"/>
            </a:lvl2pPr>
            <a:lvl3pPr marL="1067013" indent="0">
              <a:buNone/>
              <a:defRPr sz="2100" b="1"/>
            </a:lvl3pPr>
            <a:lvl4pPr marL="1600520" indent="0">
              <a:buNone/>
              <a:defRPr sz="1867" b="1"/>
            </a:lvl4pPr>
            <a:lvl5pPr marL="2134027" indent="0">
              <a:buNone/>
              <a:defRPr sz="1867" b="1"/>
            </a:lvl5pPr>
            <a:lvl6pPr marL="2667533" indent="0">
              <a:buNone/>
              <a:defRPr sz="1867" b="1"/>
            </a:lvl6pPr>
            <a:lvl7pPr marL="3201040" indent="0">
              <a:buNone/>
              <a:defRPr sz="1867" b="1"/>
            </a:lvl7pPr>
            <a:lvl8pPr marL="3734547" indent="0">
              <a:buNone/>
              <a:defRPr sz="1867" b="1"/>
            </a:lvl8pPr>
            <a:lvl9pPr marL="4268053" indent="0">
              <a:buNone/>
              <a:defRPr sz="1867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14447" y="2923168"/>
            <a:ext cx="6478310" cy="429953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46934-DF3A-2843-A9AB-94A6DBFA5B9C}" type="datetimeFigureOut">
              <a:rPr kumimoji="1" lang="ja-JP" altLang="en-US" smtClean="0"/>
              <a:t>2021/11/14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133F-97F2-A14B-8450-95DBD5A5D8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9407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46934-DF3A-2843-A9AB-94A6DBFA5B9C}" type="datetimeFigureOut">
              <a:rPr kumimoji="1" lang="ja-JP" altLang="en-US" smtClean="0"/>
              <a:t>2021/11/14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133F-97F2-A14B-8450-95DBD5A5D8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74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46934-DF3A-2843-A9AB-94A6DBFA5B9C}" type="datetimeFigureOut">
              <a:rPr kumimoji="1" lang="ja-JP" altLang="en-US" smtClean="0"/>
              <a:t>2021/11/14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133F-97F2-A14B-8450-95DBD5A5D8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213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627" y="533506"/>
            <a:ext cx="4914784" cy="1867271"/>
          </a:xfrm>
        </p:spPr>
        <p:txBody>
          <a:bodyPr anchor="b"/>
          <a:lstStyle>
            <a:lvl1pPr>
              <a:defRPr sz="373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8310" y="1152225"/>
            <a:ext cx="7714447" cy="5687024"/>
          </a:xfrm>
        </p:spPr>
        <p:txBody>
          <a:bodyPr/>
          <a:lstStyle>
            <a:lvl1pPr>
              <a:defRPr sz="3734"/>
            </a:lvl1pPr>
            <a:lvl2pPr>
              <a:defRPr sz="3267"/>
            </a:lvl2pPr>
            <a:lvl3pPr>
              <a:defRPr sz="2801"/>
            </a:lvl3pPr>
            <a:lvl4pPr>
              <a:defRPr sz="2334"/>
            </a:lvl4pPr>
            <a:lvl5pPr>
              <a:defRPr sz="2334"/>
            </a:lvl5pPr>
            <a:lvl6pPr>
              <a:defRPr sz="2334"/>
            </a:lvl6pPr>
            <a:lvl7pPr>
              <a:defRPr sz="2334"/>
            </a:lvl7pPr>
            <a:lvl8pPr>
              <a:defRPr sz="2334"/>
            </a:lvl8pPr>
            <a:lvl9pPr>
              <a:defRPr sz="2334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9627" y="2400777"/>
            <a:ext cx="4914784" cy="4447735"/>
          </a:xfrm>
        </p:spPr>
        <p:txBody>
          <a:bodyPr/>
          <a:lstStyle>
            <a:lvl1pPr marL="0" indent="0">
              <a:buNone/>
              <a:defRPr sz="1867"/>
            </a:lvl1pPr>
            <a:lvl2pPr marL="533507" indent="0">
              <a:buNone/>
              <a:defRPr sz="1634"/>
            </a:lvl2pPr>
            <a:lvl3pPr marL="1067013" indent="0">
              <a:buNone/>
              <a:defRPr sz="1400"/>
            </a:lvl3pPr>
            <a:lvl4pPr marL="1600520" indent="0">
              <a:buNone/>
              <a:defRPr sz="1167"/>
            </a:lvl4pPr>
            <a:lvl5pPr marL="2134027" indent="0">
              <a:buNone/>
              <a:defRPr sz="1167"/>
            </a:lvl5pPr>
            <a:lvl6pPr marL="2667533" indent="0">
              <a:buNone/>
              <a:defRPr sz="1167"/>
            </a:lvl6pPr>
            <a:lvl7pPr marL="3201040" indent="0">
              <a:buNone/>
              <a:defRPr sz="1167"/>
            </a:lvl7pPr>
            <a:lvl8pPr marL="3734547" indent="0">
              <a:buNone/>
              <a:defRPr sz="1167"/>
            </a:lvl8pPr>
            <a:lvl9pPr marL="4268053" indent="0">
              <a:buNone/>
              <a:defRPr sz="116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46934-DF3A-2843-A9AB-94A6DBFA5B9C}" type="datetimeFigureOut">
              <a:rPr kumimoji="1" lang="ja-JP" altLang="en-US" smtClean="0"/>
              <a:t>2021/11/14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133F-97F2-A14B-8450-95DBD5A5D8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1482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627" y="533506"/>
            <a:ext cx="4914784" cy="1867271"/>
          </a:xfrm>
        </p:spPr>
        <p:txBody>
          <a:bodyPr anchor="b"/>
          <a:lstStyle>
            <a:lvl1pPr>
              <a:defRPr sz="373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78310" y="1152225"/>
            <a:ext cx="7714447" cy="5687024"/>
          </a:xfrm>
        </p:spPr>
        <p:txBody>
          <a:bodyPr anchor="t"/>
          <a:lstStyle>
            <a:lvl1pPr marL="0" indent="0">
              <a:buNone/>
              <a:defRPr sz="3734"/>
            </a:lvl1pPr>
            <a:lvl2pPr marL="533507" indent="0">
              <a:buNone/>
              <a:defRPr sz="3267"/>
            </a:lvl2pPr>
            <a:lvl3pPr marL="1067013" indent="0">
              <a:buNone/>
              <a:defRPr sz="2801"/>
            </a:lvl3pPr>
            <a:lvl4pPr marL="1600520" indent="0">
              <a:buNone/>
              <a:defRPr sz="2334"/>
            </a:lvl4pPr>
            <a:lvl5pPr marL="2134027" indent="0">
              <a:buNone/>
              <a:defRPr sz="2334"/>
            </a:lvl5pPr>
            <a:lvl6pPr marL="2667533" indent="0">
              <a:buNone/>
              <a:defRPr sz="2334"/>
            </a:lvl6pPr>
            <a:lvl7pPr marL="3201040" indent="0">
              <a:buNone/>
              <a:defRPr sz="2334"/>
            </a:lvl7pPr>
            <a:lvl8pPr marL="3734547" indent="0">
              <a:buNone/>
              <a:defRPr sz="2334"/>
            </a:lvl8pPr>
            <a:lvl9pPr marL="4268053" indent="0">
              <a:buNone/>
              <a:defRPr sz="2334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9627" y="2400777"/>
            <a:ext cx="4914784" cy="4447735"/>
          </a:xfrm>
        </p:spPr>
        <p:txBody>
          <a:bodyPr/>
          <a:lstStyle>
            <a:lvl1pPr marL="0" indent="0">
              <a:buNone/>
              <a:defRPr sz="1867"/>
            </a:lvl1pPr>
            <a:lvl2pPr marL="533507" indent="0">
              <a:buNone/>
              <a:defRPr sz="1634"/>
            </a:lvl2pPr>
            <a:lvl3pPr marL="1067013" indent="0">
              <a:buNone/>
              <a:defRPr sz="1400"/>
            </a:lvl3pPr>
            <a:lvl4pPr marL="1600520" indent="0">
              <a:buNone/>
              <a:defRPr sz="1167"/>
            </a:lvl4pPr>
            <a:lvl5pPr marL="2134027" indent="0">
              <a:buNone/>
              <a:defRPr sz="1167"/>
            </a:lvl5pPr>
            <a:lvl6pPr marL="2667533" indent="0">
              <a:buNone/>
              <a:defRPr sz="1167"/>
            </a:lvl6pPr>
            <a:lvl7pPr marL="3201040" indent="0">
              <a:buNone/>
              <a:defRPr sz="1167"/>
            </a:lvl7pPr>
            <a:lvl8pPr marL="3734547" indent="0">
              <a:buNone/>
              <a:defRPr sz="1167"/>
            </a:lvl8pPr>
            <a:lvl9pPr marL="4268053" indent="0">
              <a:buNone/>
              <a:defRPr sz="116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46934-DF3A-2843-A9AB-94A6DBFA5B9C}" type="datetimeFigureOut">
              <a:rPr kumimoji="1" lang="ja-JP" altLang="en-US" smtClean="0"/>
              <a:t>2021/11/14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133F-97F2-A14B-8450-95DBD5A5D8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6212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7641" y="426064"/>
            <a:ext cx="13143131" cy="1546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7641" y="2130318"/>
            <a:ext cx="13143131" cy="5077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7641" y="7417214"/>
            <a:ext cx="3428643" cy="426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46934-DF3A-2843-A9AB-94A6DBFA5B9C}" type="datetimeFigureOut">
              <a:rPr kumimoji="1" lang="ja-JP" altLang="en-US" smtClean="0"/>
              <a:t>2021/11/14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7725" y="7417214"/>
            <a:ext cx="5142964" cy="426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2129" y="7417214"/>
            <a:ext cx="3428643" cy="426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4133F-97F2-A14B-8450-95DBD5A5D8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837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67013" rtl="0" eaLnBrk="1" latinLnBrk="0" hangingPunct="1">
        <a:lnSpc>
          <a:spcPct val="90000"/>
        </a:lnSpc>
        <a:spcBef>
          <a:spcPct val="0"/>
        </a:spcBef>
        <a:buNone/>
        <a:defRPr kumimoji="1" sz="51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53" indent="-266753" algn="l" defTabSz="1067013" rtl="0" eaLnBrk="1" latinLnBrk="0" hangingPunct="1">
        <a:lnSpc>
          <a:spcPct val="90000"/>
        </a:lnSpc>
        <a:spcBef>
          <a:spcPts val="1167"/>
        </a:spcBef>
        <a:buFont typeface="Arial" panose="020B0604020202020204" pitchFamily="34" charset="0"/>
        <a:buChar char="•"/>
        <a:defRPr kumimoji="1" sz="3267" kern="1200">
          <a:solidFill>
            <a:schemeClr val="tx1"/>
          </a:solidFill>
          <a:latin typeface="+mn-lt"/>
          <a:ea typeface="+mn-ea"/>
          <a:cs typeface="+mn-cs"/>
        </a:defRPr>
      </a:lvl1pPr>
      <a:lvl2pPr marL="800260" indent="-266753" algn="l" defTabSz="1067013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kumimoji="1" sz="2801" kern="1200">
          <a:solidFill>
            <a:schemeClr val="tx1"/>
          </a:solidFill>
          <a:latin typeface="+mn-lt"/>
          <a:ea typeface="+mn-ea"/>
          <a:cs typeface="+mn-cs"/>
        </a:defRPr>
      </a:lvl2pPr>
      <a:lvl3pPr marL="1333767" indent="-266753" algn="l" defTabSz="1067013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kumimoji="1" sz="2334" kern="1200">
          <a:solidFill>
            <a:schemeClr val="tx1"/>
          </a:solidFill>
          <a:latin typeface="+mn-lt"/>
          <a:ea typeface="+mn-ea"/>
          <a:cs typeface="+mn-cs"/>
        </a:defRPr>
      </a:lvl3pPr>
      <a:lvl4pPr marL="1867273" indent="-266753" algn="l" defTabSz="1067013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400780" indent="-266753" algn="l" defTabSz="1067013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934287" indent="-266753" algn="l" defTabSz="1067013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467793" indent="-266753" algn="l" defTabSz="1067013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4001300" indent="-266753" algn="l" defTabSz="1067013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534807" indent="-266753" algn="l" defTabSz="1067013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7013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3507" algn="l" defTabSz="1067013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67013" algn="l" defTabSz="1067013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520" algn="l" defTabSz="1067013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34027" algn="l" defTabSz="1067013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67533" algn="l" defTabSz="1067013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01040" algn="l" defTabSz="1067013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547" algn="l" defTabSz="1067013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68053" algn="l" defTabSz="1067013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55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アイコン&#10;&#10;自動的に生成された説明">
            <a:extLst>
              <a:ext uri="{FF2B5EF4-FFF2-40B4-BE49-F238E27FC236}">
                <a16:creationId xmlns:a16="http://schemas.microsoft.com/office/drawing/2014/main" id="{FE20625C-E3D9-7942-B3C0-F2BDCCE31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467" y="416689"/>
            <a:ext cx="6241478" cy="6241478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287DC12-8B03-664A-B40F-1D1CA91611EB}"/>
              </a:ext>
            </a:extLst>
          </p:cNvPr>
          <p:cNvSpPr txBox="1"/>
          <p:nvPr/>
        </p:nvSpPr>
        <p:spPr>
          <a:xfrm>
            <a:off x="3261337" y="6516547"/>
            <a:ext cx="8715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https://</a:t>
            </a:r>
            <a:r>
              <a:rPr kumimoji="1" lang="en-US" altLang="ja-JP" sz="4000" b="1" dirty="0" err="1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xryuseix.github.io</a:t>
            </a:r>
            <a:r>
              <a:rPr kumimoji="1" lang="en-US" altLang="ja-JP" sz="4000" b="1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/research</a:t>
            </a:r>
            <a:endParaRPr kumimoji="1" lang="ja-JP" altLang="en-US" sz="4000" b="1">
              <a:solidFill>
                <a:schemeClr val="bg1"/>
              </a:solidFill>
              <a:latin typeface="Segoe UI Symbol" panose="020B0502040204020203" pitchFamily="34" charset="0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7982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9</Words>
  <Application>Microsoft Macintosh PowerPoint</Application>
  <PresentationFormat>ユーザー設定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Symbol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石川 琉聖(is0493kk)</dc:creator>
  <cp:lastModifiedBy>石川 琉聖(is0493kk)</cp:lastModifiedBy>
  <cp:revision>1</cp:revision>
  <dcterms:created xsi:type="dcterms:W3CDTF">2021-11-13T18:06:33Z</dcterms:created>
  <dcterms:modified xsi:type="dcterms:W3CDTF">2021-11-13T18:58:48Z</dcterms:modified>
</cp:coreProperties>
</file>