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C307D"/>
    <a:srgbClr val="285A32"/>
    <a:srgbClr val="5A327D"/>
    <a:srgbClr val="507D7D"/>
    <a:srgbClr val="B42D2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>
        <p:guide orient="horz" pos="219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2107" y="1530926"/>
            <a:ext cx="245745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</a:t>
            </a:r>
            <a:r>
              <a:rPr lang="en-US" altLang="zh-CN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语言描述） 人民邮电出版社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0"/>
          <p:cNvSpPr/>
          <p:nvPr/>
        </p:nvSpPr>
        <p:spPr>
          <a:xfrm>
            <a:off x="542925" y="100965"/>
            <a:ext cx="6217285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35" y="61595"/>
            <a:ext cx="61372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实验三：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链栈与循环队列的练习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8" name="Rectangle 2"/>
          <p:cNvSpPr>
            <a:spLocks noGrp="1"/>
          </p:cNvSpPr>
          <p:nvPr>
            <p:ph idx="1"/>
          </p:nvPr>
        </p:nvSpPr>
        <p:spPr>
          <a:xfrm>
            <a:off x="685800" y="819150"/>
            <a:ext cx="9144000" cy="7173913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90000"/>
              </a:lnSpc>
              <a:buNone/>
            </a:pPr>
            <a:endParaRPr lang="zh-CN" altLang="en-US" b="1" dirty="0">
              <a:ea typeface="宋体" panose="02010600030101010101" pitchFamily="2" charset="-122"/>
              <a:sym typeface="+mn-ea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实验日期：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2021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25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日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实验要求：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endParaRPr lang="zh-CN" altLang="zh-CN" sz="2400" b="1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1257300" y="2018030"/>
            <a:ext cx="80010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用堆栈实现括号匹配算法，其中要求对所给出字符串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仅包括各类括号即可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中的｛｝、【】、（）均可检测是否匹配。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从键盘上输入一个前缀表达式，试编写算法实现对该前缀表达式的求值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（运算数仅限于个位整数，运算仅限于加、减、乘、整除）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1256983" y="4291013"/>
            <a:ext cx="7310437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：借助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循环队列实现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sym typeface="+mn-ea"/>
              </a:rPr>
              <a:t>将堆栈中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给定值删除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（以上三个算法各自独立，要求在各算法中使用到的堆栈必须用链式存储）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ldLvl="5" build="p"/>
      <p:bldP spid="25605" grpId="0"/>
      <p:bldP spid="256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黑体</vt:lpstr>
      <vt:lpstr>楷体_GB2312</vt:lpstr>
      <vt:lpstr>Calibri</vt:lpstr>
      <vt:lpstr>Arial Unicode MS</vt:lpstr>
      <vt:lpstr>新宋体</vt:lpstr>
      <vt:lpstr>Office Theme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禾禾妈妈</cp:lastModifiedBy>
  <cp:revision>181</cp:revision>
  <dcterms:created xsi:type="dcterms:W3CDTF">2016-09-14T00:58:00Z</dcterms:created>
  <dcterms:modified xsi:type="dcterms:W3CDTF">2021-10-13T03:28:22Z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64650F97AFC84CF6AF399458768B7745</vt:lpwstr>
  </property>
</Properties>
</file>