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33" r:id="rId3"/>
    <p:sldId id="33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C307D"/>
    <a:srgbClr val="285A32"/>
    <a:srgbClr val="5A327D"/>
    <a:srgbClr val="507D7D"/>
    <a:srgbClr val="B42D2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>
        <p:guide orient="horz" pos="2190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2107" y="1530926"/>
            <a:ext cx="245745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</a:t>
            </a:r>
            <a:r>
              <a:rPr lang="en-US" altLang="zh-CN" sz="16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16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语言描述） 人民邮电出版社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10"/>
          <p:cNvSpPr/>
          <p:nvPr/>
        </p:nvSpPr>
        <p:spPr>
          <a:xfrm>
            <a:off x="542925" y="100965"/>
            <a:ext cx="6776720" cy="53975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22935" y="100965"/>
            <a:ext cx="64662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实验四：定长存储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字符串模式匹配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178" name="Rectangle 2"/>
          <p:cNvSpPr>
            <a:spLocks noGrp="1"/>
          </p:cNvSpPr>
          <p:nvPr>
            <p:ph idx="1"/>
          </p:nvPr>
        </p:nvSpPr>
        <p:spPr>
          <a:xfrm>
            <a:off x="685800" y="863600"/>
            <a:ext cx="10081895" cy="7174230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实验日期：</a:t>
            </a:r>
            <a:r>
              <a:rPr lang="en-US" altLang="zh-CN" b="1" dirty="0">
                <a:ea typeface="宋体" panose="02010600030101010101" pitchFamily="2" charset="-122"/>
              </a:rPr>
              <a:t>2021</a:t>
            </a:r>
            <a:r>
              <a:rPr lang="zh-CN" altLang="en-US" b="1" dirty="0">
                <a:ea typeface="宋体" panose="02010600030101010101" pitchFamily="2" charset="-122"/>
              </a:rPr>
              <a:t>年</a:t>
            </a:r>
            <a:r>
              <a:rPr lang="en-US" altLang="zh-CN" b="1" dirty="0">
                <a:ea typeface="宋体" panose="02010600030101010101" pitchFamily="2" charset="-122"/>
              </a:rPr>
              <a:t>11</a:t>
            </a:r>
            <a:r>
              <a:rPr lang="zh-CN" altLang="en-US" b="1" dirty="0">
                <a:ea typeface="宋体" panose="02010600030101010101" pitchFamily="2" charset="-122"/>
              </a:rPr>
              <a:t>月</a:t>
            </a:r>
            <a:r>
              <a:rPr lang="en-US" altLang="zh-CN" b="1">
                <a:ea typeface="宋体" panose="02010600030101010101" pitchFamily="2" charset="-122"/>
              </a:rPr>
              <a:t>1</a:t>
            </a:r>
            <a:r>
              <a:rPr lang="zh-CN" altLang="en-US" b="1">
                <a:ea typeface="宋体" panose="02010600030101010101" pitchFamily="2" charset="-122"/>
              </a:rPr>
              <a:t>日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实验目的：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       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用定长存储方式存储字符串数据，并在该模式下实现简单模式匹配、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KMP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模式匹配和修正后的模式匹配算法。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实验要求：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99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rgbClr val="99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1、根据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实验所用部分相关算法补充全部内容。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lvl="1" algn="l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2、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尽量达到给定示例实验结果。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400" b="1" dirty="0">
              <a:solidFill>
                <a:srgbClr val="99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10"/>
          <p:cNvSpPr/>
          <p:nvPr/>
        </p:nvSpPr>
        <p:spPr>
          <a:xfrm>
            <a:off x="542925" y="100965"/>
            <a:ext cx="6776720" cy="53975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22935" y="100965"/>
            <a:ext cx="64662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实验四：定长存储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字符串模式匹配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871855"/>
            <a:ext cx="11179175" cy="5114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Times New Roman</vt:lpstr>
      <vt:lpstr>黑体</vt:lpstr>
      <vt:lpstr>楷体_GB2312</vt:lpstr>
      <vt:lpstr>新宋体</vt:lpstr>
      <vt:lpstr>Calibri</vt:lpstr>
      <vt:lpstr>Arial Unicode MS</vt:lpstr>
      <vt:lpstr>Office Theme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禾禾妈妈</cp:lastModifiedBy>
  <cp:revision>179</cp:revision>
  <dcterms:created xsi:type="dcterms:W3CDTF">2016-09-14T00:58:00Z</dcterms:created>
  <dcterms:modified xsi:type="dcterms:W3CDTF">2021-10-19T10:17:29Z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500095FF74824F14922BE57D84AFC442</vt:lpwstr>
  </property>
</Properties>
</file>