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3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C307D"/>
    <a:srgbClr val="285A32"/>
    <a:srgbClr val="5A327D"/>
    <a:srgbClr val="507D7D"/>
    <a:srgbClr val="B42D2D"/>
    <a:srgbClr val="6E6EAA"/>
    <a:srgbClr val="4196BE"/>
    <a:srgbClr val="595959"/>
    <a:srgbClr val="787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65" autoAdjust="0"/>
  </p:normalViewPr>
  <p:slideViewPr>
    <p:cSldViewPr snapToGrid="0">
      <p:cViewPr varScale="1">
        <p:scale>
          <a:sx n="106" d="100"/>
          <a:sy n="106" d="100"/>
        </p:scale>
        <p:origin x="756" y="78"/>
      </p:cViewPr>
      <p:guideLst>
        <p:guide orient="horz" pos="2190"/>
        <p:guide pos="3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752107" y="1530926"/>
            <a:ext cx="245745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</a:t>
            </a:r>
            <a:r>
              <a:rPr lang="en-US" altLang="zh-CN" sz="1600" kern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r>
              <a:rPr lang="zh-CN" altLang="en-US" sz="1600" kern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语言描述） 人民邮电出版社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10"/>
          <p:cNvSpPr/>
          <p:nvPr/>
        </p:nvSpPr>
        <p:spPr>
          <a:xfrm>
            <a:off x="542925" y="100965"/>
            <a:ext cx="7143750" cy="53975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622935" y="100965"/>
            <a:ext cx="69596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实验七：二叉排序树的基本算法实现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8178" name="Rectangle 2"/>
          <p:cNvSpPr>
            <a:spLocks noGrp="1"/>
          </p:cNvSpPr>
          <p:nvPr>
            <p:ph idx="1"/>
          </p:nvPr>
        </p:nvSpPr>
        <p:spPr>
          <a:xfrm>
            <a:off x="685800" y="863600"/>
            <a:ext cx="10081895" cy="7174230"/>
          </a:xfrm>
        </p:spPr>
        <p:txBody>
          <a:bodyPr vert="horz" wrap="square" lIns="91440" tIns="45720" rIns="91440" bIns="45720" anchor="t"/>
          <a:lstStyle/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实验日期：</a:t>
            </a:r>
            <a:r>
              <a:rPr lang="en-US" altLang="zh-CN" b="1" dirty="0">
                <a:ea typeface="宋体" panose="02010600030101010101" pitchFamily="2" charset="-122"/>
              </a:rPr>
              <a:t>2021</a:t>
            </a:r>
            <a:r>
              <a:rPr lang="zh-CN" altLang="en-US" b="1" dirty="0">
                <a:ea typeface="宋体" panose="02010600030101010101" pitchFamily="2" charset="-122"/>
              </a:rPr>
              <a:t>年</a:t>
            </a:r>
            <a:r>
              <a:rPr lang="en-US" altLang="zh-CN" b="1" dirty="0">
                <a:ea typeface="宋体" panose="02010600030101010101" pitchFamily="2" charset="-122"/>
              </a:rPr>
              <a:t>12</a:t>
            </a:r>
            <a:r>
              <a:rPr lang="zh-CN" altLang="en-US" b="1" dirty="0">
                <a:ea typeface="宋体" panose="02010600030101010101" pitchFamily="2" charset="-122"/>
              </a:rPr>
              <a:t>月</a:t>
            </a:r>
            <a:r>
              <a:rPr lang="en-US" altLang="zh-CN" b="1" dirty="0">
                <a:ea typeface="宋体" panose="02010600030101010101" pitchFamily="2" charset="-122"/>
              </a:rPr>
              <a:t>6</a:t>
            </a:r>
            <a:r>
              <a:rPr lang="zh-CN" altLang="en-US" b="1" dirty="0">
                <a:ea typeface="宋体" panose="02010600030101010101" pitchFamily="2" charset="-122"/>
              </a:rPr>
              <a:t>日</a:t>
            </a:r>
            <a:endParaRPr lang="zh-CN" altLang="en-US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endParaRPr lang="en-US" altLang="zh-CN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实验目的：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             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用二叉链表存储方式存储二叉排序树，并</a:t>
            </a:r>
            <a:r>
              <a:rPr lang="zh-CN" sz="32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实现以下相关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算法：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04" name="Text Box 4">
            <a:hlinkClick r:id="" action="ppaction://hlinkshowjump?jump=nextslide"/>
          </p:cNvPr>
          <p:cNvSpPr txBox="1"/>
          <p:nvPr/>
        </p:nvSpPr>
        <p:spPr>
          <a:xfrm>
            <a:off x="1171893" y="3188018"/>
            <a:ext cx="9978390" cy="16916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0"/>
              </a:spcBef>
              <a:buClrTx/>
            </a:pPr>
            <a:r>
              <a:rPr lang="zh-CN" altLang="en-US" sz="4000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1、创建二叉排序树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Tx/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    2、在二叉排序树上实现查询、插入和删除算法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Tx/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    3、对二叉排序树进行中序遍历以判断目标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是否完成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 bldLvl="5" build="p"/>
      <p:bldP spid="2560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WPS 演示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Times New Roman</vt:lpstr>
      <vt:lpstr>黑体</vt:lpstr>
      <vt:lpstr>楷体_GB2312</vt:lpstr>
      <vt:lpstr>新宋体</vt:lpstr>
      <vt:lpstr>Calibri</vt:lpstr>
      <vt:lpstr>Arial Unicode MS</vt:lpstr>
      <vt:lpstr>Office Theme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禾禾妈妈</cp:lastModifiedBy>
  <cp:revision>187</cp:revision>
  <dcterms:created xsi:type="dcterms:W3CDTF">2016-09-14T00:58:00Z</dcterms:created>
  <dcterms:modified xsi:type="dcterms:W3CDTF">2021-11-29T00:44:12Z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432E10CBB8FF499781F80FC7F3328A4C</vt:lpwstr>
  </property>
</Properties>
</file>