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CCF8C3-9613-470E-98F5-F4481C642487}" v="5" dt="2022-02-08T21:19:26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3f0bf0d0e906269ca36721f8ccc3024532162bc2c1d7551b87ef9e2b1d2425f2::" providerId="AD" clId="Web-{C3CCF8C3-9613-470E-98F5-F4481C642487}"/>
    <pc:docChg chg="modSld">
      <pc:chgData name="Guest User" userId="S::urn:spo:anon#3f0bf0d0e906269ca36721f8ccc3024532162bc2c1d7551b87ef9e2b1d2425f2::" providerId="AD" clId="Web-{C3CCF8C3-9613-470E-98F5-F4481C642487}" dt="2022-02-08T21:19:26.054" v="3" actId="20577"/>
      <pc:docMkLst>
        <pc:docMk/>
      </pc:docMkLst>
      <pc:sldChg chg="modSp">
        <pc:chgData name="Guest User" userId="S::urn:spo:anon#3f0bf0d0e906269ca36721f8ccc3024532162bc2c1d7551b87ef9e2b1d2425f2::" providerId="AD" clId="Web-{C3CCF8C3-9613-470E-98F5-F4481C642487}" dt="2022-02-08T21:19:26.054" v="3" actId="20577"/>
        <pc:sldMkLst>
          <pc:docMk/>
          <pc:sldMk cId="0" sldId="259"/>
        </pc:sldMkLst>
        <pc:spChg chg="mod">
          <ac:chgData name="Guest User" userId="S::urn:spo:anon#3f0bf0d0e906269ca36721f8ccc3024532162bc2c1d7551b87ef9e2b1d2425f2::" providerId="AD" clId="Web-{C3CCF8C3-9613-470E-98F5-F4481C642487}" dt="2022-02-08T21:19:26.054" v="3" actId="20577"/>
          <ac:spMkLst>
            <pc:docMk/>
            <pc:sldMk cId="0" sldId="259"/>
            <ac:spMk id="15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“Stylistic emoji generation with generative adversarial network” as the title better?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e10eacbf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e10eacbf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e10eacb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e10eacb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e10eacbf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e10eacbf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e10eacbf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e10eacbf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vatargan-generate-cartoon-images-using-gan-1ffe7d33cfb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oogle.github.io/cartoons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71057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Stylistic emoji generation with a generative adversarial network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Ian Moncur, William Shattuck, Xiaotong Sun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403325" y="4078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Often used in image generation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GAN is a Generative Adversarial Network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Functions with 2 competing parts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Generator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Discriminator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Discriminator is given images from both the generator and the dataset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 time random noise helps generate a more believable image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Cartoon Set Dataset 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Cartoon Set dataset is a collection of 2-D cartoon faces put together by the Machine Perception organization at Google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They vary by 10 artwork categories, 4 color categories, and 4 proportion categories, giving a total of ~10^13 possible combinations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They provide sets of 10,000 and 100,000 randomly generated faces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28106"/>
            <a:ext cx="9143999" cy="1686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GAN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>
              <a:spcBef>
                <a:spcPts val="1200"/>
              </a:spcBef>
            </a:pPr>
            <a:r>
              <a:rPr lang="en" dirty="0"/>
              <a:t>The Generator will attempt to create an element of the </a:t>
            </a:r>
            <a:r>
              <a:rPr lang="en" dirty="0" err="1"/>
              <a:t>Cartoonset</a:t>
            </a:r>
            <a:r>
              <a:rPr lang="en" dirty="0"/>
              <a:t> Dataset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The Discriminator will try to determine the likelihood an image was created by the Generator or if it’s a member of the dataset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This estimate is used to update the weights for the Generator and Discriminator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https://towardsdatascience.com/avatargan-generate-cartoon-images-using-gan-1ffe7d33cfbb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https://google.github.io/cartoonset/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5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Focus</vt:lpstr>
      <vt:lpstr>Stylistic emoji generation with a generative adversarial network</vt:lpstr>
      <vt:lpstr>GAN</vt:lpstr>
      <vt:lpstr>The Cartoon Set Dataset </vt:lpstr>
      <vt:lpstr>Using GAN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Stylistic emoji generation with a generative adversarial network</dc:title>
  <cp:revision>3</cp:revision>
  <dcterms:modified xsi:type="dcterms:W3CDTF">2022-02-08T21:19:36Z</dcterms:modified>
</cp:coreProperties>
</file>