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04147"/>
            <a:ext cx="8915399" cy="1673234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懸吊行程偵測</a:t>
            </a:r>
            <a:r>
              <a:rPr lang="zh-TW" altLang="en-US" b="1" dirty="0" smtClean="0"/>
              <a:t>之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							</a:t>
            </a:r>
            <a:r>
              <a:rPr lang="zh-TW" altLang="en-US" b="1" dirty="0" smtClean="0"/>
              <a:t>動態</a:t>
            </a:r>
            <a:r>
              <a:rPr lang="zh-TW" altLang="en-US" b="1" dirty="0"/>
              <a:t>避震控制系統</a:t>
            </a:r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2589213" y="919282"/>
            <a:ext cx="7413447" cy="419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300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en-US" sz="300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年度全國微電腦應用系統設計創作競賽</a:t>
            </a:r>
            <a:endParaRPr lang="zh-TW" altLang="en-US" sz="300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7011328" y="6153665"/>
            <a:ext cx="5180672" cy="70433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</a:rPr>
              <a:t>報告人員：</a:t>
            </a:r>
            <a:endParaRPr lang="en-US" altLang="zh-TW" sz="2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</a:endParaRPr>
          </a:p>
          <a:p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</a:rPr>
              <a:t>王信驊、</a:t>
            </a: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</a:rPr>
              <a:t>蔡明智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</a:rPr>
              <a:t>、吳家</a:t>
            </a: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</a:rPr>
              <a:t>宏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</a:rPr>
              <a:t>、戴佑宗</a:t>
            </a:r>
            <a:endParaRPr lang="zh-TW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2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邊形 3"/>
          <p:cNvSpPr/>
          <p:nvPr/>
        </p:nvSpPr>
        <p:spPr>
          <a:xfrm>
            <a:off x="-160428" y="-4808"/>
            <a:ext cx="4768870" cy="707886"/>
          </a:xfrm>
          <a:prstGeom prst="homePlate">
            <a:avLst/>
          </a:prstGeom>
          <a:solidFill>
            <a:srgbClr val="F2C14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427" y="10291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b="1" dirty="0" smtClean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作品特色</a:t>
            </a:r>
            <a:endParaRPr lang="zh-TW" altLang="en-US" sz="2600" b="1" dirty="0">
              <a:solidFill>
                <a:schemeClr val="bg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5979" y="976925"/>
            <a:ext cx="5505061" cy="817200"/>
            <a:chOff x="-1" y="1875454"/>
            <a:chExt cx="5505061" cy="817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" name="圓角化同側角落矩形 6"/>
            <p:cNvSpPr/>
            <p:nvPr/>
          </p:nvSpPr>
          <p:spPr>
            <a:xfrm>
              <a:off x="-1" y="1875454"/>
              <a:ext cx="5505061" cy="8172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8" name="文字方塊 28"/>
            <p:cNvSpPr txBox="1"/>
            <p:nvPr/>
          </p:nvSpPr>
          <p:spPr>
            <a:xfrm>
              <a:off x="0" y="2019713"/>
              <a:ext cx="550506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偵測路面調整阻尼旋鈕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35979" y="2202973"/>
            <a:ext cx="5505060" cy="817200"/>
            <a:chOff x="0" y="2797590"/>
            <a:chExt cx="5505060" cy="817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圓角化同側角落矩形 9"/>
            <p:cNvSpPr/>
            <p:nvPr/>
          </p:nvSpPr>
          <p:spPr>
            <a:xfrm>
              <a:off x="0" y="2797590"/>
              <a:ext cx="5505060" cy="8172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1" name="文字方塊 31"/>
            <p:cNvSpPr txBox="1"/>
            <p:nvPr/>
          </p:nvSpPr>
          <p:spPr>
            <a:xfrm>
              <a:off x="0" y="2944580"/>
              <a:ext cx="550506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Wingdings" panose="05000000000000000000" pitchFamily="2" charset="2"/>
                <a:buAutoNum type="circleNumWdWhitePlain" startAt="2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偵測車體懸空調整阻尼旋鈕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35979" y="3431133"/>
            <a:ext cx="5517652" cy="817200"/>
            <a:chOff x="-12592" y="3776128"/>
            <a:chExt cx="5517652" cy="817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" name="圓角化同側角落矩形 12"/>
            <p:cNvSpPr/>
            <p:nvPr/>
          </p:nvSpPr>
          <p:spPr>
            <a:xfrm>
              <a:off x="-11856" y="3776128"/>
              <a:ext cx="5516916" cy="8172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4" name="文字方塊 33"/>
            <p:cNvSpPr txBox="1"/>
            <p:nvPr/>
          </p:nvSpPr>
          <p:spPr>
            <a:xfrm>
              <a:off x="-12592" y="3923118"/>
              <a:ext cx="551691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Wingdings" panose="05000000000000000000" pitchFamily="2" charset="2"/>
                <a:buAutoNum type="circleNumWdWhitePlain" startAt="3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偵測緊急煞車調整阻尼旋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鈕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35979" y="5885341"/>
            <a:ext cx="5516916" cy="817200"/>
            <a:chOff x="-11856" y="4766607"/>
            <a:chExt cx="5516916" cy="817200"/>
          </a:xfrm>
        </p:grpSpPr>
        <p:sp>
          <p:nvSpPr>
            <p:cNvPr id="16" name="圓角化同側角落矩形 15"/>
            <p:cNvSpPr/>
            <p:nvPr/>
          </p:nvSpPr>
          <p:spPr>
            <a:xfrm>
              <a:off x="-11856" y="4766607"/>
              <a:ext cx="5516916" cy="8172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7" name="文字方塊 35"/>
            <p:cNvSpPr txBox="1"/>
            <p:nvPr/>
          </p:nvSpPr>
          <p:spPr>
            <a:xfrm>
              <a:off x="0" y="4913597"/>
              <a:ext cx="4967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Wingdings" panose="05000000000000000000" pitchFamily="2" charset="2"/>
                <a:buAutoNum type="circleNumWdWhitePlain" startAt="5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偵測車體靜止調整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阻尼旋鈕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51" y="1551097"/>
            <a:ext cx="6527249" cy="4343918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135979" y="4659293"/>
            <a:ext cx="5516916" cy="817200"/>
            <a:chOff x="-11856" y="4766607"/>
            <a:chExt cx="5516916" cy="817200"/>
          </a:xfrm>
        </p:grpSpPr>
        <p:sp>
          <p:nvSpPr>
            <p:cNvPr id="20" name="圓角化同側角落矩形 19"/>
            <p:cNvSpPr/>
            <p:nvPr/>
          </p:nvSpPr>
          <p:spPr>
            <a:xfrm>
              <a:off x="-11856" y="4766607"/>
              <a:ext cx="5516916" cy="8172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21" name="文字方塊 35"/>
            <p:cNvSpPr txBox="1"/>
            <p:nvPr/>
          </p:nvSpPr>
          <p:spPr>
            <a:xfrm>
              <a:off x="0" y="4913597"/>
              <a:ext cx="4967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Wingdings" panose="05000000000000000000" pitchFamily="2" charset="2"/>
                <a:buAutoNum type="circleNumWdWhitePlain" startAt="4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偵測車體上坡調整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阻尼旋鈕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9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54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Century Gothic</vt:lpstr>
      <vt:lpstr>Wingdings</vt:lpstr>
      <vt:lpstr>Wingdings 3</vt:lpstr>
      <vt:lpstr>絲縷</vt:lpstr>
      <vt:lpstr>懸吊行程偵測之        動態避震控制系統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懸吊行程偵測之        動態避震控制系統</dc:title>
  <dc:creator>IIIT</dc:creator>
  <cp:lastModifiedBy>IIIT</cp:lastModifiedBy>
  <cp:revision>1</cp:revision>
  <dcterms:created xsi:type="dcterms:W3CDTF">2018-10-19T15:12:17Z</dcterms:created>
  <dcterms:modified xsi:type="dcterms:W3CDTF">2018-10-19T15:21:46Z</dcterms:modified>
</cp:coreProperties>
</file>