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grpSp>
        <p:nvGrpSpPr>
          <p:cNvPr id="61" name="组合 60"/>
          <p:cNvGrpSpPr/>
          <p:nvPr/>
        </p:nvGrpSpPr>
        <p:grpSpPr>
          <a:xfrm>
            <a:off x="3810693" y="2087377"/>
            <a:ext cx="4772545" cy="3490210"/>
            <a:chOff x="-6115192" y="3477042"/>
            <a:chExt cx="7030720" cy="5115428"/>
          </a:xfrm>
        </p:grpSpPr>
        <p:sp>
          <p:nvSpPr>
            <p:cNvPr id="56" name="等腰三角形 55"/>
            <p:cNvSpPr/>
            <p:nvPr/>
          </p:nvSpPr>
          <p:spPr>
            <a:xfrm flipV="1">
              <a:off x="-6115192" y="3477042"/>
              <a:ext cx="7030720" cy="5115428"/>
            </a:xfrm>
            <a:prstGeom prst="triangle">
              <a:avLst/>
            </a:prstGeom>
            <a:noFill/>
            <a:ln w="12700" cmpd="sng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5777676" y="3647654"/>
              <a:ext cx="6355686" cy="4672955"/>
            </a:xfrm>
            <a:prstGeom prst="triangle">
              <a:avLst/>
            </a:prstGeom>
            <a:noFill/>
            <a:ln w="12700" cmpd="sng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-5497067" y="3807676"/>
              <a:ext cx="5794469" cy="4260326"/>
            </a:xfrm>
            <a:prstGeom prst="triangle">
              <a:avLst/>
            </a:prstGeom>
            <a:noFill/>
            <a:ln w="12700" cmpd="sng">
              <a:solidFill>
                <a:schemeClr val="accent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3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༺ༀ༂小༒三༂ༀ༻</cp:lastModifiedBy>
  <cp:revision>4</cp:revision>
  <dcterms:created xsi:type="dcterms:W3CDTF">2023-08-09T12:44:00Z</dcterms:created>
  <dcterms:modified xsi:type="dcterms:W3CDTF">2025-07-24T08:57:32Z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C206F809C33C411E8C999422955DE233_12</vt:lpwstr>
  </property>
</Properties>
</file>