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5" r:id="rId3"/>
  </p:sldMasterIdLst>
  <p:notesMasterIdLst>
    <p:notesMasterId r:id="rId5"/>
  </p:notesMasterIdLst>
  <p:sldIdLst>
    <p:sldId id="256" r:id="rId4"/>
    <p:sldId id="258" r:id="rId6"/>
    <p:sldId id="259" r:id="rId7"/>
  </p:sldIdLst>
  <p:sldSz cx="9144000" cy="5143500" type="screen16x9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1" userDrawn="1">
          <p15:clr>
            <a:srgbClr val="A4A3A4"/>
          </p15:clr>
        </p15:guide>
        <p15:guide id="2" pos="29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777" autoAdjust="0"/>
  </p:normalViewPr>
  <p:slideViewPr>
    <p:cSldViewPr snapToGrid="0" showGuides="1">
      <p:cViewPr>
        <p:scale>
          <a:sx n="110" d="100"/>
          <a:sy n="110" d="100"/>
        </p:scale>
        <p:origin x="-1644" y="-756"/>
      </p:cViewPr>
      <p:guideLst>
        <p:guide orient="horz" pos="1591"/>
        <p:guide pos="29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2" Type="http://schemas.openxmlformats.org/officeDocument/2006/relationships/tags" Target="tags/tag42.xml"/><Relationship Id="rId11" Type="http://schemas.openxmlformats.org/officeDocument/2006/relationships/commentAuthors" Target="commentAuthors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6139" y="1143000"/>
            <a:ext cx="5485723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920"/>
            <a:ext cx="6858000" cy="1791013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2001"/>
            <a:ext cx="6858000" cy="1242039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8035" indent="0" algn="ctr">
              <a:buNone/>
              <a:defRPr sz="1200"/>
            </a:lvl7pPr>
            <a:lvl8pPr marL="2400935" indent="0" algn="ctr">
              <a:buNone/>
              <a:defRPr sz="1200"/>
            </a:lvl8pPr>
            <a:lvl9pPr marL="2743835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5520-9FDF-4532-B809-A0E84A41A4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0B4-B822-4A6E-8D41-042AC023F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hf sldNum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0" y="0"/>
            <a:ext cx="9144000" cy="5143500"/>
            <a:chOff x="0" y="0"/>
            <a:chExt cx="14400" cy="8100"/>
          </a:xfrm>
        </p:grpSpPr>
        <p:pic>
          <p:nvPicPr>
            <p:cNvPr id="7" name="图片 6" descr="图片包含 天空&#10;&#10;已生成高可信度的说明"/>
            <p:cNvPicPr>
              <a:picLocks noChangeAspect="1"/>
            </p:cNvPicPr>
            <p:nvPr userDrawn="1"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Blur/>
                      </a14:imgEffect>
                      <a14:imgEffect>
                        <a14:brightnessContrast bright="-65000" contrast="1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481" r="26481"/>
            <a:stretch>
              <a:fillRect/>
            </a:stretch>
          </p:blipFill>
          <p:spPr>
            <a:xfrm>
              <a:off x="0" y="0"/>
              <a:ext cx="14400" cy="8101"/>
            </a:xfrm>
            <a:prstGeom prst="rect">
              <a:avLst/>
            </a:prstGeom>
          </p:spPr>
        </p:pic>
        <p:sp>
          <p:nvSpPr>
            <p:cNvPr id="8" name="矩形 7"/>
            <p:cNvSpPr/>
            <p:nvPr userDrawn="1"/>
          </p:nvSpPr>
          <p:spPr>
            <a:xfrm>
              <a:off x="0" y="0"/>
              <a:ext cx="14400" cy="8101"/>
            </a:xfrm>
            <a:prstGeom prst="rect">
              <a:avLst/>
            </a:prstGeom>
            <a:gradFill flip="none" rotWithShape="1">
              <a:gsLst>
                <a:gs pos="0">
                  <a:schemeClr val="bg2">
                    <a:lumMod val="10000"/>
                    <a:alpha val="20000"/>
                  </a:schemeClr>
                </a:gs>
                <a:gs pos="100000">
                  <a:srgbClr val="7030A0">
                    <a:alpha val="25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</p:spTree>
  </p:cSld>
  <p:clrMapOvr>
    <a:masterClrMapping/>
  </p:clrMapOvr>
  <p:transition spd="slow" advClick="0" advTm="2000">
    <p:random/>
  </p:transition>
  <p:hf sldNum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05520-9FDF-4532-B809-A0E84A41A4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980B4-B822-4A6E-8D41-042AC023F4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  <p:hf sldNum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节标题"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31089CE6-5C3B-41EA-817F-264C65707A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zh-CN" altLang="en-US" smtClean="0"/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65031" y="3367444"/>
            <a:ext cx="45365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8"/>
          <p:cNvSpPr txBox="1"/>
          <p:nvPr/>
        </p:nvSpPr>
        <p:spPr>
          <a:xfrm>
            <a:off x="7509627" y="2215277"/>
            <a:ext cx="540060" cy="137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>
                <a:solidFill>
                  <a:schemeClr val="tx1">
                    <a:alpha val="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http://www.1ppt.com/hangye/</a:t>
            </a:r>
            <a:endParaRPr lang="en-US" altLang="zh-CN" sz="100">
              <a:solidFill>
                <a:schemeClr val="tx1">
                  <a:alpha val="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标题 1"/>
          <p:cNvSpPr txBox="1"/>
          <p:nvPr/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ctr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4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j-lt"/>
                <a:ea typeface="+mj-ea"/>
                <a:cs typeface="+mj-cs"/>
                <a:sym typeface="Wingdings" panose="05000000000000000000"/>
              </a:defRPr>
            </a:lvl1pPr>
            <a:lvl2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2pPr>
            <a:lvl3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3pPr>
            <a:lvl4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4pPr>
            <a:lvl5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5pPr>
            <a:lvl6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6pPr>
            <a:lvl7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7pPr>
            <a:lvl8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8pPr>
            <a:lvl9pPr marL="0" marR="0" indent="0" algn="l" defTabSz="914400" rtl="0" eaLnBrk="0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kumimoji="0" sz="1800" b="0" i="0" u="none" strike="noStrike" kern="1200" cap="none" spc="0" normalizeH="0" baseline="0" noProof="0">
                <a:solidFill>
                  <a:schemeClr val="phClr"/>
                </a:solidFill>
                <a:uLnTx/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Wingdings" panose="05000000000000000000"/>
              </a:defRPr>
            </a:lvl9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" name="文本占位符 2"/>
          <p:cNvSpPr txBox="1"/>
          <p:nvPr/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 anchor="b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4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457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20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914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8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371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18288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2860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7432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2004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657600" marR="0" indent="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 kumimoji="0" sz="1600" b="1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9" name="内容占位符 3"/>
          <p:cNvSpPr txBox="1"/>
          <p:nvPr/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lIns="91440" tIns="45720" rIns="91440" bIns="45720"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4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20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5pPr>
            <a:lvl6pPr marL="25146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6pPr>
            <a:lvl7pPr marL="2971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7pPr>
            <a:lvl8pPr marL="3429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8pPr>
            <a:lvl9pPr marL="3886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 kumimoji="0" sz="1800" b="0" i="0" u="none" strike="noStrike" kern="1200" cap="none" spc="0" normalizeH="0" baseline="0" noProof="0">
                <a:solidFill>
                  <a:schemeClr val="tx1"/>
                </a:solidFill>
                <a:uLnTx/>
                <a:uFillTx/>
                <a:latin typeface="+mn-lt"/>
                <a:ea typeface="+mn-ea"/>
                <a:cs typeface="+mn-cs"/>
                <a:sym typeface="Wingdings" panose="05000000000000000000"/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1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12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9B957CC-A438-4D82-B305-2291493474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hf sldNum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2000">
    <p:random/>
  </p:transition>
  <p:hf sldNum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7172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273892"/>
            <a:ext cx="7886700" cy="9943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369458"/>
            <a:ext cx="7886700" cy="3264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05520-9FDF-4532-B809-A0E84A41A4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4768096"/>
            <a:ext cx="30861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4768096"/>
            <a:ext cx="2057400" cy="2738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980B4-B822-4A6E-8D41-042AC023F4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ransition spd="slow" advClick="0" advTm="2000">
    <p:random/>
  </p:transition>
  <p:hf sldNum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65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94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23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5285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80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835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ransition/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6895" indent="-213995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microsoft.com/office/2007/relationships/hdphoto" Target="../media/image4.wdp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.xml"/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5" Type="http://schemas.openxmlformats.org/officeDocument/2006/relationships/notesSlide" Target="../notesSlides/notesSlide2.xml"/><Relationship Id="rId44" Type="http://schemas.openxmlformats.org/officeDocument/2006/relationships/slideLayout" Target="../slideLayouts/slideLayout2.xml"/><Relationship Id="rId43" Type="http://schemas.openxmlformats.org/officeDocument/2006/relationships/tags" Target="../tags/tag41.xml"/><Relationship Id="rId42" Type="http://schemas.openxmlformats.org/officeDocument/2006/relationships/tags" Target="../tags/tag40.xml"/><Relationship Id="rId41" Type="http://schemas.openxmlformats.org/officeDocument/2006/relationships/tags" Target="../tags/tag39.xml"/><Relationship Id="rId40" Type="http://schemas.openxmlformats.org/officeDocument/2006/relationships/tags" Target="../tags/tag38.xml"/><Relationship Id="rId4" Type="http://schemas.openxmlformats.org/officeDocument/2006/relationships/tags" Target="../tags/tag2.xml"/><Relationship Id="rId39" Type="http://schemas.openxmlformats.org/officeDocument/2006/relationships/tags" Target="../tags/tag37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tags" Target="../tags/tag33.xml"/><Relationship Id="rId34" Type="http://schemas.openxmlformats.org/officeDocument/2006/relationships/tags" Target="../tags/tag32.xml"/><Relationship Id="rId33" Type="http://schemas.openxmlformats.org/officeDocument/2006/relationships/tags" Target="../tags/tag31.xml"/><Relationship Id="rId32" Type="http://schemas.openxmlformats.org/officeDocument/2006/relationships/tags" Target="../tags/tag30.xml"/><Relationship Id="rId31" Type="http://schemas.openxmlformats.org/officeDocument/2006/relationships/tags" Target="../tags/tag29.xml"/><Relationship Id="rId30" Type="http://schemas.openxmlformats.org/officeDocument/2006/relationships/tags" Target="../tags/tag28.xml"/><Relationship Id="rId3" Type="http://schemas.openxmlformats.org/officeDocument/2006/relationships/tags" Target="../tags/tag1.xml"/><Relationship Id="rId29" Type="http://schemas.openxmlformats.org/officeDocument/2006/relationships/tags" Target="../tags/tag27.xml"/><Relationship Id="rId28" Type="http://schemas.openxmlformats.org/officeDocument/2006/relationships/tags" Target="../tags/tag26.xml"/><Relationship Id="rId27" Type="http://schemas.openxmlformats.org/officeDocument/2006/relationships/tags" Target="../tags/tag25.xml"/><Relationship Id="rId26" Type="http://schemas.openxmlformats.org/officeDocument/2006/relationships/tags" Target="../tags/tag24.xml"/><Relationship Id="rId25" Type="http://schemas.openxmlformats.org/officeDocument/2006/relationships/tags" Target="../tags/tag23.xml"/><Relationship Id="rId24" Type="http://schemas.openxmlformats.org/officeDocument/2006/relationships/tags" Target="../tags/tag22.xml"/><Relationship Id="rId23" Type="http://schemas.openxmlformats.org/officeDocument/2006/relationships/tags" Target="../tags/tag21.xml"/><Relationship Id="rId22" Type="http://schemas.openxmlformats.org/officeDocument/2006/relationships/tags" Target="../tags/tag20.xml"/><Relationship Id="rId21" Type="http://schemas.openxmlformats.org/officeDocument/2006/relationships/tags" Target="../tags/tag19.xml"/><Relationship Id="rId20" Type="http://schemas.openxmlformats.org/officeDocument/2006/relationships/tags" Target="../tags/tag18.xml"/><Relationship Id="rId2" Type="http://schemas.microsoft.com/office/2007/relationships/hdphoto" Target="../media/image2.wdp"/><Relationship Id="rId19" Type="http://schemas.openxmlformats.org/officeDocument/2006/relationships/tags" Target="../tags/tag17.xml"/><Relationship Id="rId18" Type="http://schemas.openxmlformats.org/officeDocument/2006/relationships/tags" Target="../tags/tag16.xml"/><Relationship Id="rId17" Type="http://schemas.openxmlformats.org/officeDocument/2006/relationships/tags" Target="../tags/tag15.xml"/><Relationship Id="rId16" Type="http://schemas.openxmlformats.org/officeDocument/2006/relationships/tags" Target="../tags/tag14.xml"/><Relationship Id="rId15" Type="http://schemas.openxmlformats.org/officeDocument/2006/relationships/tags" Target="../tags/tag13.xml"/><Relationship Id="rId14" Type="http://schemas.openxmlformats.org/officeDocument/2006/relationships/tags" Target="../tags/tag12.xml"/><Relationship Id="rId13" Type="http://schemas.openxmlformats.org/officeDocument/2006/relationships/tags" Target="../tags/tag11.xml"/><Relationship Id="rId12" Type="http://schemas.openxmlformats.org/officeDocument/2006/relationships/tags" Target="../tags/tag10.xml"/><Relationship Id="rId11" Type="http://schemas.openxmlformats.org/officeDocument/2006/relationships/tags" Target="../tags/tag9.xml"/><Relationship Id="rId10" Type="http://schemas.openxmlformats.org/officeDocument/2006/relationships/tags" Target="../tags/tag8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图片 53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  <a14:imgEffect>
                      <a14:brightnessContrast brigh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4106" t="21050" r="24267" b="21050"/>
          <a:stretch>
            <a:fillRect/>
          </a:stretch>
        </p:blipFill>
        <p:spPr>
          <a:xfrm>
            <a:off x="0" y="-186"/>
            <a:ext cx="9172575" cy="5143501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-13970" y="-185"/>
            <a:ext cx="9172575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rgbClr val="7030A0">
                  <a:alpha val="2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平行四边形 23"/>
          <p:cNvSpPr/>
          <p:nvPr/>
        </p:nvSpPr>
        <p:spPr>
          <a:xfrm>
            <a:off x="-6963055" y="4302667"/>
            <a:ext cx="2309813" cy="334565"/>
          </a:xfrm>
          <a:prstGeom prst="parallelogram">
            <a:avLst/>
          </a:prstGeom>
          <a:solidFill>
            <a:srgbClr val="34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平行四边形 24"/>
          <p:cNvSpPr/>
          <p:nvPr/>
        </p:nvSpPr>
        <p:spPr>
          <a:xfrm>
            <a:off x="-6863042" y="4433635"/>
            <a:ext cx="2238375" cy="269081"/>
          </a:xfrm>
          <a:prstGeom prst="parallelogram">
            <a:avLst/>
          </a:prstGeom>
          <a:solidFill>
            <a:srgbClr val="FB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平行四边形 22"/>
          <p:cNvSpPr/>
          <p:nvPr/>
        </p:nvSpPr>
        <p:spPr>
          <a:xfrm>
            <a:off x="-6913048" y="4368150"/>
            <a:ext cx="2238375" cy="269081"/>
          </a:xfrm>
          <a:prstGeom prst="parallelogram">
            <a:avLst/>
          </a:prstGeom>
          <a:solidFill>
            <a:srgbClr val="FDF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1" name="组合 60"/>
          <p:cNvGrpSpPr/>
          <p:nvPr/>
        </p:nvGrpSpPr>
        <p:grpSpPr>
          <a:xfrm>
            <a:off x="2185728" y="700537"/>
            <a:ext cx="4772545" cy="3490210"/>
            <a:chOff x="-6115192" y="3477042"/>
            <a:chExt cx="7030720" cy="5115428"/>
          </a:xfrm>
        </p:grpSpPr>
        <p:sp>
          <p:nvSpPr>
            <p:cNvPr id="56" name="等腰三角形 55"/>
            <p:cNvSpPr/>
            <p:nvPr/>
          </p:nvSpPr>
          <p:spPr>
            <a:xfrm flipV="1">
              <a:off x="-6115192" y="3477042"/>
              <a:ext cx="7030720" cy="5115428"/>
            </a:xfrm>
            <a:prstGeom prst="triangle">
              <a:avLst/>
            </a:prstGeom>
            <a:noFill/>
            <a:ln w="63500">
              <a:gradFill>
                <a:gsLst>
                  <a:gs pos="0">
                    <a:srgbClr val="34F2E4">
                      <a:alpha val="70000"/>
                    </a:srgbClr>
                  </a:gs>
                  <a:gs pos="100000">
                    <a:srgbClr val="FB2C54">
                      <a:alpha val="7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8" name="等腰三角形 57"/>
            <p:cNvSpPr/>
            <p:nvPr/>
          </p:nvSpPr>
          <p:spPr>
            <a:xfrm flipV="1">
              <a:off x="-5777676" y="3647654"/>
              <a:ext cx="6355686" cy="4672955"/>
            </a:xfrm>
            <a:prstGeom prst="triangle">
              <a:avLst/>
            </a:prstGeom>
            <a:noFill/>
            <a:ln w="63500">
              <a:gradFill>
                <a:gsLst>
                  <a:gs pos="0">
                    <a:srgbClr val="34F2E4">
                      <a:alpha val="40000"/>
                    </a:srgbClr>
                  </a:gs>
                  <a:gs pos="100000">
                    <a:srgbClr val="FB2C54">
                      <a:alpha val="4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" name="等腰三角形 58"/>
            <p:cNvSpPr/>
            <p:nvPr/>
          </p:nvSpPr>
          <p:spPr>
            <a:xfrm flipV="1">
              <a:off x="-5497067" y="3807676"/>
              <a:ext cx="5794469" cy="4260326"/>
            </a:xfrm>
            <a:prstGeom prst="triangle">
              <a:avLst/>
            </a:prstGeom>
            <a:noFill/>
            <a:ln w="63500">
              <a:gradFill>
                <a:gsLst>
                  <a:gs pos="0">
                    <a:srgbClr val="34F2E4">
                      <a:alpha val="10000"/>
                    </a:srgbClr>
                  </a:gs>
                  <a:gs pos="100000">
                    <a:srgbClr val="FB2C54">
                      <a:alpha val="10000"/>
                    </a:srgb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549872" y="992022"/>
            <a:ext cx="4064000" cy="2461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</a:lstStyle>
          <a:p>
            <a:r>
              <a:rPr lang="zh-CN" altLang="en-US" sz="8000" dirty="0">
                <a:solidFill>
                  <a:srgbClr val="FB2C54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抖音网红</a:t>
            </a:r>
            <a:endParaRPr lang="zh-CN" altLang="en-US" sz="8000" dirty="0">
              <a:solidFill>
                <a:srgbClr val="FB2C54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  <a:p>
            <a:r>
              <a:rPr lang="zh-CN" altLang="en-US" sz="8000" dirty="0" smtClean="0">
                <a:solidFill>
                  <a:srgbClr val="FB2C54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培训课程</a:t>
            </a:r>
            <a:endParaRPr lang="zh-CN" altLang="en-US" sz="8000" dirty="0">
              <a:solidFill>
                <a:srgbClr val="FB2C54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3391053" y="4358811"/>
            <a:ext cx="2336495" cy="397799"/>
            <a:chOff x="5360" y="3091"/>
            <a:chExt cx="3680" cy="626"/>
          </a:xfrm>
        </p:grpSpPr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0" y="3091"/>
              <a:ext cx="3680" cy="626"/>
            </a:xfrm>
            <a:prstGeom prst="rect">
              <a:avLst/>
            </a:prstGeom>
          </p:spPr>
        </p:pic>
        <p:sp>
          <p:nvSpPr>
            <p:cNvPr id="27" name="矩形 26"/>
            <p:cNvSpPr/>
            <p:nvPr/>
          </p:nvSpPr>
          <p:spPr>
            <a:xfrm>
              <a:off x="5986" y="3186"/>
              <a:ext cx="2290" cy="47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Medium" panose="020B0600000000000000" charset="-122"/>
                </a:rPr>
                <a:t>主讲人</a:t>
              </a:r>
              <a:r>
                <a:rPr lang="en-US" altLang="zh-CN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Medium" panose="020B0600000000000000" charset="-122"/>
                </a:rPr>
                <a:t>: </a:t>
              </a:r>
              <a:r>
                <a:rPr lang="zh-CN" altLang="en-US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Medium" panose="020B0600000000000000" charset="-122"/>
                </a:rPr>
                <a:t>第一</a:t>
              </a:r>
              <a:r>
                <a:rPr lang="en-US" altLang="zh-CN" sz="1350" dirty="0">
                  <a:latin typeface="微软雅黑" panose="020B0503020204020204" pitchFamily="34" charset="-122"/>
                  <a:ea typeface="微软雅黑" panose="020B0503020204020204" pitchFamily="34" charset="-122"/>
                  <a:cs typeface="思源黑体 CN Medium" panose="020B0600000000000000" charset="-122"/>
                </a:rPr>
                <a:t>PPT</a:t>
              </a:r>
              <a:endParaRPr lang="en-US" altLang="zh-CN" sz="1350" dirty="0">
                <a:latin typeface="微软雅黑" panose="020B0503020204020204" pitchFamily="34" charset="-122"/>
                <a:ea typeface="微软雅黑" panose="020B0503020204020204" pitchFamily="34" charset="-122"/>
                <a:cs typeface="思源黑体 CN Medium" panose="020B0600000000000000" charset="-122"/>
              </a:endParaRPr>
            </a:p>
          </p:txBody>
        </p:sp>
      </p:grpSp>
      <p:cxnSp>
        <p:nvCxnSpPr>
          <p:cNvPr id="29" name="直接连接符 28"/>
          <p:cNvCxnSpPr/>
          <p:nvPr/>
        </p:nvCxnSpPr>
        <p:spPr>
          <a:xfrm>
            <a:off x="5047393" y="729743"/>
            <a:ext cx="1572520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2C54">
                    <a:alpha val="0"/>
                  </a:srgbClr>
                </a:gs>
                <a:gs pos="100000">
                  <a:srgbClr val="FB2C5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2074388" y="1259588"/>
            <a:ext cx="100834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2C54">
                    <a:alpha val="0"/>
                  </a:srgbClr>
                </a:gs>
                <a:gs pos="100000">
                  <a:srgbClr val="FB2C5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 flipH="1">
            <a:off x="2492978" y="1962956"/>
            <a:ext cx="776567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2C54">
                    <a:alpha val="0"/>
                  </a:srgbClr>
                </a:gs>
                <a:gs pos="100000">
                  <a:srgbClr val="FB2C5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 flipH="1">
            <a:off x="2492978" y="3236877"/>
            <a:ext cx="522491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2C54">
                    <a:alpha val="0"/>
                  </a:srgbClr>
                </a:gs>
                <a:gs pos="100000">
                  <a:srgbClr val="FB2C5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5368733" y="3695758"/>
            <a:ext cx="1050006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2C54">
                    <a:alpha val="0"/>
                  </a:srgbClr>
                </a:gs>
                <a:gs pos="100000">
                  <a:srgbClr val="FB2C5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5807994" y="1834083"/>
            <a:ext cx="610745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34F2E4">
                    <a:alpha val="0"/>
                  </a:srgbClr>
                </a:gs>
                <a:gs pos="100000">
                  <a:srgbClr val="34F2E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5741049" y="3906610"/>
            <a:ext cx="1550756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34F2E4">
                    <a:alpha val="0"/>
                  </a:srgbClr>
                </a:gs>
                <a:gs pos="100000">
                  <a:srgbClr val="34F2E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429904" y="2772713"/>
            <a:ext cx="133889" cy="34289"/>
          </a:xfrm>
          <a:prstGeom prst="rect">
            <a:avLst/>
          </a:prstGeom>
          <a:solidFill>
            <a:srgbClr val="E7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4173626" y="1246075"/>
            <a:ext cx="133889" cy="34289"/>
          </a:xfrm>
          <a:prstGeom prst="rect">
            <a:avLst/>
          </a:prstGeom>
          <a:solidFill>
            <a:srgbClr val="34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216623" y="1503250"/>
            <a:ext cx="133889" cy="34289"/>
          </a:xfrm>
          <a:prstGeom prst="rect">
            <a:avLst/>
          </a:prstGeom>
          <a:solidFill>
            <a:srgbClr val="FB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3847395" y="1681843"/>
            <a:ext cx="157868" cy="34289"/>
          </a:xfrm>
          <a:prstGeom prst="rect">
            <a:avLst/>
          </a:prstGeom>
          <a:solidFill>
            <a:srgbClr val="34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5962306" y="1009255"/>
            <a:ext cx="456433" cy="34289"/>
          </a:xfrm>
          <a:prstGeom prst="rect">
            <a:avLst/>
          </a:prstGeom>
          <a:solidFill>
            <a:srgbClr val="34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4819176" y="1516708"/>
            <a:ext cx="145871" cy="34289"/>
          </a:xfrm>
          <a:prstGeom prst="rect">
            <a:avLst/>
          </a:prstGeom>
          <a:solidFill>
            <a:srgbClr val="FB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5585852" y="2407600"/>
            <a:ext cx="780881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34F2E4">
                    <a:alpha val="0"/>
                  </a:srgbClr>
                </a:gs>
                <a:gs pos="100000">
                  <a:srgbClr val="34F2E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H="1">
            <a:off x="2680738" y="2070415"/>
            <a:ext cx="744953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34F2E4">
                    <a:alpha val="0"/>
                  </a:srgbClr>
                </a:gs>
                <a:gs pos="100000">
                  <a:srgbClr val="34F2E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H="1">
            <a:off x="1541742" y="2412190"/>
            <a:ext cx="1674881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34F2E4">
                    <a:alpha val="0"/>
                  </a:srgbClr>
                </a:gs>
                <a:gs pos="100000">
                  <a:srgbClr val="34F2E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149678" y="2708202"/>
            <a:ext cx="133889" cy="34289"/>
          </a:xfrm>
          <a:prstGeom prst="rect">
            <a:avLst/>
          </a:prstGeom>
          <a:solidFill>
            <a:srgbClr val="FB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3938318" y="3240297"/>
            <a:ext cx="235309" cy="34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3015738" y="3387471"/>
            <a:ext cx="235309" cy="34289"/>
          </a:xfrm>
          <a:prstGeom prst="rect">
            <a:avLst/>
          </a:prstGeom>
          <a:solidFill>
            <a:srgbClr val="34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62" name="等腰三角形 61"/>
          <p:cNvSpPr/>
          <p:nvPr/>
        </p:nvSpPr>
        <p:spPr>
          <a:xfrm rot="18215480">
            <a:off x="6418739" y="384763"/>
            <a:ext cx="383279" cy="330413"/>
          </a:xfrm>
          <a:prstGeom prst="triangle">
            <a:avLst/>
          </a:prstGeom>
          <a:solidFill>
            <a:srgbClr val="34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63" name="等腰三角形 62"/>
          <p:cNvSpPr/>
          <p:nvPr/>
        </p:nvSpPr>
        <p:spPr>
          <a:xfrm rot="12818418">
            <a:off x="1782316" y="3532855"/>
            <a:ext cx="252866" cy="217988"/>
          </a:xfrm>
          <a:prstGeom prst="triangle">
            <a:avLst/>
          </a:prstGeom>
          <a:solidFill>
            <a:srgbClr val="FB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70" name="等腰三角形 69"/>
          <p:cNvSpPr/>
          <p:nvPr/>
        </p:nvSpPr>
        <p:spPr>
          <a:xfrm rot="11023409">
            <a:off x="7530281" y="3591164"/>
            <a:ext cx="383279" cy="178852"/>
          </a:xfrm>
          <a:prstGeom prst="triangle">
            <a:avLst/>
          </a:prstGeom>
          <a:solidFill>
            <a:srgbClr val="34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71" name="等腰三角形 70"/>
          <p:cNvSpPr/>
          <p:nvPr/>
        </p:nvSpPr>
        <p:spPr>
          <a:xfrm rot="11023409">
            <a:off x="3274948" y="3772631"/>
            <a:ext cx="383279" cy="178852"/>
          </a:xfrm>
          <a:prstGeom prst="triangle">
            <a:avLst/>
          </a:prstGeom>
          <a:solidFill>
            <a:srgbClr val="34F2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72" name="等腰三角形 71"/>
          <p:cNvSpPr/>
          <p:nvPr/>
        </p:nvSpPr>
        <p:spPr>
          <a:xfrm rot="7034489">
            <a:off x="3143111" y="439936"/>
            <a:ext cx="252866" cy="217988"/>
          </a:xfrm>
          <a:prstGeom prst="triangle">
            <a:avLst/>
          </a:prstGeom>
          <a:solidFill>
            <a:srgbClr val="FB2C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19392" y="1002817"/>
            <a:ext cx="4064000" cy="2461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</a:lstStyle>
          <a:p>
            <a:r>
              <a:rPr lang="zh-CN" altLang="en-US" sz="8000" dirty="0">
                <a:solidFill>
                  <a:srgbClr val="34F2E4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抖音网红</a:t>
            </a:r>
            <a:endParaRPr lang="zh-CN" altLang="en-US" sz="8000" dirty="0">
              <a:solidFill>
                <a:srgbClr val="34F2E4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  <a:p>
            <a:r>
              <a:rPr lang="zh-CN" altLang="en-US" sz="8000" dirty="0" smtClean="0">
                <a:solidFill>
                  <a:srgbClr val="34F2E4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培训课程</a:t>
            </a:r>
            <a:endParaRPr lang="zh-CN" altLang="en-US" sz="8000" dirty="0">
              <a:solidFill>
                <a:srgbClr val="34F2E4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3672" y="1007897"/>
            <a:ext cx="4064000" cy="2461895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</a:lstStyle>
          <a:p>
            <a:r>
              <a:rPr lang="zh-CN" altLang="en-US" sz="8000" dirty="0">
                <a:solidFill>
                  <a:srgbClr val="FDFFFD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抖音网红</a:t>
            </a:r>
            <a:endParaRPr lang="zh-CN" altLang="en-US" sz="8000" dirty="0">
              <a:solidFill>
                <a:srgbClr val="FDFFFD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  <a:p>
            <a:r>
              <a:rPr lang="zh-CN" altLang="en-US" sz="8000" dirty="0" smtClean="0">
                <a:solidFill>
                  <a:srgbClr val="FDFFFD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培训课程</a:t>
            </a:r>
            <a:endParaRPr lang="zh-CN" altLang="en-US" sz="8000" dirty="0">
              <a:solidFill>
                <a:srgbClr val="FDFFFD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8" grpId="0" animBg="1"/>
      <p:bldP spid="49" grpId="0" animBg="1"/>
      <p:bldP spid="50" grpId="0" animBg="1"/>
      <p:bldP spid="62" grpId="0" animBg="1"/>
      <p:bldP spid="63" grpId="0" animBg="1"/>
      <p:bldP spid="70" grpId="0" animBg="1"/>
      <p:bldP spid="71" grpId="0" animBg="1"/>
      <p:bldP spid="72" grpId="0" animBg="1"/>
      <p:bldP spid="3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天空&#10;&#10;已生成高可信度的说明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  <a14:imgEffect>
                      <a14:brightnessContrast bright="-6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81" r="26481"/>
          <a:stretch>
            <a:fillRect/>
          </a:stretch>
        </p:blipFill>
        <p:spPr>
          <a:xfrm>
            <a:off x="0" y="450"/>
            <a:ext cx="9144000" cy="51435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0" y="4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rgbClr val="7030A0">
                  <a:alpha val="2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051161" y="759272"/>
            <a:ext cx="1074482" cy="553720"/>
            <a:chOff x="4733690" y="837591"/>
            <a:chExt cx="1432643" cy="738293"/>
          </a:xfrm>
        </p:grpSpPr>
        <p:sp>
          <p:nvSpPr>
            <p:cNvPr id="7" name="文本框 6"/>
            <p:cNvSpPr txBox="1"/>
            <p:nvPr/>
          </p:nvSpPr>
          <p:spPr>
            <a:xfrm>
              <a:off x="4795568" y="837591"/>
              <a:ext cx="609600" cy="7382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3600" dirty="0">
                  <a:solidFill>
                    <a:schemeClr val="tx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目</a:t>
              </a:r>
              <a:endParaRPr lang="zh-CN" altLang="en-US" sz="3600" dirty="0">
                <a:solidFill>
                  <a:schemeClr val="tx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33690" y="837591"/>
              <a:ext cx="609600" cy="7382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3600" dirty="0">
                  <a:solidFill>
                    <a:schemeClr val="tx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目</a:t>
              </a:r>
              <a:endParaRPr lang="zh-CN" altLang="en-US" sz="3600" dirty="0">
                <a:solidFill>
                  <a:schemeClr val="tx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768974" y="837591"/>
              <a:ext cx="609600" cy="7382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3600" dirty="0">
                  <a:solidFill>
                    <a:schemeClr val="tx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目</a:t>
              </a:r>
              <a:endParaRPr lang="zh-CN" altLang="en-US" sz="3600" dirty="0">
                <a:solidFill>
                  <a:schemeClr val="tx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556733" y="837591"/>
              <a:ext cx="609600" cy="7382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3600" dirty="0">
                  <a:solidFill>
                    <a:schemeClr val="tx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录</a:t>
              </a:r>
              <a:endParaRPr lang="zh-CN" altLang="en-US" sz="3600" dirty="0">
                <a:solidFill>
                  <a:schemeClr val="tx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5494855" y="837591"/>
              <a:ext cx="609600" cy="7382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3600" dirty="0">
                  <a:solidFill>
                    <a:schemeClr val="tx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录</a:t>
              </a:r>
              <a:endParaRPr lang="zh-CN" altLang="en-US" sz="3600" dirty="0">
                <a:solidFill>
                  <a:schemeClr val="tx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5530139" y="837591"/>
              <a:ext cx="609600" cy="738293"/>
            </a:xfrm>
            <a:prstGeom prst="rect">
              <a:avLst/>
            </a:prstGeom>
          </p:spPr>
          <p:txBody>
            <a:bodyPr wrap="none" lIns="0" tIns="0" rIns="0" bIns="0">
              <a:spAutoFit/>
            </a:bodyPr>
            <a:lstStyle>
              <a:defPPr>
                <a:defRPr lang="zh-CN"/>
              </a:defPPr>
            </a:lstStyle>
            <a:p>
              <a:r>
                <a:rPr lang="zh-CN" altLang="en-US" sz="3600" dirty="0">
                  <a:solidFill>
                    <a:schemeClr val="tx1"/>
                  </a:solidFill>
                  <a:latin typeface="汉仪综艺体简" panose="02010609000101010101" pitchFamily="49" charset="-122"/>
                  <a:ea typeface="汉仪综艺体简" panose="02010609000101010101" pitchFamily="49" charset="-122"/>
                </a:rPr>
                <a:t>录</a:t>
              </a:r>
              <a:endParaRPr lang="zh-CN" altLang="en-US" sz="3600" dirty="0">
                <a:solidFill>
                  <a:schemeClr val="tx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650456" y="902061"/>
            <a:ext cx="427169" cy="283672"/>
            <a:chOff x="4867274" y="1027976"/>
            <a:chExt cx="569558" cy="378229"/>
          </a:xfrm>
        </p:grpSpPr>
        <p:cxnSp>
          <p:nvCxnSpPr>
            <p:cNvPr id="16" name="直接连接符 15"/>
            <p:cNvCxnSpPr/>
            <p:nvPr/>
          </p:nvCxnSpPr>
          <p:spPr>
            <a:xfrm flipH="1">
              <a:off x="4867274" y="1027976"/>
              <a:ext cx="460650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4940899" y="1225231"/>
              <a:ext cx="360637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>
              <a:off x="4940899" y="1128798"/>
              <a:ext cx="460649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34F2E4">
                      <a:alpha val="0"/>
                    </a:srgbClr>
                  </a:gs>
                  <a:gs pos="100000">
                    <a:srgbClr val="34F2E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905374" y="1406205"/>
              <a:ext cx="360637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976183" y="1324060"/>
              <a:ext cx="460649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34F2E4">
                      <a:alpha val="0"/>
                    </a:srgbClr>
                  </a:gs>
                  <a:gs pos="100000">
                    <a:srgbClr val="34F2E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直接连接符 27"/>
          <p:cNvCxnSpPr/>
          <p:nvPr/>
        </p:nvCxnSpPr>
        <p:spPr>
          <a:xfrm>
            <a:off x="5148057" y="894435"/>
            <a:ext cx="34548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2C54">
                    <a:alpha val="0"/>
                  </a:srgbClr>
                </a:gs>
                <a:gs pos="100000">
                  <a:srgbClr val="FB2C5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>
            <a:off x="5167848" y="1042376"/>
            <a:ext cx="27047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2C54">
                    <a:alpha val="0"/>
                  </a:srgbClr>
                </a:gs>
                <a:gs pos="100000">
                  <a:srgbClr val="FB2C5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>
            <a:off x="5092839" y="970051"/>
            <a:ext cx="345487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34F2E4">
                    <a:alpha val="0"/>
                  </a:srgbClr>
                </a:gs>
                <a:gs pos="100000">
                  <a:srgbClr val="34F2E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5194492" y="1178107"/>
            <a:ext cx="366918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B2C54">
                    <a:alpha val="0"/>
                  </a:srgbClr>
                </a:gs>
                <a:gs pos="100000">
                  <a:srgbClr val="FB2C5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5066376" y="1116498"/>
            <a:ext cx="345487" cy="0"/>
          </a:xfrm>
          <a:prstGeom prst="line">
            <a:avLst/>
          </a:prstGeom>
          <a:ln w="25400">
            <a:gradFill flip="none" rotWithShape="1">
              <a:gsLst>
                <a:gs pos="0">
                  <a:srgbClr val="34F2E4">
                    <a:alpha val="0"/>
                  </a:srgbClr>
                </a:gs>
                <a:gs pos="100000">
                  <a:srgbClr val="34F2E4"/>
                </a:gs>
              </a:gsLst>
              <a:lin ang="108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/>
          <p:cNvSpPr/>
          <p:nvPr/>
        </p:nvSpPr>
        <p:spPr>
          <a:xfrm>
            <a:off x="620486" y="2072093"/>
            <a:ext cx="7990115" cy="1759038"/>
          </a:xfrm>
          <a:prstGeom prst="roundRect">
            <a:avLst>
              <a:gd name="adj" fmla="val 4422"/>
            </a:avLst>
          </a:prstGeom>
          <a:noFill/>
          <a:ln w="25400">
            <a:gradFill>
              <a:gsLst>
                <a:gs pos="0">
                  <a:srgbClr val="FB2C54"/>
                </a:gs>
                <a:gs pos="100000">
                  <a:srgbClr val="34F2E4"/>
                </a:gs>
              </a:gsLst>
              <a:lin ang="5400000" scaled="1"/>
            </a:gradFill>
          </a:ln>
          <a:effectLst>
            <a:glow rad="139700">
              <a:srgbClr val="34F2E4">
                <a:alpha val="25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>
            <p:custDataLst>
              <p:tags r:id="rId3"/>
            </p:custDataLst>
          </p:nvPr>
        </p:nvSpPr>
        <p:spPr>
          <a:xfrm>
            <a:off x="929496" y="2536114"/>
            <a:ext cx="1467326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01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>
            <p:custDataLst>
              <p:tags r:id="rId4"/>
            </p:custDataLst>
          </p:nvPr>
        </p:nvSpPr>
        <p:spPr>
          <a:xfrm>
            <a:off x="956909" y="2974696"/>
            <a:ext cx="1412498" cy="73723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了解抖音规则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/>
          <p:nvPr>
            <p:custDataLst>
              <p:tags r:id="rId5"/>
            </p:custDataLst>
          </p:nvPr>
        </p:nvSpPr>
        <p:spPr>
          <a:xfrm>
            <a:off x="2897752" y="2536114"/>
            <a:ext cx="1467326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02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/>
          <p:nvPr>
            <p:custDataLst>
              <p:tags r:id="rId6"/>
            </p:custDataLst>
          </p:nvPr>
        </p:nvSpPr>
        <p:spPr>
          <a:xfrm>
            <a:off x="2925166" y="2974696"/>
            <a:ext cx="1412498" cy="73723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选择人设定位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/>
          <p:nvPr>
            <p:custDataLst>
              <p:tags r:id="rId7"/>
            </p:custDataLst>
          </p:nvPr>
        </p:nvSpPr>
        <p:spPr>
          <a:xfrm>
            <a:off x="4866009" y="2536114"/>
            <a:ext cx="1467326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03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/>
          <p:nvPr>
            <p:custDataLst>
              <p:tags r:id="rId8"/>
            </p:custDataLst>
          </p:nvPr>
        </p:nvSpPr>
        <p:spPr>
          <a:xfrm>
            <a:off x="4893422" y="2974696"/>
            <a:ext cx="1412498" cy="73723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进行用户分析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/>
          <p:nvPr>
            <p:custDataLst>
              <p:tags r:id="rId9"/>
            </p:custDataLst>
          </p:nvPr>
        </p:nvSpPr>
        <p:spPr>
          <a:xfrm>
            <a:off x="6834265" y="2536114"/>
            <a:ext cx="1467326" cy="461665"/>
          </a:xfrm>
          <a:prstGeom prst="rect">
            <a:avLst/>
          </a:prstGeom>
        </p:spPr>
        <p:txBody>
          <a:bodyPr vert="horz" wrap="non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PART 04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>
            <p:custDataLst>
              <p:tags r:id="rId10"/>
            </p:custDataLst>
          </p:nvPr>
        </p:nvSpPr>
        <p:spPr>
          <a:xfrm>
            <a:off x="6861679" y="2974696"/>
            <a:ext cx="1412498" cy="73723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21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制作优质视频</a:t>
            </a:r>
            <a:endParaRPr lang="zh-CN" altLang="en-US" sz="21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/>
          <p:cNvGrpSpPr/>
          <p:nvPr>
            <p:custDataLst>
              <p:tags r:id="rId11"/>
            </p:custDataLst>
          </p:nvPr>
        </p:nvGrpSpPr>
        <p:grpSpPr>
          <a:xfrm>
            <a:off x="2554856" y="2903124"/>
            <a:ext cx="249587" cy="170925"/>
            <a:chOff x="3357895" y="3870232"/>
            <a:chExt cx="332783" cy="227900"/>
          </a:xfrm>
        </p:grpSpPr>
        <p:grpSp>
          <p:nvGrpSpPr>
            <p:cNvPr id="53" name="组合 52"/>
            <p:cNvGrpSpPr/>
            <p:nvPr/>
          </p:nvGrpSpPr>
          <p:grpSpPr>
            <a:xfrm>
              <a:off x="3533068" y="3870232"/>
              <a:ext cx="100853" cy="227900"/>
              <a:chOff x="3623982" y="3684494"/>
              <a:chExt cx="100853" cy="375296"/>
            </a:xfrm>
          </p:grpSpPr>
          <p:cxnSp>
            <p:nvCxnSpPr>
              <p:cNvPr id="51" name="直接连接符 50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>
                <p:custDataLst>
                  <p:tags r:id="rId13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/>
            <p:cNvGrpSpPr/>
            <p:nvPr/>
          </p:nvGrpSpPr>
          <p:grpSpPr>
            <a:xfrm>
              <a:off x="3474677" y="3870232"/>
              <a:ext cx="100853" cy="227900"/>
              <a:chOff x="3623982" y="3684494"/>
              <a:chExt cx="100853" cy="375296"/>
            </a:xfrm>
          </p:grpSpPr>
          <p:cxnSp>
            <p:nvCxnSpPr>
              <p:cNvPr id="55" name="直接连接符 54"/>
              <p:cNvCxnSpPr/>
              <p:nvPr>
                <p:custDataLst>
                  <p:tags r:id="rId14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直接连接符 55"/>
              <p:cNvCxnSpPr/>
              <p:nvPr>
                <p:custDataLst>
                  <p:tags r:id="rId15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7" name="组合 56"/>
            <p:cNvGrpSpPr/>
            <p:nvPr/>
          </p:nvGrpSpPr>
          <p:grpSpPr>
            <a:xfrm>
              <a:off x="3416286" y="3870232"/>
              <a:ext cx="100853" cy="227900"/>
              <a:chOff x="3623982" y="3684494"/>
              <a:chExt cx="100853" cy="375296"/>
            </a:xfrm>
          </p:grpSpPr>
          <p:cxnSp>
            <p:nvCxnSpPr>
              <p:cNvPr id="58" name="直接连接符 57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接连接符 58"/>
              <p:cNvCxnSpPr/>
              <p:nvPr>
                <p:custDataLst>
                  <p:tags r:id="rId17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组合 59"/>
            <p:cNvGrpSpPr/>
            <p:nvPr/>
          </p:nvGrpSpPr>
          <p:grpSpPr>
            <a:xfrm>
              <a:off x="3357895" y="3870232"/>
              <a:ext cx="100853" cy="227900"/>
              <a:chOff x="3623982" y="3684494"/>
              <a:chExt cx="100853" cy="375296"/>
            </a:xfrm>
          </p:grpSpPr>
          <p:cxnSp>
            <p:nvCxnSpPr>
              <p:cNvPr id="61" name="直接连接符 60"/>
              <p:cNvCxnSpPr/>
              <p:nvPr>
                <p:custDataLst>
                  <p:tags r:id="rId18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>
                <p:custDataLst>
                  <p:tags r:id="rId19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组合 62"/>
            <p:cNvGrpSpPr/>
            <p:nvPr/>
          </p:nvGrpSpPr>
          <p:grpSpPr>
            <a:xfrm>
              <a:off x="3589825" y="3870232"/>
              <a:ext cx="100853" cy="227900"/>
              <a:chOff x="3623982" y="3684494"/>
              <a:chExt cx="100853" cy="375296"/>
            </a:xfrm>
          </p:grpSpPr>
          <p:cxnSp>
            <p:nvCxnSpPr>
              <p:cNvPr id="64" name="直接连接符 63"/>
              <p:cNvCxnSpPr/>
              <p:nvPr>
                <p:custDataLst>
                  <p:tags r:id="rId20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>
                <p:custDataLst>
                  <p:tags r:id="rId21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" name="组合 66"/>
          <p:cNvGrpSpPr/>
          <p:nvPr>
            <p:custDataLst>
              <p:tags r:id="rId22"/>
            </p:custDataLst>
          </p:nvPr>
        </p:nvGrpSpPr>
        <p:grpSpPr>
          <a:xfrm>
            <a:off x="4458386" y="2903124"/>
            <a:ext cx="249587" cy="170925"/>
            <a:chOff x="3357895" y="3870232"/>
            <a:chExt cx="332783" cy="227900"/>
          </a:xfrm>
        </p:grpSpPr>
        <p:grpSp>
          <p:nvGrpSpPr>
            <p:cNvPr id="68" name="组合 67"/>
            <p:cNvGrpSpPr/>
            <p:nvPr/>
          </p:nvGrpSpPr>
          <p:grpSpPr>
            <a:xfrm>
              <a:off x="3533068" y="3870232"/>
              <a:ext cx="100853" cy="227900"/>
              <a:chOff x="3623982" y="3684494"/>
              <a:chExt cx="100853" cy="375296"/>
            </a:xfrm>
          </p:grpSpPr>
          <p:cxnSp>
            <p:nvCxnSpPr>
              <p:cNvPr id="81" name="直接连接符 80"/>
              <p:cNvCxnSpPr/>
              <p:nvPr>
                <p:custDataLst>
                  <p:tags r:id="rId23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>
                <p:custDataLst>
                  <p:tags r:id="rId24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>
              <a:off x="3474677" y="3870232"/>
              <a:ext cx="100853" cy="227900"/>
              <a:chOff x="3623982" y="3684494"/>
              <a:chExt cx="100853" cy="375296"/>
            </a:xfrm>
          </p:grpSpPr>
          <p:cxnSp>
            <p:nvCxnSpPr>
              <p:cNvPr id="79" name="直接连接符 78"/>
              <p:cNvCxnSpPr/>
              <p:nvPr>
                <p:custDataLst>
                  <p:tags r:id="rId25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接连接符 79"/>
              <p:cNvCxnSpPr/>
              <p:nvPr>
                <p:custDataLst>
                  <p:tags r:id="rId26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0" name="组合 69"/>
            <p:cNvGrpSpPr/>
            <p:nvPr/>
          </p:nvGrpSpPr>
          <p:grpSpPr>
            <a:xfrm>
              <a:off x="3416286" y="3870232"/>
              <a:ext cx="100853" cy="227900"/>
              <a:chOff x="3623982" y="3684494"/>
              <a:chExt cx="100853" cy="375296"/>
            </a:xfrm>
          </p:grpSpPr>
          <p:cxnSp>
            <p:nvCxnSpPr>
              <p:cNvPr id="77" name="直接连接符 76"/>
              <p:cNvCxnSpPr/>
              <p:nvPr>
                <p:custDataLst>
                  <p:tags r:id="rId27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>
                <p:custDataLst>
                  <p:tags r:id="rId28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1" name="组合 70"/>
            <p:cNvGrpSpPr/>
            <p:nvPr/>
          </p:nvGrpSpPr>
          <p:grpSpPr>
            <a:xfrm>
              <a:off x="3357895" y="3870232"/>
              <a:ext cx="100853" cy="227900"/>
              <a:chOff x="3623982" y="3684494"/>
              <a:chExt cx="100853" cy="375296"/>
            </a:xfrm>
          </p:grpSpPr>
          <p:cxnSp>
            <p:nvCxnSpPr>
              <p:cNvPr id="75" name="直接连接符 74"/>
              <p:cNvCxnSpPr/>
              <p:nvPr>
                <p:custDataLst>
                  <p:tags r:id="rId29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>
                <p:custDataLst>
                  <p:tags r:id="rId30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3589825" y="3870232"/>
              <a:ext cx="100853" cy="227900"/>
              <a:chOff x="3623982" y="3684494"/>
              <a:chExt cx="100853" cy="375296"/>
            </a:xfrm>
          </p:grpSpPr>
          <p:cxnSp>
            <p:nvCxnSpPr>
              <p:cNvPr id="73" name="直接连接符 72"/>
              <p:cNvCxnSpPr/>
              <p:nvPr>
                <p:custDataLst>
                  <p:tags r:id="rId31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>
                <p:custDataLst>
                  <p:tags r:id="rId32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3" name="组合 82"/>
          <p:cNvGrpSpPr/>
          <p:nvPr>
            <p:custDataLst>
              <p:tags r:id="rId33"/>
            </p:custDataLst>
          </p:nvPr>
        </p:nvGrpSpPr>
        <p:grpSpPr>
          <a:xfrm>
            <a:off x="6361915" y="2903124"/>
            <a:ext cx="249587" cy="170925"/>
            <a:chOff x="3357895" y="3870232"/>
            <a:chExt cx="332783" cy="227900"/>
          </a:xfrm>
        </p:grpSpPr>
        <p:grpSp>
          <p:nvGrpSpPr>
            <p:cNvPr id="84" name="组合 83"/>
            <p:cNvGrpSpPr/>
            <p:nvPr/>
          </p:nvGrpSpPr>
          <p:grpSpPr>
            <a:xfrm>
              <a:off x="3533068" y="3870232"/>
              <a:ext cx="100853" cy="227900"/>
              <a:chOff x="3623982" y="3684494"/>
              <a:chExt cx="100853" cy="375296"/>
            </a:xfrm>
          </p:grpSpPr>
          <p:cxnSp>
            <p:nvCxnSpPr>
              <p:cNvPr id="97" name="直接连接符 96"/>
              <p:cNvCxnSpPr/>
              <p:nvPr>
                <p:custDataLst>
                  <p:tags r:id="rId34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>
                <p:custDataLst>
                  <p:tags r:id="rId35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7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5" name="组合 84"/>
            <p:cNvGrpSpPr/>
            <p:nvPr/>
          </p:nvGrpSpPr>
          <p:grpSpPr>
            <a:xfrm>
              <a:off x="3474677" y="3870232"/>
              <a:ext cx="100853" cy="227900"/>
              <a:chOff x="3623982" y="3684494"/>
              <a:chExt cx="100853" cy="375296"/>
            </a:xfrm>
          </p:grpSpPr>
          <p:cxnSp>
            <p:nvCxnSpPr>
              <p:cNvPr id="95" name="直接连接符 94"/>
              <p:cNvCxnSpPr/>
              <p:nvPr>
                <p:custDataLst>
                  <p:tags r:id="rId36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>
                <p:custDataLst>
                  <p:tags r:id="rId37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5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/>
            <p:cNvGrpSpPr/>
            <p:nvPr/>
          </p:nvGrpSpPr>
          <p:grpSpPr>
            <a:xfrm>
              <a:off x="3416286" y="3870232"/>
              <a:ext cx="100853" cy="227900"/>
              <a:chOff x="3623982" y="3684494"/>
              <a:chExt cx="100853" cy="375296"/>
            </a:xfrm>
          </p:grpSpPr>
          <p:cxnSp>
            <p:nvCxnSpPr>
              <p:cNvPr id="93" name="直接连接符 92"/>
              <p:cNvCxnSpPr/>
              <p:nvPr>
                <p:custDataLst>
                  <p:tags r:id="rId38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>
                <p:custDataLst>
                  <p:tags r:id="rId39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3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组合 86"/>
            <p:cNvGrpSpPr/>
            <p:nvPr/>
          </p:nvGrpSpPr>
          <p:grpSpPr>
            <a:xfrm>
              <a:off x="3357895" y="3870232"/>
              <a:ext cx="100853" cy="227900"/>
              <a:chOff x="3623982" y="3684494"/>
              <a:chExt cx="100853" cy="375296"/>
            </a:xfrm>
          </p:grpSpPr>
          <p:cxnSp>
            <p:nvCxnSpPr>
              <p:cNvPr id="91" name="直接连接符 90"/>
              <p:cNvCxnSpPr/>
              <p:nvPr>
                <p:custDataLst>
                  <p:tags r:id="rId40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>
                <p:custDataLst>
                  <p:tags r:id="rId41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1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8" name="组合 87"/>
            <p:cNvGrpSpPr/>
            <p:nvPr/>
          </p:nvGrpSpPr>
          <p:grpSpPr>
            <a:xfrm>
              <a:off x="3589825" y="3870232"/>
              <a:ext cx="100853" cy="227900"/>
              <a:chOff x="3623982" y="3684494"/>
              <a:chExt cx="100853" cy="375296"/>
            </a:xfrm>
          </p:grpSpPr>
          <p:cxnSp>
            <p:nvCxnSpPr>
              <p:cNvPr id="89" name="直接连接符 88"/>
              <p:cNvCxnSpPr/>
              <p:nvPr>
                <p:custDataLst>
                  <p:tags r:id="rId42"/>
                </p:custDataLst>
              </p:nvPr>
            </p:nvCxnSpPr>
            <p:spPr>
              <a:xfrm>
                <a:off x="3623982" y="3684494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>
                <p:custDataLst>
                  <p:tags r:id="rId43"/>
                </p:custDataLst>
              </p:nvPr>
            </p:nvCxnSpPr>
            <p:spPr>
              <a:xfrm flipV="1">
                <a:off x="3623982" y="3871531"/>
                <a:ext cx="100853" cy="188259"/>
              </a:xfrm>
              <a:prstGeom prst="line">
                <a:avLst/>
              </a:prstGeom>
              <a:ln>
                <a:solidFill>
                  <a:srgbClr val="34F2E4">
                    <a:alpha val="90000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35" grpId="0"/>
      <p:bldP spid="36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天空&#10;&#10;已生成高可信度的说明"/>
          <p:cNvPicPr>
            <a:picLocks noChangeAspect="1"/>
          </p:cNvPicPr>
          <p:nvPr/>
        </p:nvPicPr>
        <p:blipFill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Blur/>
                    </a14:imgEffect>
                    <a14:imgEffect>
                      <a14:brightnessContrast bright="-65000" contrast="1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481" r="26481"/>
          <a:stretch>
            <a:fillRect/>
          </a:stretch>
        </p:blipFill>
        <p:spPr>
          <a:xfrm>
            <a:off x="0" y="450"/>
            <a:ext cx="9144000" cy="5143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450"/>
            <a:ext cx="9144000" cy="51435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10000"/>
                  <a:alpha val="20000"/>
                </a:schemeClr>
              </a:gs>
              <a:gs pos="100000">
                <a:srgbClr val="7030A0">
                  <a:alpha val="25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553335" y="3510915"/>
            <a:ext cx="4037330" cy="714375"/>
          </a:xfrm>
          <a:prstGeom prst="rect">
            <a:avLst/>
          </a:prstGeom>
        </p:spPr>
        <p:txBody>
          <a:bodyPr vert="horz" wrap="square">
            <a:spAutoFit/>
          </a:bodyPr>
          <a:lstStyle/>
          <a:p>
            <a:pPr algn="ctr"/>
            <a:r>
              <a:rPr lang="zh-CN" altLang="en-US" sz="4050" dirty="0">
                <a:solidFill>
                  <a:schemeClr val="tx1"/>
                </a:solidFill>
                <a:latin typeface="汉仪综艺体简" panose="02010609000101010101" pitchFamily="49" charset="-122"/>
                <a:ea typeface="汉仪综艺体简" panose="02010609000101010101" pitchFamily="49" charset="-122"/>
              </a:rPr>
              <a:t>了解抖音规则</a:t>
            </a:r>
            <a:endParaRPr lang="zh-CN" altLang="en-US" sz="4050" dirty="0">
              <a:solidFill>
                <a:schemeClr val="tx1"/>
              </a:solidFill>
              <a:latin typeface="汉仪综艺体简" panose="02010609000101010101" pitchFamily="49" charset="-122"/>
              <a:ea typeface="汉仪综艺体简" panose="0201060900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-779060" y="1300411"/>
            <a:ext cx="1511952" cy="256897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8625" b="1" dirty="0">
                <a:solidFill>
                  <a:schemeClr val="tx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altLang="zh-CN" sz="8625" b="1" dirty="0">
              <a:solidFill>
                <a:schemeClr val="tx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672301" y="1495421"/>
            <a:ext cx="1968488" cy="1915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</a:lstStyle>
          <a:p>
            <a:r>
              <a:rPr lang="en-US" altLang="zh-CN" sz="124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124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583924" y="1503523"/>
            <a:ext cx="1968488" cy="1915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</a:lstStyle>
          <a:p>
            <a:r>
              <a:rPr lang="en-US" altLang="zh-CN" sz="124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124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619609" y="1487320"/>
            <a:ext cx="1968488" cy="1915909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>
            <a:defPPr>
              <a:defRPr lang="zh-CN"/>
            </a:defPPr>
          </a:lstStyle>
          <a:p>
            <a:r>
              <a:rPr lang="en-US" altLang="zh-CN" sz="1245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en-US" altLang="zh-CN" sz="1245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-690683" y="1300411"/>
            <a:ext cx="1511952" cy="256897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8625" b="1" dirty="0">
                <a:solidFill>
                  <a:schemeClr val="tx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altLang="zh-CN" sz="8625" b="1" dirty="0">
              <a:solidFill>
                <a:schemeClr val="tx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8276565" y="1300411"/>
            <a:ext cx="1511952" cy="256897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8625" b="1" dirty="0">
                <a:solidFill>
                  <a:schemeClr val="tx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altLang="zh-CN" sz="8625" b="1" dirty="0">
              <a:solidFill>
                <a:schemeClr val="tx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8364941" y="1300411"/>
            <a:ext cx="1511952" cy="2568973"/>
          </a:xfrm>
          <a:prstGeom prst="rect">
            <a:avLst/>
          </a:prstGeom>
        </p:spPr>
        <p:txBody>
          <a:bodyPr vert="eaVert" wrap="none">
            <a:spAutoFit/>
          </a:bodyPr>
          <a:lstStyle/>
          <a:p>
            <a:r>
              <a:rPr lang="en-US" altLang="zh-CN" sz="8625" b="1" dirty="0">
                <a:solidFill>
                  <a:schemeClr val="tx1">
                    <a:alpha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ONE</a:t>
            </a:r>
            <a:endParaRPr lang="en-US" altLang="zh-CN" sz="8625" b="1" dirty="0">
              <a:solidFill>
                <a:schemeClr val="tx1">
                  <a:alpha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>
            <a:off x="1044950" y="1895045"/>
            <a:ext cx="1543132" cy="1315745"/>
            <a:chOff x="4867274" y="1027976"/>
            <a:chExt cx="569558" cy="378229"/>
          </a:xfrm>
        </p:grpSpPr>
        <p:cxnSp>
          <p:nvCxnSpPr>
            <p:cNvPr id="21" name="直接连接符 20"/>
            <p:cNvCxnSpPr/>
            <p:nvPr/>
          </p:nvCxnSpPr>
          <p:spPr>
            <a:xfrm flipH="1">
              <a:off x="4867274" y="1027976"/>
              <a:ext cx="460650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 flipH="1">
              <a:off x="4940899" y="1225231"/>
              <a:ext cx="360637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/>
            <p:nvPr/>
          </p:nvCxnSpPr>
          <p:spPr>
            <a:xfrm flipH="1">
              <a:off x="4940899" y="1128798"/>
              <a:ext cx="460649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34F2E4">
                      <a:alpha val="0"/>
                    </a:srgbClr>
                  </a:gs>
                  <a:gs pos="100000">
                    <a:srgbClr val="34F2E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 flipH="1">
              <a:off x="4905374" y="1406205"/>
              <a:ext cx="360637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4976183" y="1324060"/>
              <a:ext cx="460649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34F2E4">
                      <a:alpha val="0"/>
                    </a:srgbClr>
                  </a:gs>
                  <a:gs pos="100000">
                    <a:srgbClr val="34F2E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 flipH="1">
            <a:off x="6134952" y="1895045"/>
            <a:ext cx="1543132" cy="1315745"/>
            <a:chOff x="4867274" y="1027976"/>
            <a:chExt cx="569558" cy="378229"/>
          </a:xfrm>
        </p:grpSpPr>
        <p:cxnSp>
          <p:nvCxnSpPr>
            <p:cNvPr id="27" name="直接连接符 26"/>
            <p:cNvCxnSpPr/>
            <p:nvPr/>
          </p:nvCxnSpPr>
          <p:spPr>
            <a:xfrm flipH="1">
              <a:off x="4867274" y="1027976"/>
              <a:ext cx="460650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 flipH="1">
              <a:off x="4940899" y="1225231"/>
              <a:ext cx="360637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>
              <a:off x="4940899" y="1128798"/>
              <a:ext cx="460649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34F2E4">
                      <a:alpha val="0"/>
                    </a:srgbClr>
                  </a:gs>
                  <a:gs pos="100000">
                    <a:srgbClr val="34F2E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4905374" y="1406205"/>
              <a:ext cx="360637" cy="0"/>
            </a:xfrm>
            <a:prstGeom prst="line">
              <a:avLst/>
            </a:prstGeom>
            <a:ln w="38100">
              <a:gradFill flip="none" rotWithShape="1">
                <a:gsLst>
                  <a:gs pos="0">
                    <a:srgbClr val="FB2C54">
                      <a:alpha val="0"/>
                    </a:srgbClr>
                  </a:gs>
                  <a:gs pos="100000">
                    <a:srgbClr val="FB2C5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H="1">
              <a:off x="4976183" y="1324060"/>
              <a:ext cx="460649" cy="0"/>
            </a:xfrm>
            <a:prstGeom prst="line">
              <a:avLst/>
            </a:prstGeom>
            <a:ln w="25400">
              <a:gradFill flip="none" rotWithShape="1">
                <a:gsLst>
                  <a:gs pos="0">
                    <a:srgbClr val="34F2E4">
                      <a:alpha val="0"/>
                    </a:srgbClr>
                  </a:gs>
                  <a:gs pos="100000">
                    <a:srgbClr val="34F2E4"/>
                  </a:gs>
                </a:gsLst>
                <a:lin ang="10800000" scaled="1"/>
              </a:gra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Click="0" advTm="2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/>
      <p:bldP spid="12" grpId="0"/>
      <p:bldP spid="13" grpId="0"/>
      <p:bldP spid="17" grpId="0"/>
      <p:bldP spid="18" grpId="0"/>
      <p:bldP spid="19" grpId="0"/>
    </p:bldLst>
  </p:timing>
</p:sld>
</file>

<file path=ppt/tags/tag1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0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1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2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3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4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5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6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7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8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19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0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1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2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3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4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5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6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7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8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29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0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1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2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3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4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5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6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7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8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39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4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40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41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42.xml><?xml version="1.0" encoding="utf-8"?>
<p:tagLst xmlns:p="http://schemas.openxmlformats.org/presentationml/2006/main">
  <p:tag name="AS_NET" val="4.0.30319.42000"/>
  <p:tag name="AS_OS" val="Microsoft Windows NT 6.1.7601 Service Pack 1"/>
  <p:tag name="AS_RELEASE_DATE" val="2022.11.14"/>
  <p:tag name="AS_TITLE" val="Aspose.Slides for .NET 4.0 Client Profile"/>
  <p:tag name="AS_VERSION" val="22.11"/>
  <p:tag name="ISPRING_PRESENTATION_TITLE" val="555"/>
</p:tagLst>
</file>

<file path=ppt/tags/tag5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6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7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8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ags/tag9.xml><?xml version="1.0" encoding="utf-8"?>
<p:tagLst xmlns:p="http://schemas.openxmlformats.org/presentationml/2006/main">
  <p:tag name="KSO_WM_DIAGRAM_VIRTUALLY_FRAME" val="{&quot;height&quot;:92.58401574803149,&quot;left&quot;:73.18866141732283,&quot;top&quot;:199.6940157480315,&quot;width&quot;:580.4799212598425}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等线 Light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等线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第一PPT，www.1ppt.com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宋体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Calibri Light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</Template>
  <TotalTime>0</TotalTime>
  <Words>116</Words>
  <Application>WPS 演示</Application>
  <PresentationFormat>全屏显示(16:9)</PresentationFormat>
  <Paragraphs>55</Paragraphs>
  <Slides>3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27" baseType="lpstr">
      <vt:lpstr>Arial</vt:lpstr>
      <vt:lpstr>宋体</vt:lpstr>
      <vt:lpstr>Wingdings</vt:lpstr>
      <vt:lpstr>微软雅黑</vt:lpstr>
      <vt:lpstr>Wingdings</vt:lpstr>
      <vt:lpstr>Arial</vt:lpstr>
      <vt:lpstr>汉仪综艺体简</vt:lpstr>
      <vt:lpstr>思源黑体 CN Medium</vt:lpstr>
      <vt:lpstr>Arial Unicode MS</vt:lpstr>
      <vt:lpstr>等线 Light</vt:lpstr>
      <vt:lpstr>等线</vt:lpstr>
      <vt:lpstr>Calibri</vt:lpstr>
      <vt:lpstr>思源黑体 Medium</vt:lpstr>
      <vt:lpstr>Open Sans</vt:lpstr>
      <vt:lpstr>Calibri</vt:lpstr>
      <vt:lpstr>方正黑体简体</vt:lpstr>
      <vt:lpstr>方正正中黑简体</vt:lpstr>
      <vt:lpstr>Lato Light</vt:lpstr>
      <vt:lpstr>Lao UI</vt:lpstr>
      <vt:lpstr>Segoe UI Symbol</vt:lpstr>
      <vt:lpstr>黑体</vt:lpstr>
      <vt:lpstr>Segoe Print</vt:lpstr>
      <vt:lpstr>第一PPT，www.1ppt.com</vt:lpstr>
      <vt:lpstr>第一PPT，www.1ppt.com </vt:lpstr>
      <vt:lpstr>PowerPoint 演示文稿</vt:lpstr>
      <vt:lpstr>PowerPoint 演示文稿</vt:lpstr>
      <vt:lpstr>PowerPoint 演示文稿</vt:lpstr>
    </vt:vector>
  </TitlesOfParts>
  <Company>第一PPT，www.1ppt.com</Company>
  <LinksUpToDate>false</LinksUpToDate>
  <SharedDoc>false</SharedDoc>
  <HyperlinksChanged>false</HyperlinksChanged>
  <AppVersion>14.0000</AppVersion>
  <Manager>第一PPT</Manager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网红培训</dc:title>
  <dc:creator>第一PPT</dc:creator>
  <cp:keywords>www.1ppt.com</cp:keywords>
  <dc:description>www.1ppt.com</dc:description>
  <cp:lastModifiedBy>༺ༀ༂小༒三༂ༀ༻</cp:lastModifiedBy>
  <cp:revision>59</cp:revision>
  <dcterms:created xsi:type="dcterms:W3CDTF">2018-06-02T06:47:00Z</dcterms:created>
  <dcterms:modified xsi:type="dcterms:W3CDTF">2025-07-24T08:20:07Z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FEF33442EDE6407CB14858CCECCBA01C_12</vt:lpwstr>
  </property>
</Properties>
</file>