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olors1.xml" ContentType="application/vnd.ms-office.chartcolorstyle+xml"/>
  <Override PartName="/ppt/charts/style1.xml" ContentType="application/vnd.ms-office.chartstyle+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Lst>
  <p:notesMasterIdLst>
    <p:notesMasterId r:id="rId5"/>
  </p:notesMasterIdLst>
  <p:sldIdLst>
    <p:sldId id="256" r:id="rId4"/>
    <p:sldId id="258" r:id="rId6"/>
    <p:sldId id="259" r:id="rId7"/>
    <p:sldId id="289" r:id="rId8"/>
    <p:sldId id="290" r:id="rId9"/>
    <p:sldId id="291" r:id="rId10"/>
    <p:sldId id="292" r:id="rId11"/>
    <p:sldId id="265" r:id="rId12"/>
    <p:sldId id="294" r:id="rId13"/>
    <p:sldId id="295" r:id="rId14"/>
    <p:sldId id="296" r:id="rId15"/>
    <p:sldId id="297" r:id="rId16"/>
    <p:sldId id="264" r:id="rId17"/>
    <p:sldId id="299" r:id="rId18"/>
    <p:sldId id="300" r:id="rId19"/>
    <p:sldId id="301" r:id="rId20"/>
    <p:sldId id="302" r:id="rId21"/>
    <p:sldId id="266" r:id="rId22"/>
    <p:sldId id="304" r:id="rId23"/>
    <p:sldId id="305" r:id="rId24"/>
    <p:sldId id="306" r:id="rId25"/>
    <p:sldId id="307" r:id="rId26"/>
    <p:sldId id="308" r:id="rId27"/>
    <p:sldId id="287" r:id="rId28"/>
    <p:sldId id="334" r:id="rId29"/>
  </p:sldIdLst>
  <p:sldSz cx="9144000" cy="5143500" type="screen16x9"/>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7" userDrawn="1">
          <p15:clr>
            <a:srgbClr val="A4A3A4"/>
          </p15:clr>
        </p15:guide>
        <p15:guide id="2" pos="28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777" autoAdjust="0"/>
  </p:normalViewPr>
  <p:slideViewPr>
    <p:cSldViewPr snapToGrid="0" showGuides="1">
      <p:cViewPr>
        <p:scale>
          <a:sx n="110" d="100"/>
          <a:sy n="110" d="100"/>
        </p:scale>
        <p:origin x="-1644" y="-756"/>
      </p:cViewPr>
      <p:guideLst>
        <p:guide orient="horz" pos="1597"/>
        <p:guide pos="2886"/>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4" Type="http://schemas.openxmlformats.org/officeDocument/2006/relationships/tags" Target="tags/tag42.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4" Type="http://schemas.microsoft.com/office/2011/relationships/chartColorStyle" Target="colors1.xml"/><Relationship Id="rId3" Type="http://schemas.microsoft.com/office/2011/relationships/chartStyle" Target="style1.xml"/><Relationship Id="rId2" Type="http://schemas.openxmlformats.org/officeDocument/2006/relationships/themeOverride" Target="../theme/themeOverride1.xml"/><Relationship Id="rId1" Type="http://schemas.openxmlformats.org/officeDocument/2006/relationships/package" Target="../embeddings/Workbook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2386519312859"/>
          <c:y val="0.358964532613754"/>
          <c:w val="0.866662919521332"/>
          <c:h val="0.506477832794189"/>
        </c:manualLayout>
      </c:layout>
      <c:barChart>
        <c:barDir val="col"/>
        <c:grouping val="clustered"/>
        <c:varyColors val="0"/>
        <c:ser>
          <c:idx val="0"/>
          <c:order val="0"/>
          <c:tx>
            <c:strRef>
              <c:f>Sheet1!$B$1</c:f>
              <c:strCache>
                <c:ptCount val="1"/>
                <c:pt idx="0">
                  <c:v>列1</c:v>
                </c:pt>
              </c:strCache>
            </c:strRef>
          </c:tx>
          <c:spPr>
            <a:solidFill>
              <a:srgbClr val="00D5DA"/>
            </a:solidFill>
            <a:ln w="19050" cmpd="sng">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Lbls>
            <c:delete val="1"/>
          </c:dLbls>
          <c:cat>
            <c:strRef>
              <c:f>Sheet1!$A$2:$A$6</c:f>
              <c:strCache>
                <c:ptCount val="5"/>
                <c:pt idx="0">
                  <c:v>标题</c:v>
                </c:pt>
                <c:pt idx="1">
                  <c:v>标题</c:v>
                </c:pt>
                <c:pt idx="2">
                  <c:v>标题</c:v>
                </c:pt>
                <c:pt idx="3">
                  <c:v>标题</c:v>
                </c:pt>
                <c:pt idx="4">
                  <c:v>标题</c:v>
                </c:pt>
              </c:strCache>
            </c:strRef>
          </c:cat>
          <c:val>
            <c:numRef>
              <c:f>Sheet1!$B$2:$B$6</c:f>
              <c:numCache>
                <c:formatCode>General</c:formatCode>
                <c:ptCount val="5"/>
                <c:pt idx="0">
                  <c:v>32</c:v>
                </c:pt>
                <c:pt idx="1">
                  <c:v>32</c:v>
                </c:pt>
                <c:pt idx="2">
                  <c:v>28</c:v>
                </c:pt>
                <c:pt idx="3">
                  <c:v>12</c:v>
                </c:pt>
                <c:pt idx="4">
                  <c:v>15</c:v>
                </c:pt>
              </c:numCache>
            </c:numRef>
          </c:val>
        </c:ser>
        <c:dLbls>
          <c:showLegendKey val="0"/>
          <c:showVal val="0"/>
          <c:showCatName val="0"/>
          <c:showSerName val="0"/>
          <c:showPercent val="0"/>
          <c:showBubbleSize val="0"/>
        </c:dLbls>
        <c:gapWidth val="150"/>
        <c:axId val="461306496"/>
        <c:axId val="461324288"/>
      </c:barChart>
      <c:catAx>
        <c:axId val="46130649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60000000" spcFirstLastPara="0" vertOverflow="ellipsis" horzOverflow="overflow" vert="horz" wrap="square" anchor="ctr" anchorCtr="1"/>
          <a:lstStyle/>
          <a:p>
            <a:pPr>
              <a:defRPr lang="zh-CN" sz="1200" b="0" i="0" u="none" strike="noStrike" kern="1200" baseline="0">
                <a:solidFill>
                  <a:schemeClr val="bg1"/>
                </a:solidFill>
                <a:latin typeface="方正黑体简体" panose="02010601030101010101" charset="-122"/>
                <a:ea typeface="方正黑体简体" panose="02010601030101010101" charset="-122"/>
                <a:cs typeface="方正黑体简体" panose="02010601030101010101" charset="-122"/>
                <a:sym typeface="方正黑体简体" panose="02010601030101010101" charset="-122"/>
              </a:defRPr>
            </a:pPr>
          </a:p>
        </c:txPr>
        <c:crossAx val="461324288"/>
        <c:crosses val="autoZero"/>
        <c:auto val="0"/>
        <c:lblAlgn val="ctr"/>
        <c:lblOffset val="100"/>
        <c:noMultiLvlLbl val="0"/>
      </c:catAx>
      <c:valAx>
        <c:axId val="461324288"/>
        <c:scaling>
          <c:orientation val="minMax"/>
        </c:scaling>
        <c:delete val="0"/>
        <c:axPos val="l"/>
        <c:numFmt formatCode="General" sourceLinked="1"/>
        <c:majorTickMark val="none"/>
        <c:minorTickMark val="none"/>
        <c:tickLblPos val="nextTo"/>
        <c:spPr>
          <a:noFill/>
          <a:ln w="9525" cap="flat" cmpd="sng" algn="ctr">
            <a:noFill/>
            <a:prstDash val="solid"/>
            <a:round/>
          </a:ln>
          <a:effectLst/>
        </c:spPr>
        <c:txPr>
          <a:bodyPr rot="-60000000" spcFirstLastPara="0" vertOverflow="ellipsis" horzOverflow="overflow" vert="horz" wrap="square" anchor="ctr" anchorCtr="1"/>
          <a:lstStyle/>
          <a:p>
            <a:pPr>
              <a:defRPr lang="zh-CN" sz="1100" b="0" i="0" u="none" strike="noStrike" kern="1200" baseline="0">
                <a:solidFill>
                  <a:schemeClr val="bg1"/>
                </a:solidFill>
                <a:latin typeface="方正黑体简体" panose="02010601030101010101" charset="-122"/>
                <a:ea typeface="方正黑体简体" panose="02010601030101010101" charset="-122"/>
                <a:cs typeface="方正黑体简体" panose="02010601030101010101" charset="-122"/>
                <a:sym typeface="方正黑体简体" panose="02010601030101010101" charset="-122"/>
              </a:defRPr>
            </a:pPr>
          </a:p>
        </c:txPr>
        <c:crossAx val="461306496"/>
        <c:crosses val="autoZero"/>
        <c:crossBetween val="between"/>
      </c:valAx>
      <c:spPr>
        <a:noFill/>
        <a:ln>
          <a:noFill/>
        </a:ln>
        <a:effectLst/>
      </c:spPr>
    </c:plotArea>
    <c:plotVisOnly val="1"/>
    <c:dispBlanksAs val="gap"/>
    <c:showDLblsOverMax val="0"/>
    <c:extLst>
      <c:ext uri="{0b15fc19-7d7d-44ad-8c2d-2c3a37ce22c3}">
        <chartProps xmlns="https://web.wps.cn/et/2018/main" chartId="{ca0fb48c-a020-4687-9ae5-7e89990a11c1}"/>
      </c:ext>
    </c:extLst>
  </c:chart>
  <c:spPr>
    <a:noFill/>
    <a:ln>
      <a:noFill/>
    </a:ln>
    <a:effectLst/>
  </c:spPr>
  <c:txPr>
    <a:bodyPr rot="0" spcFirstLastPara="0" vertOverflow="ellipsis" horzOverflow="overflow" vert="horz" wrap="square" anchor="ctr" anchorCtr="1"/>
    <a:lstStyle/>
    <a:p>
      <a:pPr>
        <a:defRPr lang="zh-CN" sz="1100" b="0">
          <a:solidFill>
            <a:srgbClr val="17252F"/>
          </a:solidFill>
          <a:latin typeface="方正正中黑简体" panose="02000000000000000000" charset="-122"/>
          <a:ea typeface="方正正中黑简体" panose="02000000000000000000" charset="-122"/>
          <a:cs typeface="方正正中黑简体" panose="02000000000000000000" charset="-122"/>
          <a:sym typeface="方正正中黑简体" panose="02000000000000000000" charset="-122"/>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2386519312859"/>
          <c:y val="0.358964532613754"/>
          <c:w val="0.866662919521332"/>
          <c:h val="0.506477832794189"/>
        </c:manualLayout>
      </c:layout>
      <c:barChart>
        <c:barDir val="col"/>
        <c:grouping val="clustered"/>
        <c:varyColors val="0"/>
        <c:ser>
          <c:idx val="0"/>
          <c:order val="0"/>
          <c:tx>
            <c:strRef>
              <c:f>Sheet1!$B$1</c:f>
              <c:strCache>
                <c:ptCount val="1"/>
                <c:pt idx="0">
                  <c:v>列1</c:v>
                </c:pt>
              </c:strCache>
            </c:strRef>
          </c:tx>
          <c:spPr>
            <a:solidFill>
              <a:srgbClr val="FF2250"/>
            </a:solidFill>
            <a:ln w="19050" cmpd="sng">
              <a:noFill/>
            </a:ln>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Lbls>
            <c:delete val="1"/>
          </c:dLbls>
          <c:cat>
            <c:strRef>
              <c:f>Sheet1!$A$2:$A$6</c:f>
              <c:strCache>
                <c:ptCount val="5"/>
                <c:pt idx="0">
                  <c:v>标题</c:v>
                </c:pt>
                <c:pt idx="1">
                  <c:v>标题</c:v>
                </c:pt>
                <c:pt idx="2">
                  <c:v>标题</c:v>
                </c:pt>
                <c:pt idx="3">
                  <c:v>标题</c:v>
                </c:pt>
                <c:pt idx="4">
                  <c:v>标题</c:v>
                </c:pt>
              </c:strCache>
            </c:strRef>
          </c:cat>
          <c:val>
            <c:numRef>
              <c:f>Sheet1!$B$2:$B$6</c:f>
              <c:numCache>
                <c:formatCode>General</c:formatCode>
                <c:ptCount val="5"/>
                <c:pt idx="0">
                  <c:v>32</c:v>
                </c:pt>
                <c:pt idx="1">
                  <c:v>32</c:v>
                </c:pt>
                <c:pt idx="2">
                  <c:v>28</c:v>
                </c:pt>
                <c:pt idx="3">
                  <c:v>12</c:v>
                </c:pt>
                <c:pt idx="4">
                  <c:v>15</c:v>
                </c:pt>
              </c:numCache>
            </c:numRef>
          </c:val>
        </c:ser>
        <c:dLbls>
          <c:showLegendKey val="0"/>
          <c:showVal val="0"/>
          <c:showCatName val="0"/>
          <c:showSerName val="0"/>
          <c:showPercent val="0"/>
          <c:showBubbleSize val="0"/>
        </c:dLbls>
        <c:gapWidth val="150"/>
        <c:axId val="461367168"/>
        <c:axId val="461368704"/>
      </c:barChart>
      <c:catAx>
        <c:axId val="461367168"/>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60000000" spcFirstLastPara="0" vertOverflow="ellipsis" horzOverflow="overflow" vert="horz" wrap="square" anchor="ctr" anchorCtr="1"/>
          <a:lstStyle/>
          <a:p>
            <a:pPr>
              <a:defRPr lang="zh-CN" sz="1200" b="0" i="0" u="none" strike="noStrike" kern="1200" baseline="0">
                <a:solidFill>
                  <a:schemeClr val="bg1"/>
                </a:solidFill>
                <a:latin typeface="方正黑体简体" panose="02010601030101010101" charset="-122"/>
                <a:ea typeface="方正黑体简体" panose="02010601030101010101" charset="-122"/>
                <a:cs typeface="方正黑体简体" panose="02010601030101010101" charset="-122"/>
                <a:sym typeface="方正黑体简体" panose="02010601030101010101" charset="-122"/>
              </a:defRPr>
            </a:pPr>
          </a:p>
        </c:txPr>
        <c:crossAx val="461368704"/>
        <c:crosses val="autoZero"/>
        <c:auto val="0"/>
        <c:lblAlgn val="ctr"/>
        <c:lblOffset val="100"/>
        <c:noMultiLvlLbl val="0"/>
      </c:catAx>
      <c:valAx>
        <c:axId val="461368704"/>
        <c:scaling>
          <c:orientation val="minMax"/>
        </c:scaling>
        <c:delete val="0"/>
        <c:axPos val="l"/>
        <c:numFmt formatCode="General" sourceLinked="1"/>
        <c:majorTickMark val="none"/>
        <c:minorTickMark val="none"/>
        <c:tickLblPos val="nextTo"/>
        <c:spPr>
          <a:noFill/>
          <a:ln w="9525" cap="flat" cmpd="sng" algn="ctr">
            <a:noFill/>
            <a:prstDash val="solid"/>
            <a:round/>
          </a:ln>
          <a:effectLst/>
        </c:spPr>
        <c:txPr>
          <a:bodyPr rot="-60000000" spcFirstLastPara="0" vertOverflow="ellipsis" horzOverflow="overflow" vert="horz" wrap="square" anchor="ctr" anchorCtr="1"/>
          <a:lstStyle/>
          <a:p>
            <a:pPr>
              <a:defRPr lang="zh-CN" sz="1100" b="0" i="0" u="none" strike="noStrike" kern="1200" baseline="0">
                <a:solidFill>
                  <a:schemeClr val="bg1"/>
                </a:solidFill>
                <a:latin typeface="方正黑体简体" panose="02010601030101010101" charset="-122"/>
                <a:ea typeface="方正黑体简体" panose="02010601030101010101" charset="-122"/>
                <a:cs typeface="方正黑体简体" panose="02010601030101010101" charset="-122"/>
                <a:sym typeface="方正黑体简体" panose="02010601030101010101" charset="-122"/>
              </a:defRPr>
            </a:pPr>
          </a:p>
        </c:txPr>
        <c:crossAx val="461367168"/>
        <c:crosses val="autoZero"/>
        <c:crossBetween val="between"/>
      </c:valAx>
      <c:spPr>
        <a:noFill/>
        <a:ln>
          <a:noFill/>
        </a:ln>
        <a:effectLst/>
      </c:spPr>
    </c:plotArea>
    <c:plotVisOnly val="1"/>
    <c:dispBlanksAs val="gap"/>
    <c:showDLblsOverMax val="0"/>
    <c:extLst>
      <c:ext uri="{0b15fc19-7d7d-44ad-8c2d-2c3a37ce22c3}">
        <chartProps xmlns="https://web.wps.cn/et/2018/main" chartId="{64a9ca6d-4c78-4440-ad5c-882c200e3ff9}"/>
      </c:ext>
    </c:extLst>
  </c:chart>
  <c:spPr>
    <a:noFill/>
    <a:ln>
      <a:noFill/>
    </a:ln>
    <a:effectLst/>
  </c:spPr>
  <c:txPr>
    <a:bodyPr rot="0" spcFirstLastPara="0" vertOverflow="ellipsis" horzOverflow="overflow" vert="horz" wrap="square" anchor="ctr" anchorCtr="1"/>
    <a:lstStyle/>
    <a:p>
      <a:pPr>
        <a:defRPr lang="zh-CN" sz="1100" b="0">
          <a:solidFill>
            <a:srgbClr val="17252F"/>
          </a:solidFill>
          <a:latin typeface="方正正中黑简体" panose="02000000000000000000" charset="-122"/>
          <a:ea typeface="方正正中黑简体" panose="02000000000000000000" charset="-122"/>
          <a:cs typeface="方正正中黑简体" panose="02000000000000000000" charset="-122"/>
          <a:sym typeface="方正正中黑简体" panose="02000000000000000000" charset="-122"/>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Sheet1!$B$1</c:f>
              <c:strCache>
                <c:ptCount val="1"/>
                <c:pt idx="0">
                  <c:v>Revenue</c:v>
                </c:pt>
              </c:strCache>
            </c:strRef>
          </c:tx>
          <c:spPr>
            <a:solidFill>
              <a:srgbClr val="FF2250"/>
            </a:solidFill>
            <a:ln>
              <a:noFill/>
            </a:ln>
            <a:effectLst>
              <a:outerShdw blurRad="57150" dist="19050" dir="5400000" algn="ctr" rotWithShape="0">
                <a:srgbClr val="000000">
                  <a:alpha val="63000"/>
                </a:srgbClr>
              </a:outerShdw>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Lbls>
            <c:delete val="1"/>
          </c:dLbls>
          <c:cat>
            <c:strRef>
              <c:f>Sheet1!$A$2:$A$6</c:f>
              <c:strCache>
                <c:ptCount val="5"/>
                <c:pt idx="0">
                  <c:v>Design</c:v>
                </c:pt>
                <c:pt idx="1">
                  <c:v>Video</c:v>
                </c:pt>
                <c:pt idx="2">
                  <c:v>Graphics</c:v>
                </c:pt>
                <c:pt idx="3">
                  <c:v>Web</c:v>
                </c:pt>
                <c:pt idx="4">
                  <c:v>3D Ocean</c:v>
                </c:pt>
              </c:strCache>
            </c:strRef>
          </c:cat>
          <c:val>
            <c:numRef>
              <c:f>Sheet1!$B$2:$B$6</c:f>
              <c:numCache>
                <c:formatCode>General</c:formatCode>
                <c:ptCount val="5"/>
                <c:pt idx="0">
                  <c:v>4</c:v>
                </c:pt>
                <c:pt idx="1">
                  <c:v>3</c:v>
                </c:pt>
                <c:pt idx="2">
                  <c:v>2</c:v>
                </c:pt>
                <c:pt idx="3">
                  <c:v>1</c:v>
                </c:pt>
                <c:pt idx="4">
                  <c:v>0.5</c:v>
                </c:pt>
              </c:numCache>
            </c:numRef>
          </c:val>
        </c:ser>
        <c:ser>
          <c:idx val="1"/>
          <c:order val="1"/>
          <c:tx>
            <c:strRef>
              <c:f>Sheet1!$C$1</c:f>
              <c:strCache>
                <c:ptCount val="1"/>
                <c:pt idx="0">
                  <c:v>Sales 1</c:v>
                </c:pt>
              </c:strCache>
            </c:strRef>
          </c:tx>
          <c:spPr>
            <a:solidFill>
              <a:srgbClr val="FFFFFF"/>
            </a:solidFill>
            <a:ln>
              <a:noFill/>
            </a:ln>
            <a:effectLst>
              <a:outerShdw blurRad="57150" dist="19050" dir="5400000" algn="ctr" rotWithShape="0">
                <a:srgbClr val="000000">
                  <a:alpha val="63000"/>
                </a:srgbClr>
              </a:outerShdw>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Lbls>
            <c:delete val="1"/>
          </c:dLbls>
          <c:cat>
            <c:strRef>
              <c:f>Sheet1!$A$2:$A$6</c:f>
              <c:strCache>
                <c:ptCount val="5"/>
                <c:pt idx="0">
                  <c:v>Design</c:v>
                </c:pt>
                <c:pt idx="1">
                  <c:v>Video</c:v>
                </c:pt>
                <c:pt idx="2">
                  <c:v>Graphics</c:v>
                </c:pt>
                <c:pt idx="3">
                  <c:v>Web</c:v>
                </c:pt>
                <c:pt idx="4">
                  <c:v>3D Ocean</c:v>
                </c:pt>
              </c:strCache>
            </c:strRef>
          </c:cat>
          <c:val>
            <c:numRef>
              <c:f>Sheet1!$C$2:$C$6</c:f>
              <c:numCache>
                <c:formatCode>General</c:formatCode>
                <c:ptCount val="5"/>
                <c:pt idx="0">
                  <c:v>5</c:v>
                </c:pt>
                <c:pt idx="1">
                  <c:v>4</c:v>
                </c:pt>
                <c:pt idx="2">
                  <c:v>3</c:v>
                </c:pt>
                <c:pt idx="3">
                  <c:v>2</c:v>
                </c:pt>
                <c:pt idx="4">
                  <c:v>1</c:v>
                </c:pt>
              </c:numCache>
            </c:numRef>
          </c:val>
        </c:ser>
        <c:ser>
          <c:idx val="2"/>
          <c:order val="2"/>
          <c:tx>
            <c:strRef>
              <c:f>Sheet1!$D$1</c:f>
              <c:strCache>
                <c:ptCount val="1"/>
                <c:pt idx="0">
                  <c:v>Sales 2</c:v>
                </c:pt>
              </c:strCache>
            </c:strRef>
          </c:tx>
          <c:spPr>
            <a:solidFill>
              <a:srgbClr val="00D5DA"/>
            </a:solidFill>
            <a:ln>
              <a:noFill/>
            </a:ln>
            <a:effectLst>
              <a:outerShdw blurRad="57150" dist="19050" dir="5400000" algn="ctr" rotWithShape="0">
                <a:srgbClr val="000000">
                  <a:alpha val="63000"/>
                </a:srgbClr>
              </a:outerShdw>
            </a:effectLst>
          </c:spPr>
          <c:invertIfNegative val="0"/>
          <c:dPt>
            <c:idx val="0"/>
            <c:invertIfNegative val="0"/>
            <c:bubble3D val="0"/>
          </c:dPt>
          <c:dPt>
            <c:idx val="1"/>
            <c:invertIfNegative val="0"/>
            <c:bubble3D val="0"/>
          </c:dPt>
          <c:dPt>
            <c:idx val="2"/>
            <c:invertIfNegative val="0"/>
            <c:bubble3D val="0"/>
          </c:dPt>
          <c:dPt>
            <c:idx val="3"/>
            <c:invertIfNegative val="0"/>
            <c:bubble3D val="0"/>
          </c:dPt>
          <c:dPt>
            <c:idx val="4"/>
            <c:invertIfNegative val="0"/>
            <c:bubble3D val="0"/>
          </c:dPt>
          <c:dLbls>
            <c:delete val="1"/>
          </c:dLbls>
          <c:cat>
            <c:strRef>
              <c:f>Sheet1!$A$2:$A$6</c:f>
              <c:strCache>
                <c:ptCount val="5"/>
                <c:pt idx="0">
                  <c:v>Design</c:v>
                </c:pt>
                <c:pt idx="1">
                  <c:v>Video</c:v>
                </c:pt>
                <c:pt idx="2">
                  <c:v>Graphics</c:v>
                </c:pt>
                <c:pt idx="3">
                  <c:v>Web</c:v>
                </c:pt>
                <c:pt idx="4">
                  <c:v>3D Ocean</c:v>
                </c:pt>
              </c:strCache>
            </c:strRef>
          </c:cat>
          <c:val>
            <c:numRef>
              <c:f>Sheet1!$D$2:$D$6</c:f>
              <c:numCache>
                <c:formatCode>General</c:formatCode>
                <c:ptCount val="5"/>
                <c:pt idx="0">
                  <c:v>6</c:v>
                </c:pt>
                <c:pt idx="1">
                  <c:v>5</c:v>
                </c:pt>
                <c:pt idx="2">
                  <c:v>4</c:v>
                </c:pt>
                <c:pt idx="3">
                  <c:v>3</c:v>
                </c:pt>
                <c:pt idx="4">
                  <c:v>2</c:v>
                </c:pt>
              </c:numCache>
            </c:numRef>
          </c:val>
        </c:ser>
        <c:dLbls>
          <c:showLegendKey val="0"/>
          <c:showVal val="0"/>
          <c:showCatName val="0"/>
          <c:showSerName val="0"/>
          <c:showPercent val="0"/>
          <c:showBubbleSize val="0"/>
        </c:dLbls>
        <c:gapWidth val="150"/>
        <c:axId val="491119360"/>
        <c:axId val="491120896"/>
      </c:barChart>
      <c:catAx>
        <c:axId val="491119360"/>
        <c:scaling>
          <c:orientation val="minMax"/>
        </c:scaling>
        <c:delete val="0"/>
        <c:axPos val="b"/>
        <c:numFmt formatCode="General" sourceLinked="1"/>
        <c:majorTickMark val="out"/>
        <c:minorTickMark val="none"/>
        <c:tickLblPos val="nextTo"/>
        <c:spPr>
          <a:noFill/>
          <a:ln w="9525" cap="flat" cmpd="sng" algn="ctr">
            <a:solidFill>
              <a:schemeClr val="dk1">
                <a:lumMod val="50000"/>
                <a:lumOff val="50000"/>
              </a:schemeClr>
            </a:solidFill>
            <a:round/>
          </a:ln>
          <a:effectLst/>
        </c:spPr>
        <c:txPr>
          <a:bodyPr rot="-60000000" spcFirstLastPara="1" vertOverflow="ellipsis" vert="horz" wrap="square" anchor="ctr" anchorCtr="1"/>
          <a:lstStyle/>
          <a:p>
            <a:pPr>
              <a:defRPr lang="zh-CN" sz="1300" b="0" i="0" u="none" strike="noStrike" kern="1200" baseline="0">
                <a:solidFill>
                  <a:schemeClr val="bg1"/>
                </a:solidFill>
                <a:latin typeface="思源黑体 Medium" panose="020B0600000000000000" charset="-122"/>
                <a:ea typeface="思源黑体 Medium" panose="020B0600000000000000" charset="-122"/>
                <a:cs typeface="思源黑体 Medium" panose="020B0600000000000000" charset="-122"/>
                <a:sym typeface="思源黑体 Medium" panose="020B0600000000000000" charset="-122"/>
              </a:defRPr>
            </a:pPr>
          </a:p>
        </c:txPr>
        <c:crossAx val="491120896"/>
        <c:crosses val="autoZero"/>
        <c:auto val="0"/>
        <c:lblAlgn val="ctr"/>
        <c:lblOffset val="100"/>
        <c:noMultiLvlLbl val="0"/>
      </c:catAx>
      <c:valAx>
        <c:axId val="491120896"/>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95" b="0" i="0" u="none" strike="noStrike" kern="1200" baseline="0">
                <a:solidFill>
                  <a:schemeClr val="lt1">
                    <a:lumMod val="85000"/>
                  </a:schemeClr>
                </a:solidFill>
                <a:latin typeface="+mn-lt"/>
                <a:ea typeface="+mn-ea"/>
                <a:cs typeface="+mn-cs"/>
              </a:defRPr>
            </a:pPr>
          </a:p>
        </c:txPr>
        <c:crossAx val="491119360"/>
        <c:crosses val="autoZero"/>
        <c:crossBetween val="between"/>
      </c:valAx>
      <c:spPr>
        <a:noFill/>
        <a:ln>
          <a:noFill/>
        </a:ln>
        <a:effectLst/>
      </c:spPr>
    </c:plotArea>
    <c:plotVisOnly val="1"/>
    <c:dispBlanksAs val="gap"/>
    <c:showDLblsOverMax val="0"/>
    <c:extLst>
      <c:ext uri="{0b15fc19-7d7d-44ad-8c2d-2c3a37ce22c3}">
        <chartProps xmlns="https://web.wps.cn/et/2018/main" chartId="{6e3510c3-308b-4d2b-aefc-219943d64ad5}"/>
      </c:ext>
    </c:extLst>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9">
  <cs:axisTitle>
    <cs:lnRef idx="0"/>
    <cs:fillRef idx="0"/>
    <cs:effectRef idx="0"/>
    <cs:fontRef idx="minor">
      <a:schemeClr val="lt1">
        <a:lumMod val="85000"/>
      </a:schemeClr>
    </cs:fontRef>
    <cs:defRPr sz="1195" b="1" kern="1200" cap="all"/>
  </cs:axisTitle>
  <cs:category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1195"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5" kern="1200"/>
  </cs:dataLabel>
  <cs:dataLabelCallout>
    <cs:lnRef idx="0"/>
    <cs:fillRef idx="0"/>
    <cs:effectRef idx="0"/>
    <cs:fontRef idx="minor">
      <a:schemeClr val="dk1">
        <a:lumMod val="65000"/>
        <a:lumOff val="35000"/>
      </a:schemeClr>
    </cs:fontRef>
    <cs:spPr>
      <a:solidFill>
        <a:schemeClr val="lt1"/>
      </a:solidFill>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5"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5"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9525" cap="flat" cmpd="sng" algn="ctr">
        <a:solidFill>
          <a:schemeClr val="dk1">
            <a:lumMod val="50000"/>
            <a:lumOff val="50000"/>
          </a:schemeClr>
        </a:solidFill>
        <a:round/>
      </a:ln>
    </cs:spPr>
    <cs:defRPr sz="1195"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3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5"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5"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6139" y="1143000"/>
            <a:ext cx="5485723"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t>模板来自于： 第一</a:t>
            </a:r>
            <a:r>
              <a:rPr lang="en-US" altLang="zh-CN"/>
              <a:t>PPT https://www.1ppt.com/</a:t>
            </a:r>
            <a:endParaRPr lang="en-US" altLang="zh-CN"/>
          </a:p>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920"/>
            <a:ext cx="6858000" cy="1791013"/>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2001"/>
            <a:ext cx="6858000" cy="124203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8035" indent="0" algn="ctr">
              <a:buNone/>
              <a:defRPr sz="1200"/>
            </a:lvl7pPr>
            <a:lvl8pPr marL="2400935" indent="0" algn="ctr">
              <a:buNone/>
              <a:defRPr sz="1200"/>
            </a:lvl8pPr>
            <a:lvl9pPr marL="2743835"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5B05520-9FDF-4532-B809-A0E84A41A4D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4980B4-B822-4A6E-8D41-042AC023F4BD}" type="slidenum">
              <a:rPr lang="zh-CN" altLang="en-US" smtClean="0"/>
            </a:fld>
            <a:endParaRPr lang="zh-CN" altLang="en-US"/>
          </a:p>
        </p:txBody>
      </p:sp>
    </p:spTree>
  </p:cSld>
  <p:clrMapOvr>
    <a:masterClrMapping/>
  </p:clrMapOvr>
  <p:transition spd="slow" advClick="0" advTm="2000">
    <p:random/>
  </p:transition>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9" name="组合 8"/>
          <p:cNvGrpSpPr/>
          <p:nvPr userDrawn="1"/>
        </p:nvGrpSpPr>
        <p:grpSpPr>
          <a:xfrm>
            <a:off x="0" y="0"/>
            <a:ext cx="9144000" cy="5143500"/>
            <a:chOff x="0" y="0"/>
            <a:chExt cx="14400" cy="8100"/>
          </a:xfrm>
        </p:grpSpPr>
        <p:pic>
          <p:nvPicPr>
            <p:cNvPr id="7" name="图片 6" descr="图片包含 天空&#10;&#10;已生成高可信度的说明"/>
            <p:cNvPicPr>
              <a:picLocks noChangeAspect="1"/>
            </p:cNvPicPr>
            <p:nvPr userDrawn="1"/>
          </p:nvPicPr>
          <p:blipFill>
            <a:blip r:embed="rId2">
              <a:extLst>
                <a:ext uri="{BEBA8EAE-BF5A-486C-A8C5-ECC9F3942E4B}">
                  <a14:imgProps xmlns:a14="http://schemas.microsoft.com/office/drawing/2010/main">
                    <a14:imgLayer r:embed="rId3">
                      <a14:imgEffect>
                        <a14:artisticBlur/>
                      </a14:imgEffect>
                      <a14:imgEffect>
                        <a14:brightnessContrast bright="-65000" contrast="10000"/>
                      </a14:imgEffect>
                    </a14:imgLayer>
                  </a14:imgProps>
                </a:ext>
                <a:ext uri="{28A0092B-C50C-407E-A947-70E740481C1C}">
                  <a14:useLocalDpi xmlns:a14="http://schemas.microsoft.com/office/drawing/2010/main" val="0"/>
                </a:ext>
              </a:extLst>
            </a:blip>
            <a:srcRect l="26481" r="26481"/>
            <a:stretch>
              <a:fillRect/>
            </a:stretch>
          </p:blipFill>
          <p:spPr>
            <a:xfrm>
              <a:off x="0" y="0"/>
              <a:ext cx="14400" cy="8101"/>
            </a:xfrm>
            <a:prstGeom prst="rect">
              <a:avLst/>
            </a:prstGeom>
          </p:spPr>
        </p:pic>
        <p:sp>
          <p:nvSpPr>
            <p:cNvPr id="8" name="矩形 7"/>
            <p:cNvSpPr/>
            <p:nvPr userDrawn="1"/>
          </p:nvSpPr>
          <p:spPr>
            <a:xfrm>
              <a:off x="0" y="0"/>
              <a:ext cx="14400" cy="8101"/>
            </a:xfrm>
            <a:prstGeom prst="rect">
              <a:avLst/>
            </a:prstGeom>
            <a:gradFill flip="none" rotWithShape="1">
              <a:gsLst>
                <a:gs pos="0">
                  <a:schemeClr val="bg2">
                    <a:lumMod val="10000"/>
                    <a:alpha val="20000"/>
                  </a:schemeClr>
                </a:gs>
                <a:gs pos="100000">
                  <a:srgbClr val="7030A0">
                    <a:alpha val="2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Tree>
  </p:cSld>
  <p:clrMapOvr>
    <a:masterClrMapping/>
  </p:clrMapOvr>
  <p:transition spd="slow" advClick="0" advTm="2000">
    <p:random/>
  </p:transition>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B05520-9FDF-4532-B809-A0E84A41A4D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4980B4-B822-4A6E-8D41-042AC023F4BD}" type="slidenum">
              <a:rPr lang="zh-CN" altLang="en-US" smtClean="0"/>
            </a:fld>
            <a:endParaRPr lang="zh-CN" altLang="en-US"/>
          </a:p>
        </p:txBody>
      </p:sp>
    </p:spTree>
  </p:cSld>
  <p:clrMapOvr>
    <a:masterClrMapping/>
  </p:clrMapOvr>
  <p:transition spd="slow" advClick="0" advTm="2000">
    <p:random/>
  </p:transition>
  <p:hf sldNum="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节标题">
    <p:bg>
      <p:bgPr>
        <a:solidFill>
          <a:schemeClr val="tx1">
            <a:lumMod val="85000"/>
            <a:lumOff val="15000"/>
          </a:schemeClr>
        </a:solidFill>
        <a:effectLst/>
      </p:bgPr>
    </p:bg>
    <p:spTree>
      <p:nvGrpSpPr>
        <p:cNvPr id="1" name=""/>
        <p:cNvGrpSpPr/>
        <p:nvPr/>
      </p:nvGrpSpPr>
      <p:grpSpPr>
        <a:xfrm>
          <a:off x="0" y="0"/>
          <a:ext cx="0" cy="0"/>
          <a:chOff x="0" y="0"/>
          <a:chExt cx="0" cy="0"/>
        </a:xfrm>
      </p:grpSpPr>
    </p:spTree>
  </p:cSld>
  <p:clrMapOvr>
    <a:masterClrMapping/>
  </p:clrMapOvr>
  <p:transition spd="slow" advClick="0" advTm="2000">
    <p:random/>
  </p:transition>
  <p:hf sldNum="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p:nvPr>
        </p:nvSpPr>
        <p:spPr/>
        <p:txBody>
          <a:bodyPr/>
          <a:lstStyle/>
          <a:p>
            <a:fld id="{31089CE6-5C3B-41EA-817F-264C65707A87}" type="datetimeFigureOut">
              <a:rPr lang="zh-CN" altLang="en-US" smtClean="0"/>
            </a:fld>
            <a:endParaRPr lang="zh-CN" altLang="en-US"/>
          </a:p>
        </p:txBody>
      </p:sp>
      <p:sp>
        <p:nvSpPr>
          <p:cNvPr id="3" name="Footer Placeholder 2"/>
          <p:cNvSpPr>
            <a:spLocks noGrp="1"/>
          </p:cNvSpPr>
          <p:nvPr>
            <p:ph type="ftr" sz="quarter" idx="1"/>
          </p:nvPr>
        </p:nvSpPr>
        <p:spPr/>
        <p:txBody>
          <a:bodyPr/>
          <a:lstStyle/>
          <a:p>
            <a:endParaRPr lang="zh-CN" altLang="en-US"/>
          </a:p>
        </p:txBody>
      </p:sp>
      <p:sp>
        <p:nvSpPr>
          <p:cNvPr id="4" name="Slide Number Placeholder 3"/>
          <p:cNvSpPr>
            <a:spLocks noGrp="1"/>
          </p:cNvSpPr>
          <p:nvPr>
            <p:ph type="sldNum" sz="quarter" idx="2"/>
          </p:nvPr>
        </p:nvSpPr>
        <p:spPr/>
        <p:txBody>
          <a:bodyPr/>
          <a:lstStyle/>
          <a:p>
            <a:fld id="{93AE1883-0942-4AA3-9DB2-9C7C3A0314B1}" type="slidenum">
              <a:rPr lang="zh-CN" altLang="en-US" smtClean="0"/>
            </a:fld>
            <a:endParaRPr lang="en-US"/>
          </a:p>
        </p:txBody>
      </p:sp>
      <p:sp>
        <p:nvSpPr>
          <p:cNvPr id="5" name="TextBox 4"/>
          <p:cNvSpPr txBox="1"/>
          <p:nvPr/>
        </p:nvSpPr>
        <p:spPr>
          <a:xfrm>
            <a:off x="2965031" y="3367444"/>
            <a:ext cx="45365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6" name="TextBox 8"/>
          <p:cNvSpPr txBox="1"/>
          <p:nvPr/>
        </p:nvSpPr>
        <p:spPr>
          <a:xfrm>
            <a:off x="7509627" y="2215277"/>
            <a:ext cx="540060" cy="137203"/>
          </a:xfrm>
          <a:prstGeom prst="rect">
            <a:avLst/>
          </a:prstGeom>
          <a:noFill/>
        </p:spPr>
        <p:txBody>
          <a:bodyPr wrap="square" rtlCol="0">
            <a:spAutoFit/>
          </a:body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
        <p:nvSpPr>
          <p:cNvPr id="7" name="标题 1"/>
          <p:cNvSpPr txBox="1"/>
          <p:nvPr/>
        </p:nvSpPr>
        <p:spPr>
          <a:xfrm>
            <a:off x="839788" y="365125"/>
            <a:ext cx="10515600" cy="1325563"/>
          </a:xfrm>
          <a:prstGeom prst="rect">
            <a:avLst/>
          </a:prstGeom>
          <a:noFill/>
          <a:ln w="9525" cap="flat" cmpd="sng" algn="ctr">
            <a:noFill/>
            <a:prstDash val="solid"/>
            <a:round/>
            <a:headEnd type="none" w="med" len="med"/>
            <a:tailEnd type="none" w="med" len="med"/>
          </a:ln>
          <a:effectLst/>
        </p:spPr>
        <p:txBody>
          <a:bodyPr vert="horz" lIns="91440" tIns="45720" rIns="91440" bIns="45720" anchor="ctr"/>
          <a:lstStyle>
            <a:lvl1pPr marL="0" marR="0" indent="0" algn="l" defTabSz="914400" rtl="0" eaLnBrk="1" fontAlgn="auto" latinLnBrk="0" hangingPunct="1">
              <a:lnSpc>
                <a:spcPct val="90000"/>
              </a:lnSpc>
              <a:spcBef>
                <a:spcPct val="0"/>
              </a:spcBef>
              <a:spcAft>
                <a:spcPct val="0"/>
              </a:spcAft>
              <a:buClrTx/>
              <a:buSzTx/>
              <a:buFontTx/>
              <a:buNone/>
              <a:defRPr kumimoji="0" sz="4400" b="0" i="0" u="none" strike="noStrike" kern="1200" cap="none" spc="0" normalizeH="0" baseline="0" noProof="0">
                <a:solidFill>
                  <a:schemeClr val="tx1"/>
                </a:solidFill>
                <a:uLnTx/>
                <a:uFillTx/>
                <a:latin typeface="+mj-lt"/>
                <a:ea typeface="+mj-ea"/>
                <a:cs typeface="+mj-cs"/>
                <a:sym typeface="Wingdings" panose="05000000000000000000"/>
              </a:defRPr>
            </a:lvl1pPr>
            <a:lvl2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panose="020B0604020202020204"/>
                <a:ea typeface="Arial" panose="020B0604020202020204"/>
                <a:cs typeface="Arial" panose="020B0604020202020204"/>
                <a:sym typeface="Wingdings" panose="05000000000000000000"/>
              </a:defRPr>
            </a:lvl2pPr>
            <a:lvl3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panose="020B0604020202020204"/>
                <a:ea typeface="Arial" panose="020B0604020202020204"/>
                <a:cs typeface="Arial" panose="020B0604020202020204"/>
                <a:sym typeface="Wingdings" panose="05000000000000000000"/>
              </a:defRPr>
            </a:lvl3pPr>
            <a:lvl4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panose="020B0604020202020204"/>
                <a:ea typeface="Arial" panose="020B0604020202020204"/>
                <a:cs typeface="Arial" panose="020B0604020202020204"/>
                <a:sym typeface="Wingdings" panose="05000000000000000000"/>
              </a:defRPr>
            </a:lvl4pPr>
            <a:lvl5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panose="020B0604020202020204"/>
                <a:ea typeface="Arial" panose="020B0604020202020204"/>
                <a:cs typeface="Arial" panose="020B0604020202020204"/>
                <a:sym typeface="Wingdings" panose="05000000000000000000"/>
              </a:defRPr>
            </a:lvl5pPr>
            <a:lvl6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panose="020B0604020202020204"/>
                <a:ea typeface="Arial" panose="020B0604020202020204"/>
                <a:cs typeface="Arial" panose="020B0604020202020204"/>
                <a:sym typeface="Wingdings" panose="05000000000000000000"/>
              </a:defRPr>
            </a:lvl6pPr>
            <a:lvl7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panose="020B0604020202020204"/>
                <a:ea typeface="Arial" panose="020B0604020202020204"/>
                <a:cs typeface="Arial" panose="020B0604020202020204"/>
                <a:sym typeface="Wingdings" panose="05000000000000000000"/>
              </a:defRPr>
            </a:lvl7pPr>
            <a:lvl8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panose="020B0604020202020204"/>
                <a:ea typeface="Arial" panose="020B0604020202020204"/>
                <a:cs typeface="Arial" panose="020B0604020202020204"/>
                <a:sym typeface="Wingdings" panose="05000000000000000000"/>
              </a:defRPr>
            </a:lvl8pPr>
            <a:lvl9pPr marL="0" marR="0" indent="0" algn="l" defTabSz="914400" rtl="0" eaLnBrk="0" fontAlgn="auto" latinLnBrk="0" hangingPunct="1">
              <a:lnSpc>
                <a:spcPct val="100000"/>
              </a:lnSpc>
              <a:spcBef>
                <a:spcPct val="0"/>
              </a:spcBef>
              <a:spcAft>
                <a:spcPct val="0"/>
              </a:spcAft>
              <a:buClrTx/>
              <a:buSzTx/>
              <a:buFontTx/>
              <a:buNone/>
              <a:defRPr kumimoji="0" sz="1800" b="0" i="0" u="none" strike="noStrike" kern="1200" cap="none" spc="0" normalizeH="0" baseline="0" noProof="0">
                <a:solidFill>
                  <a:schemeClr val="phClr"/>
                </a:solidFill>
                <a:uLnTx/>
                <a:uFillTx/>
                <a:latin typeface="Arial" panose="020B0604020202020204"/>
                <a:ea typeface="Arial" panose="020B0604020202020204"/>
                <a:cs typeface="Arial" panose="020B0604020202020204"/>
                <a:sym typeface="Wingdings" panose="05000000000000000000"/>
              </a:defRPr>
            </a:lvl9pPr>
          </a:lstStyle>
          <a:p>
            <a:r>
              <a:rPr lang="zh-CN" altLang="en-US"/>
              <a:t>单击此处编辑母版标题样式</a:t>
            </a:r>
            <a:endParaRPr lang="zh-CN" altLang="en-US"/>
          </a:p>
        </p:txBody>
      </p:sp>
      <p:sp>
        <p:nvSpPr>
          <p:cNvPr id="8" name="文本占位符 2"/>
          <p:cNvSpPr txBox="1"/>
          <p:nvPr/>
        </p:nvSpPr>
        <p:spPr>
          <a:xfrm>
            <a:off x="839788" y="1681163"/>
            <a:ext cx="5157787" cy="823912"/>
          </a:xfrm>
          <a:prstGeom prst="rect">
            <a:avLst/>
          </a:prstGeom>
          <a:noFill/>
          <a:ln w="9525" cap="flat" cmpd="sng" algn="ctr">
            <a:noFill/>
            <a:prstDash val="solid"/>
            <a:round/>
            <a:headEnd type="none" w="med" len="med"/>
            <a:tailEnd type="none" w="med" len="med"/>
          </a:ln>
          <a:effectLst/>
        </p:spPr>
        <p:txBody>
          <a:bodyPr vert="horz" lIns="91440" tIns="45720" rIns="91440" bIns="45720" anchor="b"/>
          <a:lstStyle>
            <a:lvl1pPr marL="0" marR="0" indent="0" algn="l" defTabSz="914400" rtl="0" eaLnBrk="1" fontAlgn="auto" latinLnBrk="0" hangingPunct="1">
              <a:lnSpc>
                <a:spcPct val="90000"/>
              </a:lnSpc>
              <a:spcBef>
                <a:spcPts val="1000"/>
              </a:spcBef>
              <a:spcAft>
                <a:spcPct val="0"/>
              </a:spcAft>
              <a:buClrTx/>
              <a:buSzTx/>
              <a:buFont typeface="Arial" panose="020B0604020202020204" pitchFamily="34" charset="0"/>
              <a:buNone/>
              <a:defRPr kumimoji="0" sz="2400" b="1" i="0" u="none" strike="noStrike" kern="1200" cap="none" spc="0" normalizeH="0" baseline="0" noProof="0">
                <a:solidFill>
                  <a:schemeClr val="tx1"/>
                </a:solidFill>
                <a:uLnTx/>
                <a:uFillTx/>
                <a:latin typeface="+mn-lt"/>
                <a:ea typeface="+mn-ea"/>
                <a:cs typeface="+mn-cs"/>
                <a:sym typeface="Wingdings" panose="05000000000000000000"/>
              </a:defRPr>
            </a:lvl1pPr>
            <a:lvl2pPr marL="4572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2000" b="1" i="0" u="none" strike="noStrike" kern="1200" cap="none" spc="0" normalizeH="0" baseline="0" noProof="0">
                <a:solidFill>
                  <a:schemeClr val="tx1"/>
                </a:solidFill>
                <a:uLnTx/>
                <a:uFillTx/>
                <a:latin typeface="+mn-lt"/>
                <a:ea typeface="+mn-ea"/>
                <a:cs typeface="+mn-cs"/>
                <a:sym typeface="Wingdings" panose="05000000000000000000"/>
              </a:defRPr>
            </a:lvl2pPr>
            <a:lvl3pPr marL="9144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800" b="1" i="0" u="none" strike="noStrike" kern="1200" cap="none" spc="0" normalizeH="0" baseline="0" noProof="0">
                <a:solidFill>
                  <a:schemeClr val="tx1"/>
                </a:solidFill>
                <a:uLnTx/>
                <a:uFillTx/>
                <a:latin typeface="+mn-lt"/>
                <a:ea typeface="+mn-ea"/>
                <a:cs typeface="+mn-cs"/>
                <a:sym typeface="Wingdings" panose="05000000000000000000"/>
              </a:defRPr>
            </a:lvl3pPr>
            <a:lvl4pPr marL="13716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4pPr>
            <a:lvl5pPr marL="18288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5pPr>
            <a:lvl6pPr marL="22860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6pPr>
            <a:lvl7pPr marL="27432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7pPr>
            <a:lvl8pPr marL="32004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8pPr>
            <a:lvl9pPr marL="3657600" marR="0" indent="0" algn="l" defTabSz="914400" rtl="0" eaLnBrk="1" fontAlgn="auto" latinLnBrk="0" hangingPunct="1">
              <a:lnSpc>
                <a:spcPct val="90000"/>
              </a:lnSpc>
              <a:spcBef>
                <a:spcPts val="500"/>
              </a:spcBef>
              <a:spcAft>
                <a:spcPct val="0"/>
              </a:spcAft>
              <a:buClrTx/>
              <a:buSzTx/>
              <a:buFont typeface="Arial" panose="020B0604020202020204" pitchFamily="34" charset="0"/>
              <a:buNone/>
              <a:defRPr kumimoji="0" sz="1600" b="1" i="0" u="none" strike="noStrike" kern="1200" cap="none" spc="0" normalizeH="0" baseline="0" noProof="0">
                <a:solidFill>
                  <a:schemeClr val="tx1"/>
                </a:solidFill>
                <a:uLnTx/>
                <a:uFillTx/>
                <a:latin typeface="+mn-lt"/>
                <a:ea typeface="+mn-ea"/>
                <a:cs typeface="+mn-cs"/>
                <a:sym typeface="Wingdings" panose="05000000000000000000"/>
              </a:defRPr>
            </a:lvl9pPr>
          </a:lstStyle>
          <a:p>
            <a:pPr lvl="0"/>
            <a:r>
              <a:rPr lang="zh-CN" altLang="en-US"/>
              <a:t>单击此处编辑母版文本样式</a:t>
            </a:r>
            <a:endParaRPr lang="zh-CN" altLang="en-US"/>
          </a:p>
        </p:txBody>
      </p:sp>
      <p:sp>
        <p:nvSpPr>
          <p:cNvPr id="9" name="内容占位符 3"/>
          <p:cNvSpPr txBox="1"/>
          <p:nvPr/>
        </p:nvSpPr>
        <p:spPr>
          <a:xfrm>
            <a:off x="839788" y="2505075"/>
            <a:ext cx="5157787" cy="3684588"/>
          </a:xfrm>
          <a:prstGeom prst="rect">
            <a:avLst/>
          </a:prstGeom>
          <a:noFill/>
          <a:ln w="9525" cap="flat" cmpd="sng" algn="ctr">
            <a:noFill/>
            <a:prstDash val="solid"/>
            <a:round/>
            <a:headEnd type="none" w="med" len="med"/>
            <a:tailEnd type="none" w="med" len="med"/>
          </a:ln>
          <a:effectLst/>
        </p:spPr>
        <p:txBody>
          <a:bodyPr vert="horz" lIns="91440" tIns="45720" rIns="91440" bIns="45720"/>
          <a:lstStyle>
            <a:lvl1pPr marL="228600" marR="0" indent="-228600" algn="l" defTabSz="914400" rtl="0" eaLnBrk="1" fontAlgn="auto" latinLnBrk="0" hangingPunct="1">
              <a:lnSpc>
                <a:spcPct val="90000"/>
              </a:lnSpc>
              <a:spcBef>
                <a:spcPts val="1000"/>
              </a:spcBef>
              <a:spcAft>
                <a:spcPct val="0"/>
              </a:spcAft>
              <a:buClrTx/>
              <a:buSzTx/>
              <a:buFont typeface="Arial" panose="020B0604020202020204" pitchFamily="34" charset="0"/>
              <a:buChar char="•"/>
              <a:defRPr kumimoji="0" sz="2800" b="0" i="0" u="none" strike="noStrike" kern="1200" cap="none" spc="0" normalizeH="0" baseline="0" noProof="0">
                <a:solidFill>
                  <a:schemeClr val="tx1"/>
                </a:solidFill>
                <a:uLnTx/>
                <a:uFillTx/>
                <a:latin typeface="+mn-lt"/>
                <a:ea typeface="+mn-ea"/>
                <a:cs typeface="+mn-cs"/>
                <a:sym typeface="Wingdings" panose="05000000000000000000"/>
              </a:defRPr>
            </a:lvl1pPr>
            <a:lvl2pPr marL="6858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2400" b="0" i="0" u="none" strike="noStrike" kern="1200" cap="none" spc="0" normalizeH="0" baseline="0" noProof="0">
                <a:solidFill>
                  <a:schemeClr val="tx1"/>
                </a:solidFill>
                <a:uLnTx/>
                <a:uFillTx/>
                <a:latin typeface="+mn-lt"/>
                <a:ea typeface="+mn-ea"/>
                <a:cs typeface="+mn-cs"/>
                <a:sym typeface="Wingdings" panose="05000000000000000000"/>
              </a:defRPr>
            </a:lvl2pPr>
            <a:lvl3pPr marL="11430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2000" b="0" i="0" u="none" strike="noStrike" kern="1200" cap="none" spc="0" normalizeH="0" baseline="0" noProof="0">
                <a:solidFill>
                  <a:schemeClr val="tx1"/>
                </a:solidFill>
                <a:uLnTx/>
                <a:uFillTx/>
                <a:latin typeface="+mn-lt"/>
                <a:ea typeface="+mn-ea"/>
                <a:cs typeface="+mn-cs"/>
                <a:sym typeface="Wingdings" panose="05000000000000000000"/>
              </a:defRPr>
            </a:lvl3pPr>
            <a:lvl4pPr marL="16002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4pPr>
            <a:lvl5pPr marL="20574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5pPr>
            <a:lvl6pPr marL="25146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6pPr>
            <a:lvl7pPr marL="29718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7pPr>
            <a:lvl8pPr marL="34290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8pPr>
            <a:lvl9pPr marL="3886200" marR="0" indent="-228600" algn="l" defTabSz="914400" rtl="0" eaLnBrk="1" fontAlgn="auto" latinLnBrk="0" hangingPunct="1">
              <a:lnSpc>
                <a:spcPct val="90000"/>
              </a:lnSpc>
              <a:spcBef>
                <a:spcPts val="500"/>
              </a:spcBef>
              <a:spcAft>
                <a:spcPct val="0"/>
              </a:spcAft>
              <a:buClrTx/>
              <a:buSzTx/>
              <a:buFont typeface="Arial" panose="020B0604020202020204" pitchFamily="34" charset="0"/>
              <a:buChar char="•"/>
              <a:defRPr kumimoji="0" sz="1800" b="0" i="0" u="none" strike="noStrike" kern="1200" cap="none" spc="0" normalizeH="0" baseline="0" noProof="0">
                <a:solidFill>
                  <a:schemeClr val="tx1"/>
                </a:solidFill>
                <a:uLnTx/>
                <a:uFillTx/>
                <a:latin typeface="+mn-lt"/>
                <a:ea typeface="+mn-ea"/>
                <a:cs typeface="+mn-cs"/>
                <a:sym typeface="Wingdings" panose="05000000000000000000"/>
              </a:defRPr>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0"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1"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12" name="页脚占位符 7"/>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8"/>
          <p:cNvSpPr>
            <a:spLocks noGrp="1"/>
          </p:cNvSpPr>
          <p:nvPr>
            <p:ph type="sldNum" sz="quarter" idx="12"/>
          </p:nvPr>
        </p:nvSpPr>
        <p:spPr>
          <a:xfrm>
            <a:off x="8610600" y="6356350"/>
            <a:ext cx="2743200" cy="365125"/>
          </a:xfrm>
        </p:spPr>
        <p:txBody>
          <a:bodyPr/>
          <a:lstStyle/>
          <a:p>
            <a:fld id="{E9B957CC-A438-4D82-B305-22914934740F}" type="slidenum">
              <a:rPr lang="zh-CN" altLang="en-US" smtClean="0"/>
            </a:fld>
            <a:endParaRPr lang="zh-CN" altLang="en-US"/>
          </a:p>
        </p:txBody>
      </p:sp>
    </p:spTree>
  </p:cSld>
  <p:clrMapOvr>
    <a:masterClrMapping/>
  </p:clrMapOvr>
  <p:transition/>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transition spd="slow" advClick="0" advTm="2000">
    <p:random/>
  </p:transition>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7172A"/>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92"/>
            <a:ext cx="7886700" cy="994346"/>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369458"/>
            <a:ext cx="7886700" cy="326407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4768096"/>
            <a:ext cx="2057400" cy="273892"/>
          </a:xfrm>
          <a:prstGeom prst="rect">
            <a:avLst/>
          </a:prstGeom>
        </p:spPr>
        <p:txBody>
          <a:bodyPr vert="horz" lIns="91440" tIns="45720" rIns="91440" bIns="45720" rtlCol="0" anchor="ctr"/>
          <a:lstStyle>
            <a:lvl1pPr algn="l">
              <a:defRPr sz="900">
                <a:solidFill>
                  <a:schemeClr val="tx1">
                    <a:tint val="75000"/>
                  </a:schemeClr>
                </a:solidFill>
              </a:defRPr>
            </a:lvl1pPr>
          </a:lstStyle>
          <a:p>
            <a:fld id="{B5B05520-9FDF-4532-B809-A0E84A41A4D5}" type="datetimeFigureOut">
              <a:rPr lang="zh-CN" altLang="en-US" smtClean="0"/>
            </a:fld>
            <a:endParaRPr lang="zh-CN" altLang="en-US"/>
          </a:p>
        </p:txBody>
      </p:sp>
      <p:sp>
        <p:nvSpPr>
          <p:cNvPr id="5" name="页脚占位符 4"/>
          <p:cNvSpPr>
            <a:spLocks noGrp="1"/>
          </p:cNvSpPr>
          <p:nvPr>
            <p:ph type="ftr" sz="quarter" idx="3"/>
          </p:nvPr>
        </p:nvSpPr>
        <p:spPr>
          <a:xfrm>
            <a:off x="3028950" y="4768096"/>
            <a:ext cx="3086100" cy="273892"/>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8096"/>
            <a:ext cx="2057400" cy="273892"/>
          </a:xfrm>
          <a:prstGeom prst="rect">
            <a:avLst/>
          </a:prstGeom>
        </p:spPr>
        <p:txBody>
          <a:bodyPr vert="horz" lIns="91440" tIns="45720" rIns="91440" bIns="45720" rtlCol="0" anchor="ctr"/>
          <a:lstStyle>
            <a:lvl1pPr algn="r">
              <a:defRPr sz="900">
                <a:solidFill>
                  <a:schemeClr val="tx1">
                    <a:tint val="75000"/>
                  </a:schemeClr>
                </a:solidFill>
              </a:defRPr>
            </a:lvl1pPr>
          </a:lstStyle>
          <a:p>
            <a:fld id="{9D4980B4-B822-4A6E-8D41-042AC023F4B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slow" advClick="0" advTm="2000">
    <p:random/>
  </p:transition>
  <p:hf sldNum="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5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285"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8035" algn="l" defTabSz="685800" rtl="0" eaLnBrk="1" latinLnBrk="0" hangingPunct="1">
        <a:defRPr sz="1350" kern="1200">
          <a:solidFill>
            <a:schemeClr val="tx1"/>
          </a:solidFill>
          <a:latin typeface="+mn-lt"/>
          <a:ea typeface="+mn-ea"/>
          <a:cs typeface="+mn-cs"/>
        </a:defRPr>
      </a:lvl7pPr>
      <a:lvl8pPr marL="2400935" algn="l" defTabSz="685800" rtl="0" eaLnBrk="1" latinLnBrk="0" hangingPunct="1">
        <a:defRPr sz="1350" kern="1200">
          <a:solidFill>
            <a:schemeClr val="tx1"/>
          </a:solidFill>
          <a:latin typeface="+mn-lt"/>
          <a:ea typeface="+mn-ea"/>
          <a:cs typeface="+mn-cs"/>
        </a:defRPr>
      </a:lvl8pPr>
      <a:lvl9pPr marL="2743835"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6" r:id="rId1"/>
  </p:sldLayoutIdLst>
  <p:transition/>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6895" indent="-213995"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6.xml"/><Relationship Id="rId7" Type="http://schemas.openxmlformats.org/officeDocument/2006/relationships/image" Target="../media/image47.png"/><Relationship Id="rId6" Type="http://schemas.openxmlformats.org/officeDocument/2006/relationships/image" Target="../media/image19.png"/><Relationship Id="rId5" Type="http://schemas.openxmlformats.org/officeDocument/2006/relationships/image" Target="../media/image46.png"/><Relationship Id="rId4" Type="http://schemas.openxmlformats.org/officeDocument/2006/relationships/image" Target="../media/image9.png"/><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9" Type="http://schemas.openxmlformats.org/officeDocument/2006/relationships/notesSlide" Target="../notesSlides/notesSlide16.xml"/><Relationship Id="rId8" Type="http://schemas.openxmlformats.org/officeDocument/2006/relationships/slideLayout" Target="../slideLayouts/slideLayout6.xml"/><Relationship Id="rId7" Type="http://schemas.openxmlformats.org/officeDocument/2006/relationships/image" Target="../media/image54.png"/><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4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9" Type="http://schemas.openxmlformats.org/officeDocument/2006/relationships/image" Target="../media/image62.png"/><Relationship Id="rId8" Type="http://schemas.openxmlformats.org/officeDocument/2006/relationships/image" Target="../media/image61.png"/><Relationship Id="rId7" Type="http://schemas.openxmlformats.org/officeDocument/2006/relationships/image" Target="../media/image60.png"/><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3" Type="http://schemas.openxmlformats.org/officeDocument/2006/relationships/image" Target="../media/image56.png"/><Relationship Id="rId2" Type="http://schemas.openxmlformats.org/officeDocument/2006/relationships/image" Target="../media/image55.png"/><Relationship Id="rId15" Type="http://schemas.openxmlformats.org/officeDocument/2006/relationships/notesSlide" Target="../notesSlides/notesSlide19.xml"/><Relationship Id="rId14" Type="http://schemas.openxmlformats.org/officeDocument/2006/relationships/slideLayout" Target="../slideLayouts/slideLayout6.xml"/><Relationship Id="rId13" Type="http://schemas.openxmlformats.org/officeDocument/2006/relationships/image" Target="../media/image66.png"/><Relationship Id="rId12" Type="http://schemas.openxmlformats.org/officeDocument/2006/relationships/image" Target="../media/image65.png"/><Relationship Id="rId11" Type="http://schemas.openxmlformats.org/officeDocument/2006/relationships/image" Target="../media/image64.png"/><Relationship Id="rId10" Type="http://schemas.openxmlformats.org/officeDocument/2006/relationships/image" Target="../media/image63.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5" Type="http://schemas.openxmlformats.org/officeDocument/2006/relationships/notesSlide" Target="../notesSlides/notesSlide2.xml"/><Relationship Id="rId44" Type="http://schemas.openxmlformats.org/officeDocument/2006/relationships/slideLayout" Target="../slideLayouts/slideLayout2.xml"/><Relationship Id="rId43" Type="http://schemas.openxmlformats.org/officeDocument/2006/relationships/tags" Target="../tags/tag41.xml"/><Relationship Id="rId42" Type="http://schemas.openxmlformats.org/officeDocument/2006/relationships/tags" Target="../tags/tag40.xml"/><Relationship Id="rId41" Type="http://schemas.openxmlformats.org/officeDocument/2006/relationships/tags" Target="../tags/tag39.xml"/><Relationship Id="rId40" Type="http://schemas.openxmlformats.org/officeDocument/2006/relationships/tags" Target="../tags/tag38.xml"/><Relationship Id="rId4" Type="http://schemas.openxmlformats.org/officeDocument/2006/relationships/tags" Target="../tags/tag2.xml"/><Relationship Id="rId39" Type="http://schemas.openxmlformats.org/officeDocument/2006/relationships/tags" Target="../tags/tag37.xml"/><Relationship Id="rId38" Type="http://schemas.openxmlformats.org/officeDocument/2006/relationships/tags" Target="../tags/tag36.xml"/><Relationship Id="rId37" Type="http://schemas.openxmlformats.org/officeDocument/2006/relationships/tags" Target="../tags/tag35.xml"/><Relationship Id="rId36" Type="http://schemas.openxmlformats.org/officeDocument/2006/relationships/tags" Target="../tags/tag34.xml"/><Relationship Id="rId35" Type="http://schemas.openxmlformats.org/officeDocument/2006/relationships/tags" Target="../tags/tag33.xml"/><Relationship Id="rId34" Type="http://schemas.openxmlformats.org/officeDocument/2006/relationships/tags" Target="../tags/tag32.xml"/><Relationship Id="rId33" Type="http://schemas.openxmlformats.org/officeDocument/2006/relationships/tags" Target="../tags/tag31.xml"/><Relationship Id="rId32" Type="http://schemas.openxmlformats.org/officeDocument/2006/relationships/tags" Target="../tags/tag30.xml"/><Relationship Id="rId31" Type="http://schemas.openxmlformats.org/officeDocument/2006/relationships/tags" Target="../tags/tag29.xml"/><Relationship Id="rId30" Type="http://schemas.openxmlformats.org/officeDocument/2006/relationships/tags" Target="../tags/tag28.xml"/><Relationship Id="rId3" Type="http://schemas.openxmlformats.org/officeDocument/2006/relationships/tags" Target="../tags/tag1.xml"/><Relationship Id="rId29" Type="http://schemas.openxmlformats.org/officeDocument/2006/relationships/tags" Target="../tags/tag27.xml"/><Relationship Id="rId28" Type="http://schemas.openxmlformats.org/officeDocument/2006/relationships/tags" Target="../tags/tag26.xml"/><Relationship Id="rId27" Type="http://schemas.openxmlformats.org/officeDocument/2006/relationships/tags" Target="../tags/tag25.xml"/><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tags" Target="../tags/tag22.xml"/><Relationship Id="rId23" Type="http://schemas.openxmlformats.org/officeDocument/2006/relationships/tags" Target="../tags/tag21.xml"/><Relationship Id="rId22" Type="http://schemas.openxmlformats.org/officeDocument/2006/relationships/tags" Target="../tags/tag20.xml"/><Relationship Id="rId21" Type="http://schemas.openxmlformats.org/officeDocument/2006/relationships/tags" Target="../tags/tag19.xml"/><Relationship Id="rId20" Type="http://schemas.openxmlformats.org/officeDocument/2006/relationships/tags" Target="../tags/tag18.xml"/><Relationship Id="rId2" Type="http://schemas.microsoft.com/office/2007/relationships/hdphoto" Target="../media/image2.wdp"/><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6.xml"/><Relationship Id="rId7" Type="http://schemas.openxmlformats.org/officeDocument/2006/relationships/image" Target="../media/image72.png"/><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chart" Target="../charts/chart2.xml"/><Relationship Id="rId1" Type="http://schemas.openxmlformats.org/officeDocument/2006/relationships/chart" Target="../charts/char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chart" Target="../charts/chart3.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4.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9" Type="http://schemas.openxmlformats.org/officeDocument/2006/relationships/slideLayout" Target="../slideLayouts/slideLayout7.xml"/><Relationship Id="rId18" Type="http://schemas.openxmlformats.org/officeDocument/2006/relationships/image" Target="../media/image74.png"/><Relationship Id="rId17" Type="http://schemas.openxmlformats.org/officeDocument/2006/relationships/image" Target="../media/image73.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6.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9" Type="http://schemas.openxmlformats.org/officeDocument/2006/relationships/image" Target="../media/image25.png"/><Relationship Id="rId8" Type="http://schemas.openxmlformats.org/officeDocument/2006/relationships/image" Target="../media/image24.png"/><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2" Type="http://schemas.openxmlformats.org/officeDocument/2006/relationships/notesSlide" Target="../notesSlides/notesSlide7.xml"/><Relationship Id="rId11" Type="http://schemas.openxmlformats.org/officeDocument/2006/relationships/slideLayout" Target="../slideLayouts/slideLayout6.xml"/><Relationship Id="rId10" Type="http://schemas.openxmlformats.org/officeDocument/2006/relationships/image" Target="../media/image26.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4" name="图片 53"/>
          <p:cNvPicPr>
            <a:picLocks noChangeAspect="1"/>
          </p:cNvPicPr>
          <p:nvPr/>
        </p:nvPicPr>
        <p:blipFill>
          <a:blip r:embed="rId1">
            <a:extLst>
              <a:ext uri="{BEBA8EAE-BF5A-486C-A8C5-ECC9F3942E4B}">
                <a14:imgProps xmlns:a14="http://schemas.microsoft.com/office/drawing/2010/main">
                  <a14:imgLayer r:embed="rId2">
                    <a14:imgEffect>
                      <a14:artisticBlur/>
                    </a14:imgEffect>
                    <a14:imgEffect>
                      <a14:brightnessContrast bright="-40000"/>
                    </a14:imgEffect>
                  </a14:imgLayer>
                </a14:imgProps>
              </a:ext>
              <a:ext uri="{28A0092B-C50C-407E-A947-70E740481C1C}">
                <a14:useLocalDpi xmlns:a14="http://schemas.microsoft.com/office/drawing/2010/main" val="0"/>
              </a:ext>
            </a:extLst>
          </a:blip>
          <a:srcRect l="24106" t="21050" r="24267" b="21050"/>
          <a:stretch>
            <a:fillRect/>
          </a:stretch>
        </p:blipFill>
        <p:spPr>
          <a:xfrm>
            <a:off x="0" y="-186"/>
            <a:ext cx="9172575" cy="5143501"/>
          </a:xfrm>
          <a:prstGeom prst="rect">
            <a:avLst/>
          </a:prstGeom>
        </p:spPr>
      </p:pic>
      <p:sp>
        <p:nvSpPr>
          <p:cNvPr id="55" name="矩形 54"/>
          <p:cNvSpPr/>
          <p:nvPr/>
        </p:nvSpPr>
        <p:spPr>
          <a:xfrm>
            <a:off x="-13970" y="-185"/>
            <a:ext cx="9172575" cy="5143500"/>
          </a:xfrm>
          <a:prstGeom prst="rect">
            <a:avLst/>
          </a:prstGeom>
          <a:gradFill flip="none" rotWithShape="1">
            <a:gsLst>
              <a:gs pos="0">
                <a:schemeClr val="bg2">
                  <a:lumMod val="10000"/>
                  <a:alpha val="20000"/>
                </a:schemeClr>
              </a:gs>
              <a:gs pos="100000">
                <a:srgbClr val="7030A0">
                  <a:alpha val="2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24" name="平行四边形 23"/>
          <p:cNvSpPr/>
          <p:nvPr/>
        </p:nvSpPr>
        <p:spPr>
          <a:xfrm>
            <a:off x="-6963055" y="4302667"/>
            <a:ext cx="2309813" cy="334565"/>
          </a:xfrm>
          <a:prstGeom prst="parallelogram">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25" name="平行四边形 24"/>
          <p:cNvSpPr/>
          <p:nvPr/>
        </p:nvSpPr>
        <p:spPr>
          <a:xfrm>
            <a:off x="-6863042" y="4433635"/>
            <a:ext cx="2238375" cy="269081"/>
          </a:xfrm>
          <a:prstGeom prst="parallelogram">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23" name="平行四边形 22"/>
          <p:cNvSpPr/>
          <p:nvPr/>
        </p:nvSpPr>
        <p:spPr>
          <a:xfrm>
            <a:off x="-6913048" y="4368150"/>
            <a:ext cx="2238375" cy="269081"/>
          </a:xfrm>
          <a:prstGeom prst="parallelogram">
            <a:avLst/>
          </a:prstGeom>
          <a:solidFill>
            <a:srgbClr val="FDFF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2185728" y="700537"/>
            <a:ext cx="4772545" cy="3490210"/>
            <a:chOff x="-6115192" y="3477042"/>
            <a:chExt cx="7030720" cy="5115428"/>
          </a:xfrm>
        </p:grpSpPr>
        <p:sp>
          <p:nvSpPr>
            <p:cNvPr id="56" name="等腰三角形 55"/>
            <p:cNvSpPr/>
            <p:nvPr/>
          </p:nvSpPr>
          <p:spPr>
            <a:xfrm flipV="1">
              <a:off x="-6115192" y="3477042"/>
              <a:ext cx="7030720" cy="5115428"/>
            </a:xfrm>
            <a:prstGeom prst="triangle">
              <a:avLst/>
            </a:prstGeom>
            <a:noFill/>
            <a:ln w="63500">
              <a:gradFill>
                <a:gsLst>
                  <a:gs pos="0">
                    <a:srgbClr val="34F2E4">
                      <a:alpha val="70000"/>
                    </a:srgbClr>
                  </a:gs>
                  <a:gs pos="100000">
                    <a:srgbClr val="FB2C54">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8" name="等腰三角形 57"/>
            <p:cNvSpPr/>
            <p:nvPr/>
          </p:nvSpPr>
          <p:spPr>
            <a:xfrm flipV="1">
              <a:off x="-5777676" y="3647654"/>
              <a:ext cx="6355686" cy="4672955"/>
            </a:xfrm>
            <a:prstGeom prst="triangle">
              <a:avLst/>
            </a:prstGeom>
            <a:noFill/>
            <a:ln w="63500">
              <a:gradFill>
                <a:gsLst>
                  <a:gs pos="0">
                    <a:srgbClr val="34F2E4">
                      <a:alpha val="40000"/>
                    </a:srgbClr>
                  </a:gs>
                  <a:gs pos="100000">
                    <a:srgbClr val="FB2C54">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9" name="等腰三角形 58"/>
            <p:cNvSpPr/>
            <p:nvPr/>
          </p:nvSpPr>
          <p:spPr>
            <a:xfrm flipV="1">
              <a:off x="-5497067" y="3807676"/>
              <a:ext cx="5794469" cy="4260326"/>
            </a:xfrm>
            <a:prstGeom prst="triangle">
              <a:avLst/>
            </a:prstGeom>
            <a:noFill/>
            <a:ln w="63500">
              <a:gradFill>
                <a:gsLst>
                  <a:gs pos="0">
                    <a:srgbClr val="34F2E4">
                      <a:alpha val="10000"/>
                    </a:srgbClr>
                  </a:gs>
                  <a:gs pos="100000">
                    <a:srgbClr val="FB2C54">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3" name="文本框 12"/>
          <p:cNvSpPr txBox="1"/>
          <p:nvPr/>
        </p:nvSpPr>
        <p:spPr>
          <a:xfrm>
            <a:off x="2549872" y="992022"/>
            <a:ext cx="4064000" cy="2461895"/>
          </a:xfrm>
          <a:prstGeom prst="rect">
            <a:avLst/>
          </a:prstGeom>
        </p:spPr>
        <p:txBody>
          <a:bodyPr wrap="none" lIns="0" tIns="0" rIns="0" bIns="0">
            <a:spAutoFit/>
          </a:bodyPr>
          <a:lstStyle>
            <a:defPPr>
              <a:defRPr lang="zh-CN"/>
            </a:defPPr>
          </a:lstStyle>
          <a:p>
            <a:r>
              <a:rPr lang="zh-CN" altLang="en-US" sz="8000" dirty="0">
                <a:solidFill>
                  <a:srgbClr val="FB2C54"/>
                </a:solidFill>
                <a:latin typeface="汉仪综艺体简" panose="02010609000101010101" pitchFamily="49" charset="-122"/>
                <a:ea typeface="汉仪综艺体简" panose="02010609000101010101" pitchFamily="49" charset="-122"/>
              </a:rPr>
              <a:t>抖音网红</a:t>
            </a:r>
            <a:endParaRPr lang="zh-CN" altLang="en-US" sz="8000" dirty="0">
              <a:solidFill>
                <a:srgbClr val="FB2C54"/>
              </a:solidFill>
              <a:latin typeface="汉仪综艺体简" panose="02010609000101010101" pitchFamily="49" charset="-122"/>
              <a:ea typeface="汉仪综艺体简" panose="02010609000101010101" pitchFamily="49" charset="-122"/>
            </a:endParaRPr>
          </a:p>
          <a:p>
            <a:r>
              <a:rPr lang="zh-CN" altLang="en-US" sz="8000" dirty="0" smtClean="0">
                <a:solidFill>
                  <a:srgbClr val="FB2C54"/>
                </a:solidFill>
                <a:latin typeface="汉仪综艺体简" panose="02010609000101010101" pitchFamily="49" charset="-122"/>
                <a:ea typeface="汉仪综艺体简" panose="02010609000101010101" pitchFamily="49" charset="-122"/>
              </a:rPr>
              <a:t>培训课程</a:t>
            </a:r>
            <a:endParaRPr lang="zh-CN" altLang="en-US" sz="8000" dirty="0">
              <a:solidFill>
                <a:srgbClr val="FB2C54"/>
              </a:solidFill>
              <a:latin typeface="汉仪综艺体简" panose="02010609000101010101" pitchFamily="49" charset="-122"/>
              <a:ea typeface="汉仪综艺体简" panose="02010609000101010101" pitchFamily="49" charset="-122"/>
            </a:endParaRPr>
          </a:p>
        </p:txBody>
      </p:sp>
      <p:grpSp>
        <p:nvGrpSpPr>
          <p:cNvPr id="2" name="组合 1"/>
          <p:cNvGrpSpPr/>
          <p:nvPr/>
        </p:nvGrpSpPr>
        <p:grpSpPr>
          <a:xfrm>
            <a:off x="3391053" y="4358811"/>
            <a:ext cx="2336495" cy="397799"/>
            <a:chOff x="5360" y="3091"/>
            <a:chExt cx="3680" cy="626"/>
          </a:xfrm>
        </p:grpSpPr>
        <p:pic>
          <p:nvPicPr>
            <p:cNvPr id="26" name="图片 25"/>
            <p:cNvPicPr>
              <a:picLocks noChangeAspect="1"/>
            </p:cNvPicPr>
            <p:nvPr/>
          </p:nvPicPr>
          <p:blipFill>
            <a:blip r:embed="rId3"/>
            <a:stretch>
              <a:fillRect/>
            </a:stretch>
          </p:blipFill>
          <p:spPr>
            <a:xfrm>
              <a:off x="5360" y="3091"/>
              <a:ext cx="3680" cy="626"/>
            </a:xfrm>
            <a:prstGeom prst="rect">
              <a:avLst/>
            </a:prstGeom>
          </p:spPr>
        </p:pic>
        <p:sp>
          <p:nvSpPr>
            <p:cNvPr id="27" name="矩形 26"/>
            <p:cNvSpPr/>
            <p:nvPr/>
          </p:nvSpPr>
          <p:spPr>
            <a:xfrm>
              <a:off x="5986" y="3186"/>
              <a:ext cx="2290" cy="472"/>
            </a:xfrm>
            <a:prstGeom prst="rect">
              <a:avLst/>
            </a:prstGeom>
          </p:spPr>
          <p:txBody>
            <a:bodyPr wrap="none">
              <a:spAutoFit/>
            </a:bodyPr>
            <a:lstStyle/>
            <a:p>
              <a:pPr algn="ctr"/>
              <a:r>
                <a:rPr lang="zh-CN" altLang="en-US" sz="1350" dirty="0">
                  <a:latin typeface="微软雅黑" panose="020B0503020204020204" pitchFamily="34" charset="-122"/>
                  <a:ea typeface="微软雅黑" panose="020B0503020204020204" pitchFamily="34" charset="-122"/>
                  <a:cs typeface="思源黑体 CN Medium" panose="020B0600000000000000" charset="-122"/>
                </a:rPr>
                <a:t>主讲人</a:t>
              </a:r>
              <a:r>
                <a:rPr lang="en-US" altLang="zh-CN" sz="1350" dirty="0">
                  <a:latin typeface="微软雅黑" panose="020B0503020204020204" pitchFamily="34" charset="-122"/>
                  <a:ea typeface="微软雅黑" panose="020B0503020204020204" pitchFamily="34" charset="-122"/>
                  <a:cs typeface="思源黑体 CN Medium" panose="020B0600000000000000" charset="-122"/>
                </a:rPr>
                <a:t>: </a:t>
              </a:r>
              <a:r>
                <a:rPr lang="zh-CN" altLang="en-US" sz="1350" dirty="0">
                  <a:latin typeface="微软雅黑" panose="020B0503020204020204" pitchFamily="34" charset="-122"/>
                  <a:ea typeface="微软雅黑" panose="020B0503020204020204" pitchFamily="34" charset="-122"/>
                  <a:cs typeface="思源黑体 CN Medium" panose="020B0600000000000000" charset="-122"/>
                </a:rPr>
                <a:t>第一</a:t>
              </a:r>
              <a:r>
                <a:rPr lang="en-US" altLang="zh-CN" sz="1350" dirty="0">
                  <a:latin typeface="微软雅黑" panose="020B0503020204020204" pitchFamily="34" charset="-122"/>
                  <a:ea typeface="微软雅黑" panose="020B0503020204020204" pitchFamily="34" charset="-122"/>
                  <a:cs typeface="思源黑体 CN Medium" panose="020B0600000000000000" charset="-122"/>
                </a:rPr>
                <a:t>PPT</a:t>
              </a:r>
              <a:endParaRPr lang="en-US" altLang="zh-CN" sz="1350" dirty="0">
                <a:latin typeface="微软雅黑" panose="020B0503020204020204" pitchFamily="34" charset="-122"/>
                <a:ea typeface="微软雅黑" panose="020B0503020204020204" pitchFamily="34" charset="-122"/>
                <a:cs typeface="思源黑体 CN Medium" panose="020B0600000000000000" charset="-122"/>
              </a:endParaRPr>
            </a:p>
          </p:txBody>
        </p:sp>
      </p:grpSp>
      <p:cxnSp>
        <p:nvCxnSpPr>
          <p:cNvPr id="29" name="直接连接符 28"/>
          <p:cNvCxnSpPr/>
          <p:nvPr/>
        </p:nvCxnSpPr>
        <p:spPr>
          <a:xfrm>
            <a:off x="5047393" y="729743"/>
            <a:ext cx="157252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2074388" y="1259588"/>
            <a:ext cx="1008346"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2492978" y="1962956"/>
            <a:ext cx="77656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2492978" y="3236877"/>
            <a:ext cx="522491"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368733" y="3695758"/>
            <a:ext cx="1050006"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5807994" y="1834083"/>
            <a:ext cx="610745"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741049" y="3906610"/>
            <a:ext cx="1550756"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5429904" y="2772713"/>
            <a:ext cx="133889" cy="34289"/>
          </a:xfrm>
          <a:prstGeom prst="rect">
            <a:avLst/>
          </a:prstGeom>
          <a:solidFill>
            <a:srgbClr val="E7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39" name="矩形 38"/>
          <p:cNvSpPr/>
          <p:nvPr/>
        </p:nvSpPr>
        <p:spPr>
          <a:xfrm>
            <a:off x="4173626" y="1246075"/>
            <a:ext cx="133889" cy="34289"/>
          </a:xfrm>
          <a:prstGeom prst="rect">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40" name="矩形 39"/>
          <p:cNvSpPr/>
          <p:nvPr/>
        </p:nvSpPr>
        <p:spPr>
          <a:xfrm>
            <a:off x="3216623" y="1503250"/>
            <a:ext cx="133889" cy="34289"/>
          </a:xfrm>
          <a:prstGeom prst="rect">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41" name="矩形 40"/>
          <p:cNvSpPr/>
          <p:nvPr/>
        </p:nvSpPr>
        <p:spPr>
          <a:xfrm>
            <a:off x="3847395" y="1681843"/>
            <a:ext cx="157868" cy="34289"/>
          </a:xfrm>
          <a:prstGeom prst="rect">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42" name="矩形 41"/>
          <p:cNvSpPr/>
          <p:nvPr/>
        </p:nvSpPr>
        <p:spPr>
          <a:xfrm>
            <a:off x="5962306" y="1009255"/>
            <a:ext cx="456433" cy="34289"/>
          </a:xfrm>
          <a:prstGeom prst="rect">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43" name="矩形 42"/>
          <p:cNvSpPr/>
          <p:nvPr/>
        </p:nvSpPr>
        <p:spPr>
          <a:xfrm>
            <a:off x="4819176" y="1516708"/>
            <a:ext cx="145871" cy="34289"/>
          </a:xfrm>
          <a:prstGeom prst="rect">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cxnSp>
        <p:nvCxnSpPr>
          <p:cNvPr id="44" name="直接连接符 43"/>
          <p:cNvCxnSpPr/>
          <p:nvPr/>
        </p:nvCxnSpPr>
        <p:spPr>
          <a:xfrm>
            <a:off x="5585852" y="2407600"/>
            <a:ext cx="780881"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2680738" y="2070415"/>
            <a:ext cx="744953"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1541742" y="2412190"/>
            <a:ext cx="1674881"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3149678" y="2708202"/>
            <a:ext cx="133889" cy="34289"/>
          </a:xfrm>
          <a:prstGeom prst="rect">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49" name="矩形 48"/>
          <p:cNvSpPr/>
          <p:nvPr/>
        </p:nvSpPr>
        <p:spPr>
          <a:xfrm>
            <a:off x="3938318" y="3240297"/>
            <a:ext cx="235309"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50" name="矩形 49"/>
          <p:cNvSpPr/>
          <p:nvPr/>
        </p:nvSpPr>
        <p:spPr>
          <a:xfrm>
            <a:off x="3015738" y="3387471"/>
            <a:ext cx="235309" cy="34289"/>
          </a:xfrm>
          <a:prstGeom prst="rect">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62" name="等腰三角形 61"/>
          <p:cNvSpPr/>
          <p:nvPr/>
        </p:nvSpPr>
        <p:spPr>
          <a:xfrm rot="18215480">
            <a:off x="6418739" y="384763"/>
            <a:ext cx="383279" cy="330413"/>
          </a:xfrm>
          <a:prstGeom prst="triangle">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63" name="等腰三角形 62"/>
          <p:cNvSpPr/>
          <p:nvPr/>
        </p:nvSpPr>
        <p:spPr>
          <a:xfrm rot="12818418">
            <a:off x="1782316" y="3532855"/>
            <a:ext cx="252866" cy="217988"/>
          </a:xfrm>
          <a:prstGeom prst="triangle">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70" name="等腰三角形 69"/>
          <p:cNvSpPr/>
          <p:nvPr/>
        </p:nvSpPr>
        <p:spPr>
          <a:xfrm rot="11023409">
            <a:off x="7530281" y="3591164"/>
            <a:ext cx="383279" cy="178852"/>
          </a:xfrm>
          <a:prstGeom prst="triangle">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71" name="等腰三角形 70"/>
          <p:cNvSpPr/>
          <p:nvPr/>
        </p:nvSpPr>
        <p:spPr>
          <a:xfrm rot="11023409">
            <a:off x="3274948" y="3772631"/>
            <a:ext cx="383279" cy="178852"/>
          </a:xfrm>
          <a:prstGeom prst="triangle">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72" name="等腰三角形 71"/>
          <p:cNvSpPr/>
          <p:nvPr/>
        </p:nvSpPr>
        <p:spPr>
          <a:xfrm rot="7034489">
            <a:off x="3143111" y="439936"/>
            <a:ext cx="252866" cy="217988"/>
          </a:xfrm>
          <a:prstGeom prst="triangle">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汉仪综艺体简" panose="02010609000101010101" pitchFamily="49" charset="-122"/>
              <a:ea typeface="汉仪综艺体简" panose="02010609000101010101" pitchFamily="49" charset="-122"/>
            </a:endParaRPr>
          </a:p>
        </p:txBody>
      </p:sp>
      <p:sp>
        <p:nvSpPr>
          <p:cNvPr id="3" name="文本框 2"/>
          <p:cNvSpPr txBox="1"/>
          <p:nvPr/>
        </p:nvSpPr>
        <p:spPr>
          <a:xfrm>
            <a:off x="2519392" y="1002817"/>
            <a:ext cx="4064000" cy="2461895"/>
          </a:xfrm>
          <a:prstGeom prst="rect">
            <a:avLst/>
          </a:prstGeom>
        </p:spPr>
        <p:txBody>
          <a:bodyPr wrap="none" lIns="0" tIns="0" rIns="0" bIns="0">
            <a:spAutoFit/>
          </a:bodyPr>
          <a:lstStyle>
            <a:defPPr>
              <a:defRPr lang="zh-CN"/>
            </a:defPPr>
          </a:lstStyle>
          <a:p>
            <a:r>
              <a:rPr lang="zh-CN" altLang="en-US" sz="8000" dirty="0">
                <a:solidFill>
                  <a:srgbClr val="34F2E4"/>
                </a:solidFill>
                <a:latin typeface="汉仪综艺体简" panose="02010609000101010101" pitchFamily="49" charset="-122"/>
                <a:ea typeface="汉仪综艺体简" panose="02010609000101010101" pitchFamily="49" charset="-122"/>
              </a:rPr>
              <a:t>抖音网红</a:t>
            </a:r>
            <a:endParaRPr lang="zh-CN" altLang="en-US" sz="8000" dirty="0">
              <a:solidFill>
                <a:srgbClr val="34F2E4"/>
              </a:solidFill>
              <a:latin typeface="汉仪综艺体简" panose="02010609000101010101" pitchFamily="49" charset="-122"/>
              <a:ea typeface="汉仪综艺体简" panose="02010609000101010101" pitchFamily="49" charset="-122"/>
            </a:endParaRPr>
          </a:p>
          <a:p>
            <a:r>
              <a:rPr lang="zh-CN" altLang="en-US" sz="8000" dirty="0" smtClean="0">
                <a:solidFill>
                  <a:srgbClr val="34F2E4"/>
                </a:solidFill>
                <a:latin typeface="汉仪综艺体简" panose="02010609000101010101" pitchFamily="49" charset="-122"/>
                <a:ea typeface="汉仪综艺体简" panose="02010609000101010101" pitchFamily="49" charset="-122"/>
              </a:rPr>
              <a:t>培训课程</a:t>
            </a:r>
            <a:endParaRPr lang="zh-CN" altLang="en-US" sz="8000" dirty="0">
              <a:solidFill>
                <a:srgbClr val="34F2E4"/>
              </a:solidFill>
              <a:latin typeface="汉仪综艺体简" panose="02010609000101010101" pitchFamily="49" charset="-122"/>
              <a:ea typeface="汉仪综艺体简" panose="02010609000101010101" pitchFamily="49" charset="-122"/>
            </a:endParaRPr>
          </a:p>
        </p:txBody>
      </p:sp>
      <p:sp>
        <p:nvSpPr>
          <p:cNvPr id="4" name="文本框 3"/>
          <p:cNvSpPr txBox="1"/>
          <p:nvPr/>
        </p:nvSpPr>
        <p:spPr>
          <a:xfrm>
            <a:off x="2473672" y="1007897"/>
            <a:ext cx="4064000" cy="2461895"/>
          </a:xfrm>
          <a:prstGeom prst="rect">
            <a:avLst/>
          </a:prstGeom>
        </p:spPr>
        <p:txBody>
          <a:bodyPr wrap="none" lIns="0" tIns="0" rIns="0" bIns="0">
            <a:spAutoFit/>
          </a:bodyPr>
          <a:lstStyle>
            <a:defPPr>
              <a:defRPr lang="zh-CN"/>
            </a:defPPr>
          </a:lstStyle>
          <a:p>
            <a:r>
              <a:rPr lang="zh-CN" altLang="en-US" sz="8000" dirty="0">
                <a:solidFill>
                  <a:srgbClr val="FDFFFD"/>
                </a:solidFill>
                <a:latin typeface="汉仪综艺体简" panose="02010609000101010101" pitchFamily="49" charset="-122"/>
                <a:ea typeface="汉仪综艺体简" panose="02010609000101010101" pitchFamily="49" charset="-122"/>
              </a:rPr>
              <a:t>抖音网红</a:t>
            </a:r>
            <a:endParaRPr lang="zh-CN" altLang="en-US" sz="8000" dirty="0">
              <a:solidFill>
                <a:srgbClr val="FDFFFD"/>
              </a:solidFill>
              <a:latin typeface="汉仪综艺体简" panose="02010609000101010101" pitchFamily="49" charset="-122"/>
              <a:ea typeface="汉仪综艺体简" panose="02010609000101010101" pitchFamily="49" charset="-122"/>
            </a:endParaRPr>
          </a:p>
          <a:p>
            <a:r>
              <a:rPr lang="zh-CN" altLang="en-US" sz="8000" dirty="0" smtClean="0">
                <a:solidFill>
                  <a:srgbClr val="FDFFFD"/>
                </a:solidFill>
                <a:latin typeface="汉仪综艺体简" panose="02010609000101010101" pitchFamily="49" charset="-122"/>
                <a:ea typeface="汉仪综艺体简" panose="02010609000101010101" pitchFamily="49" charset="-122"/>
              </a:rPr>
              <a:t>培训课程</a:t>
            </a:r>
            <a:endParaRPr lang="zh-CN" altLang="en-US" sz="8000" dirty="0">
              <a:solidFill>
                <a:srgbClr val="FDFFFD"/>
              </a:solidFill>
              <a:latin typeface="汉仪综艺体简" panose="02010609000101010101" pitchFamily="49" charset="-122"/>
              <a:ea typeface="汉仪综艺体简" panose="02010609000101010101" pitchFamily="49"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randombar(horizontal)">
                                      <p:cBhvr>
                                        <p:cTn id="7" dur="500"/>
                                        <p:tgtEl>
                                          <p:spTgt spid="6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randombar(horizontal)">
                                      <p:cBhvr>
                                        <p:cTn id="13" dur="500"/>
                                        <p:tgtEl>
                                          <p:spTgt spid="2"/>
                                        </p:tgtEl>
                                      </p:cBhvr>
                                    </p:animEffect>
                                  </p:childTnLst>
                                </p:cTn>
                              </p:par>
                              <p:par>
                                <p:cTn id="14" presetID="14"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randombar(horizontal)">
                                      <p:cBhvr>
                                        <p:cTn id="16" dur="500"/>
                                        <p:tgtEl>
                                          <p:spTgt spid="29"/>
                                        </p:tgtEl>
                                      </p:cBhvr>
                                    </p:animEffect>
                                  </p:childTnLst>
                                </p:cTn>
                              </p:par>
                              <p:par>
                                <p:cTn id="17" presetID="14" presetClass="entr" presetSubtype="1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randombar(horizontal)">
                                      <p:cBhvr>
                                        <p:cTn id="19" dur="500"/>
                                        <p:tgtEl>
                                          <p:spTgt spid="30"/>
                                        </p:tgtEl>
                                      </p:cBhvr>
                                    </p:animEffect>
                                  </p:childTnLst>
                                </p:cTn>
                              </p:par>
                              <p:par>
                                <p:cTn id="20" presetID="14"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randombar(horizontal)">
                                      <p:cBhvr>
                                        <p:cTn id="22" dur="500"/>
                                        <p:tgtEl>
                                          <p:spTgt spid="31"/>
                                        </p:tgtEl>
                                      </p:cBhvr>
                                    </p:animEffect>
                                  </p:childTnLst>
                                </p:cTn>
                              </p:par>
                              <p:par>
                                <p:cTn id="23" presetID="14" presetClass="entr" presetSubtype="1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randombar(horizontal)">
                                      <p:cBhvr>
                                        <p:cTn id="25" dur="500"/>
                                        <p:tgtEl>
                                          <p:spTgt spid="32"/>
                                        </p:tgtEl>
                                      </p:cBhvr>
                                    </p:animEffect>
                                  </p:childTnLst>
                                </p:cTn>
                              </p:par>
                              <p:par>
                                <p:cTn id="26" presetID="14" presetClass="entr" presetSubtype="10" fill="hold"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randombar(horizontal)">
                                      <p:cBhvr>
                                        <p:cTn id="28" dur="500"/>
                                        <p:tgtEl>
                                          <p:spTgt spid="34"/>
                                        </p:tgtEl>
                                      </p:cBhvr>
                                    </p:animEffect>
                                  </p:childTnLst>
                                </p:cTn>
                              </p:par>
                              <p:par>
                                <p:cTn id="29" presetID="14" presetClass="entr" presetSubtype="1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randombar(horizontal)">
                                      <p:cBhvr>
                                        <p:cTn id="31" dur="500"/>
                                        <p:tgtEl>
                                          <p:spTgt spid="35"/>
                                        </p:tgtEl>
                                      </p:cBhvr>
                                    </p:animEffect>
                                  </p:childTnLst>
                                </p:cTn>
                              </p:par>
                              <p:par>
                                <p:cTn id="32" presetID="14" presetClass="entr" presetSubtype="1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randombar(horizontal)">
                                      <p:cBhvr>
                                        <p:cTn id="34" dur="500"/>
                                        <p:tgtEl>
                                          <p:spTgt spid="3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randombar(horizontal)">
                                      <p:cBhvr>
                                        <p:cTn id="37" dur="500"/>
                                        <p:tgtEl>
                                          <p:spTgt spid="38"/>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randombar(horizontal)">
                                      <p:cBhvr>
                                        <p:cTn id="40" dur="500"/>
                                        <p:tgtEl>
                                          <p:spTgt spid="39"/>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randombar(horizontal)">
                                      <p:cBhvr>
                                        <p:cTn id="43" dur="500"/>
                                        <p:tgtEl>
                                          <p:spTgt spid="4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randombar(horizontal)">
                                      <p:cBhvr>
                                        <p:cTn id="46" dur="500"/>
                                        <p:tgtEl>
                                          <p:spTgt spid="41"/>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animEffect transition="in" filter="randombar(horizontal)">
                                      <p:cBhvr>
                                        <p:cTn id="49" dur="500"/>
                                        <p:tgtEl>
                                          <p:spTgt spid="42"/>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randombar(horizontal)">
                                      <p:cBhvr>
                                        <p:cTn id="52" dur="500"/>
                                        <p:tgtEl>
                                          <p:spTgt spid="43"/>
                                        </p:tgtEl>
                                      </p:cBhvr>
                                    </p:animEffect>
                                  </p:childTnLst>
                                </p:cTn>
                              </p:par>
                              <p:par>
                                <p:cTn id="53" presetID="14" presetClass="entr" presetSubtype="1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randombar(horizontal)">
                                      <p:cBhvr>
                                        <p:cTn id="55" dur="500"/>
                                        <p:tgtEl>
                                          <p:spTgt spid="44"/>
                                        </p:tgtEl>
                                      </p:cBhvr>
                                    </p:animEffect>
                                  </p:childTnLst>
                                </p:cTn>
                              </p:par>
                              <p:par>
                                <p:cTn id="56" presetID="14" presetClass="entr" presetSubtype="10" fill="hold"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randombar(horizontal)">
                                      <p:cBhvr>
                                        <p:cTn id="58" dur="500"/>
                                        <p:tgtEl>
                                          <p:spTgt spid="45"/>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randombar(horizontal)">
                                      <p:cBhvr>
                                        <p:cTn id="61" dur="500"/>
                                        <p:tgtEl>
                                          <p:spTgt spid="48"/>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randombar(horizontal)">
                                      <p:cBhvr>
                                        <p:cTn id="64" dur="500"/>
                                        <p:tgtEl>
                                          <p:spTgt spid="49"/>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randombar(horizontal)">
                                      <p:cBhvr>
                                        <p:cTn id="67" dur="500"/>
                                        <p:tgtEl>
                                          <p:spTgt spid="50"/>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randombar(horizontal)">
                                      <p:cBhvr>
                                        <p:cTn id="70" dur="500"/>
                                        <p:tgtEl>
                                          <p:spTgt spid="62"/>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randombar(horizontal)">
                                      <p:cBhvr>
                                        <p:cTn id="73" dur="500"/>
                                        <p:tgtEl>
                                          <p:spTgt spid="63"/>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70"/>
                                        </p:tgtEl>
                                        <p:attrNameLst>
                                          <p:attrName>style.visibility</p:attrName>
                                        </p:attrNameLst>
                                      </p:cBhvr>
                                      <p:to>
                                        <p:strVal val="visible"/>
                                      </p:to>
                                    </p:set>
                                    <p:animEffect transition="in" filter="randombar(horizontal)">
                                      <p:cBhvr>
                                        <p:cTn id="76" dur="500"/>
                                        <p:tgtEl>
                                          <p:spTgt spid="7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71"/>
                                        </p:tgtEl>
                                        <p:attrNameLst>
                                          <p:attrName>style.visibility</p:attrName>
                                        </p:attrNameLst>
                                      </p:cBhvr>
                                      <p:to>
                                        <p:strVal val="visible"/>
                                      </p:to>
                                    </p:set>
                                    <p:animEffect transition="in" filter="randombar(horizontal)">
                                      <p:cBhvr>
                                        <p:cTn id="79" dur="500"/>
                                        <p:tgtEl>
                                          <p:spTgt spid="71"/>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randombar(horizontal)">
                                      <p:cBhvr>
                                        <p:cTn id="82" dur="500"/>
                                        <p:tgtEl>
                                          <p:spTgt spid="7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3"/>
                                        </p:tgtEl>
                                        <p:attrNameLst>
                                          <p:attrName>style.visibility</p:attrName>
                                        </p:attrNameLst>
                                      </p:cBhvr>
                                      <p:to>
                                        <p:strVal val="visible"/>
                                      </p:to>
                                    </p:set>
                                    <p:animEffect transition="in" filter="randombar(horizontal)">
                                      <p:cBhvr>
                                        <p:cTn id="85" dur="500"/>
                                        <p:tgtEl>
                                          <p:spTgt spid="3"/>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randombar(horizontal)">
                                      <p:cBhvr>
                                        <p:cTn id="8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8" grpId="0" animBg="1"/>
      <p:bldP spid="39" grpId="0" animBg="1"/>
      <p:bldP spid="40" grpId="0" animBg="1"/>
      <p:bldP spid="41" grpId="0" animBg="1"/>
      <p:bldP spid="42" grpId="0" animBg="1"/>
      <p:bldP spid="43" grpId="0" animBg="1"/>
      <p:bldP spid="48" grpId="0" animBg="1"/>
      <p:bldP spid="49" grpId="0" animBg="1"/>
      <p:bldP spid="50" grpId="0" animBg="1"/>
      <p:bldP spid="62" grpId="0" animBg="1"/>
      <p:bldP spid="63" grpId="0" animBg="1"/>
      <p:bldP spid="70" grpId="0" animBg="1"/>
      <p:bldP spid="71" grpId="0" animBg="1"/>
      <p:bldP spid="72" grpId="0" animBg="1"/>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902" name="image 902"/>
          <p:cNvPicPr>
            <a:picLocks noChangeAspect="1"/>
          </p:cNvPicPr>
          <p:nvPr/>
        </p:nvPicPr>
        <p:blipFill>
          <a:blip r:embed="rId1"/>
          <a:stretch>
            <a:fillRect/>
          </a:stretch>
        </p:blipFill>
        <p:spPr>
          <a:xfrm>
            <a:off x="8696325" y="-180657"/>
            <a:ext cx="652463" cy="576263"/>
          </a:xfrm>
          <a:prstGeom prst="rect">
            <a:avLst/>
          </a:prstGeom>
        </p:spPr>
      </p:pic>
      <p:grpSp>
        <p:nvGrpSpPr>
          <p:cNvPr id="903" name="组合 903"/>
          <p:cNvGrpSpPr/>
          <p:nvPr/>
        </p:nvGrpSpPr>
        <p:grpSpPr>
          <a:xfrm>
            <a:off x="2494915" y="1424305"/>
            <a:ext cx="6643688" cy="3276600"/>
            <a:chOff x="6680200" y="3797300"/>
            <a:chExt cx="17716500" cy="8737600"/>
          </a:xfrm>
        </p:grpSpPr>
        <p:pic>
          <p:nvPicPr>
            <p:cNvPr id="904" name="image 904"/>
            <p:cNvPicPr>
              <a:picLocks noChangeAspect="1"/>
            </p:cNvPicPr>
            <p:nvPr/>
          </p:nvPicPr>
          <p:blipFill>
            <a:blip r:embed="rId2"/>
            <a:stretch>
              <a:fillRect/>
            </a:stretch>
          </p:blipFill>
          <p:spPr>
            <a:xfrm>
              <a:off x="6807200" y="3797300"/>
              <a:ext cx="17589500" cy="8737600"/>
            </a:xfrm>
            <a:prstGeom prst="rect">
              <a:avLst/>
            </a:prstGeom>
          </p:spPr>
        </p:pic>
        <p:pic>
          <p:nvPicPr>
            <p:cNvPr id="905" name="image 905"/>
            <p:cNvPicPr>
              <a:picLocks noChangeAspect="1"/>
            </p:cNvPicPr>
            <p:nvPr/>
          </p:nvPicPr>
          <p:blipFill>
            <a:blip r:embed="rId3"/>
            <a:stretch>
              <a:fillRect/>
            </a:stretch>
          </p:blipFill>
          <p:spPr>
            <a:xfrm>
              <a:off x="6680200" y="3797300"/>
              <a:ext cx="5555827" cy="8737600"/>
            </a:xfrm>
            <a:prstGeom prst="rect">
              <a:avLst/>
            </a:prstGeom>
            <a:solidFill>
              <a:schemeClr val="bg1"/>
            </a:solidFill>
          </p:spPr>
        </p:pic>
      </p:grpSp>
      <p:grpSp>
        <p:nvGrpSpPr>
          <p:cNvPr id="907" name="组合 907"/>
          <p:cNvGrpSpPr/>
          <p:nvPr/>
        </p:nvGrpSpPr>
        <p:grpSpPr>
          <a:xfrm>
            <a:off x="1033463" y="1838643"/>
            <a:ext cx="3143250" cy="1319213"/>
            <a:chOff x="2755900" y="4902200"/>
            <a:chExt cx="8382000" cy="3517900"/>
          </a:xfrm>
        </p:grpSpPr>
        <p:pic>
          <p:nvPicPr>
            <p:cNvPr id="908" name="image 908"/>
            <p:cNvPicPr>
              <a:picLocks noChangeAspect="1"/>
            </p:cNvPicPr>
            <p:nvPr/>
          </p:nvPicPr>
          <p:blipFill>
            <a:blip r:embed="rId4"/>
            <a:stretch>
              <a:fillRect/>
            </a:stretch>
          </p:blipFill>
          <p:spPr>
            <a:xfrm>
              <a:off x="2755900" y="4902200"/>
              <a:ext cx="8382000" cy="3517900"/>
            </a:xfrm>
            <a:prstGeom prst="rect">
              <a:avLst/>
            </a:prstGeom>
          </p:spPr>
        </p:pic>
        <p:sp>
          <p:nvSpPr>
            <p:cNvPr id="909" name="Object 909"/>
            <p:cNvSpPr txBox="1"/>
            <p:nvPr/>
          </p:nvSpPr>
          <p:spPr>
            <a:xfrm>
              <a:off x="3678634" y="6574216"/>
              <a:ext cx="7010400" cy="1143000"/>
            </a:xfrm>
            <a:prstGeom prst="rect">
              <a:avLst/>
            </a:prstGeom>
          </p:spPr>
          <p:txBody>
            <a:bodyPr vert="horz" rtlCol="0" anchor="t" anchorCtr="0">
              <a:noAutofit/>
            </a:bodyPr>
            <a:lstStyle/>
            <a:p>
              <a:pPr algn="l">
                <a:lnSpc>
                  <a:spcPct val="125000"/>
                </a:lnSpc>
              </a:pPr>
              <a:r>
                <a:rPr lang="zh-CN" sz="1125" b="0" i="0" dirty="0">
                  <a:solidFill>
                    <a:srgbClr val="FFFFFF"/>
                  </a:solidFill>
                  <a:latin typeface="汉仪综艺体简" panose="02010609000101010101" pitchFamily="49" charset="-122"/>
                  <a:ea typeface="汉仪综艺体简" panose="02010609000101010101" pitchFamily="49" charset="-122"/>
                </a:rPr>
                <a:t>1. 特长：弹琴、唱歌、跳舞、吉他</a:t>
              </a:r>
              <a:endParaRPr lang="zh-CN" altLang="en-US" sz="1125" dirty="0">
                <a:ea typeface="汉仪综艺体简" panose="02010609000101010101" pitchFamily="49" charset="-122"/>
              </a:endParaRPr>
            </a:p>
            <a:p>
              <a:pPr algn="l">
                <a:lnSpc>
                  <a:spcPct val="125000"/>
                </a:lnSpc>
              </a:pPr>
              <a:r>
                <a:rPr lang="zh-CN" sz="1125" b="0" i="0" dirty="0">
                  <a:solidFill>
                    <a:srgbClr val="FFFFFF"/>
                  </a:solidFill>
                  <a:latin typeface="汉仪综艺体简" panose="02010609000101010101" pitchFamily="49" charset="-122"/>
                  <a:ea typeface="汉仪综艺体简" panose="02010609000101010101" pitchFamily="49" charset="-122"/>
                </a:rPr>
                <a:t>2. 输出：弹唱教学、每日歌曲推荐等</a:t>
              </a:r>
              <a:endParaRPr lang="zh-CN" altLang="en-US" sz="675" dirty="0">
                <a:ea typeface="汉仪综艺体简" panose="02010609000101010101" pitchFamily="49" charset="-122"/>
              </a:endParaRPr>
            </a:p>
          </p:txBody>
        </p:sp>
        <p:sp>
          <p:nvSpPr>
            <p:cNvPr id="9010" name="Object 9010"/>
            <p:cNvSpPr txBox="1"/>
            <p:nvPr/>
          </p:nvSpPr>
          <p:spPr>
            <a:xfrm>
              <a:off x="3641526" y="5458690"/>
              <a:ext cx="5932515" cy="685799"/>
            </a:xfrm>
            <a:prstGeom prst="rect">
              <a:avLst/>
            </a:prstGeom>
          </p:spPr>
          <p:txBody>
            <a:bodyPr vert="horz" rtlCol="0" anchor="t" anchorCtr="0">
              <a:noAutofit/>
            </a:bodyPr>
            <a:lstStyle/>
            <a:p>
              <a:pPr algn="l">
                <a:lnSpc>
                  <a:spcPct val="100000"/>
                </a:lnSpc>
              </a:pPr>
              <a:r>
                <a:rPr lang="zh-CN" sz="1690" b="0" i="0" dirty="0">
                  <a:solidFill>
                    <a:srgbClr val="FFFFFF"/>
                  </a:solidFill>
                  <a:latin typeface="汉仪综艺体简" panose="02010609000101010101" pitchFamily="49" charset="-122"/>
                  <a:ea typeface="汉仪综艺体简" panose="02010609000101010101" pitchFamily="49" charset="-122"/>
                </a:rPr>
                <a:t>示例：素人</a:t>
              </a:r>
              <a:endParaRPr lang="zh-CN" altLang="en-US" sz="675" dirty="0">
                <a:ea typeface="汉仪综艺体简" panose="02010609000101010101" pitchFamily="49" charset="-122"/>
              </a:endParaRPr>
            </a:p>
          </p:txBody>
        </p:sp>
      </p:grpSp>
      <p:pic>
        <p:nvPicPr>
          <p:cNvPr id="9011" name="image 9011"/>
          <p:cNvPicPr>
            <a:picLocks noChangeAspect="1"/>
          </p:cNvPicPr>
          <p:nvPr/>
        </p:nvPicPr>
        <p:blipFill>
          <a:blip r:embed="rId5"/>
          <a:stretch>
            <a:fillRect/>
          </a:stretch>
        </p:blipFill>
        <p:spPr>
          <a:xfrm rot="-10800000" flipV="1">
            <a:off x="8655707" y="-180657"/>
            <a:ext cx="652463" cy="576263"/>
          </a:xfrm>
          <a:prstGeom prst="rect">
            <a:avLst/>
          </a:prstGeom>
        </p:spPr>
      </p:pic>
      <p:grpSp>
        <p:nvGrpSpPr>
          <p:cNvPr id="9012" name="组合 9012"/>
          <p:cNvGrpSpPr/>
          <p:nvPr/>
        </p:nvGrpSpPr>
        <p:grpSpPr>
          <a:xfrm>
            <a:off x="928688" y="302728"/>
            <a:ext cx="7081548" cy="1086332"/>
            <a:chOff x="2476500" y="806427"/>
            <a:chExt cx="18884126" cy="2896884"/>
          </a:xfrm>
        </p:grpSpPr>
        <p:sp>
          <p:nvSpPr>
            <p:cNvPr id="9013" name="Object 9013"/>
            <p:cNvSpPr txBox="1"/>
            <p:nvPr/>
          </p:nvSpPr>
          <p:spPr>
            <a:xfrm>
              <a:off x="2646759" y="2941312"/>
              <a:ext cx="7333061" cy="685800"/>
            </a:xfrm>
            <a:prstGeom prst="rect">
              <a:avLst/>
            </a:prstGeom>
          </p:spPr>
          <p:txBody>
            <a:bodyPr vert="horz" rtlCol="0" anchor="t" anchorCtr="0">
              <a:noAutofit/>
            </a:bodyPr>
            <a:lstStyle/>
            <a:p>
              <a:pPr algn="l">
                <a:lnSpc>
                  <a:spcPct val="100000"/>
                </a:lnSpc>
              </a:pPr>
              <a:r>
                <a:rPr lang="zh-CN" sz="1690" b="0" i="0" spc="450" dirty="0">
                  <a:solidFill>
                    <a:srgbClr val="00F8ED"/>
                  </a:solidFill>
                  <a:latin typeface="汉仪综艺体简" panose="02010609000101010101" pitchFamily="49" charset="-122"/>
                  <a:ea typeface="汉仪综艺体简" panose="02010609000101010101" pitchFamily="49" charset="-122"/>
                </a:rPr>
                <a:t>Packing Set</a:t>
              </a:r>
              <a:endParaRPr lang="zh-CN" altLang="en-US" sz="675" dirty="0">
                <a:ea typeface="汉仪综艺体简" panose="02010609000101010101" pitchFamily="49" charset="-122"/>
              </a:endParaRPr>
            </a:p>
          </p:txBody>
        </p:sp>
        <p:sp>
          <p:nvSpPr>
            <p:cNvPr id="9014" name="Object 9014"/>
            <p:cNvSpPr txBox="1"/>
            <p:nvPr/>
          </p:nvSpPr>
          <p:spPr>
            <a:xfrm>
              <a:off x="2374900" y="730227"/>
              <a:ext cx="19138126" cy="2667000"/>
            </a:xfrm>
            <a:prstGeom prst="rect">
              <a:avLst/>
            </a:prstGeom>
          </p:spPr>
          <p:txBody>
            <a:bodyPr vert="horz" rtlCol="0" anchor="t" anchorCtr="0">
              <a:noAutofit/>
            </a:bodyPr>
            <a:lstStyle/>
            <a:p>
              <a:pPr algn="l">
                <a:lnSpc>
                  <a:spcPct val="100000"/>
                </a:lnSpc>
              </a:pPr>
              <a:r>
                <a:rPr lang="zh-CN" sz="6565" b="0" i="0" dirty="0">
                  <a:ln w="2525" cmpd="sng">
                    <a:solidFill>
                      <a:srgbClr val="FC0256">
                        <a:alpha val="45000"/>
                      </a:srgbClr>
                    </a:solidFill>
                  </a:ln>
                  <a:solidFill>
                    <a:srgbClr val="FFFFFF">
                      <a:alpha val="0"/>
                    </a:srgbClr>
                  </a:solidFill>
                  <a:latin typeface="汉仪综艺体简" panose="02010609000101010101" pitchFamily="49" charset="-122"/>
                  <a:ea typeface="汉仪综艺体简" panose="02010609000101010101" pitchFamily="49" charset="-122"/>
                </a:rPr>
                <a:t>WHAT CAN I DO </a:t>
              </a:r>
              <a:endParaRPr lang="zh-CN" altLang="en-US" sz="675" dirty="0">
                <a:ea typeface="汉仪综艺体简" panose="02010609000101010101" pitchFamily="49" charset="-122"/>
              </a:endParaRPr>
            </a:p>
          </p:txBody>
        </p:sp>
        <p:sp>
          <p:nvSpPr>
            <p:cNvPr id="9015" name="Object 9015"/>
            <p:cNvSpPr txBox="1"/>
            <p:nvPr/>
          </p:nvSpPr>
          <p:spPr>
            <a:xfrm>
              <a:off x="2595760" y="1630878"/>
              <a:ext cx="9146554"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包装人设</a:t>
              </a:r>
              <a:endParaRPr lang="zh-CN" altLang="en-US" sz="675" dirty="0">
                <a:ea typeface="汉仪综艺体简" panose="02010609000101010101" pitchFamily="49" charset="-122"/>
              </a:endParaRPr>
            </a:p>
          </p:txBody>
        </p:sp>
      </p:grpSp>
      <p:sp>
        <p:nvSpPr>
          <p:cNvPr id="3" name="矩形 2"/>
          <p:cNvSpPr/>
          <p:nvPr/>
        </p:nvSpPr>
        <p:spPr>
          <a:xfrm>
            <a:off x="6878955" y="1424305"/>
            <a:ext cx="2265045" cy="3291840"/>
          </a:xfrm>
          <a:prstGeom prst="rect">
            <a:avLst/>
          </a:prstGeom>
          <a:solidFill>
            <a:srgbClr val="FDFD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汉仪综艺体简" panose="02010609000101010101" pitchFamily="49"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903"/>
                                        </p:tgtEl>
                                        <p:attrNameLst>
                                          <p:attrName>style.visibility</p:attrName>
                                        </p:attrNameLst>
                                      </p:cBhvr>
                                      <p:to>
                                        <p:strVal val="visible"/>
                                      </p:to>
                                    </p:set>
                                    <p:animEffect transition="in" filter="randombar(horizontal)">
                                      <p:cBhvr>
                                        <p:cTn id="7" dur="500"/>
                                        <p:tgtEl>
                                          <p:spTgt spid="903"/>
                                        </p:tgtEl>
                                      </p:cBhvr>
                                    </p:animEffect>
                                  </p:childTnLst>
                                </p:cTn>
                              </p:par>
                              <p:par>
                                <p:cTn id="8" presetID="14" presetClass="entr" presetSubtype="10" fill="hold" nodeType="withEffect">
                                  <p:stCondLst>
                                    <p:cond delay="0"/>
                                  </p:stCondLst>
                                  <p:childTnLst>
                                    <p:set>
                                      <p:cBhvr>
                                        <p:cTn id="9" dur="1" fill="hold">
                                          <p:stCondLst>
                                            <p:cond delay="0"/>
                                          </p:stCondLst>
                                        </p:cTn>
                                        <p:tgtEl>
                                          <p:spTgt spid="907"/>
                                        </p:tgtEl>
                                        <p:attrNameLst>
                                          <p:attrName>style.visibility</p:attrName>
                                        </p:attrNameLst>
                                      </p:cBhvr>
                                      <p:to>
                                        <p:strVal val="visible"/>
                                      </p:to>
                                    </p:set>
                                    <p:animEffect transition="in" filter="randombar(horizontal)">
                                      <p:cBhvr>
                                        <p:cTn id="10" dur="500"/>
                                        <p:tgtEl>
                                          <p:spTgt spid="90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grpSp>
        <p:nvGrpSpPr>
          <p:cNvPr id="9012" name="组合 9012"/>
          <p:cNvGrpSpPr/>
          <p:nvPr/>
        </p:nvGrpSpPr>
        <p:grpSpPr>
          <a:xfrm>
            <a:off x="928688" y="302728"/>
            <a:ext cx="7081548" cy="1086332"/>
            <a:chOff x="2476500" y="806427"/>
            <a:chExt cx="18884126" cy="2896884"/>
          </a:xfrm>
        </p:grpSpPr>
        <p:sp>
          <p:nvSpPr>
            <p:cNvPr id="9013" name="Object 9013"/>
            <p:cNvSpPr txBox="1"/>
            <p:nvPr/>
          </p:nvSpPr>
          <p:spPr>
            <a:xfrm>
              <a:off x="2646759" y="2941312"/>
              <a:ext cx="7333061" cy="685800"/>
            </a:xfrm>
            <a:prstGeom prst="rect">
              <a:avLst/>
            </a:prstGeom>
          </p:spPr>
          <p:txBody>
            <a:bodyPr vert="horz" rtlCol="0" anchor="t" anchorCtr="0">
              <a:noAutofit/>
            </a:bodyPr>
            <a:lstStyle/>
            <a:p>
              <a:pPr algn="l">
                <a:lnSpc>
                  <a:spcPct val="100000"/>
                </a:lnSpc>
              </a:pPr>
              <a:r>
                <a:rPr lang="zh-CN" sz="1690" b="0" i="0" spc="450" dirty="0">
                  <a:solidFill>
                    <a:srgbClr val="00F8ED"/>
                  </a:solidFill>
                  <a:latin typeface="汉仪综艺体简" panose="02010609000101010101" pitchFamily="49" charset="-122"/>
                  <a:ea typeface="汉仪综艺体简" panose="02010609000101010101" pitchFamily="49" charset="-122"/>
                </a:rPr>
                <a:t>Packing Set</a:t>
              </a:r>
              <a:endParaRPr lang="zh-CN" altLang="en-US" sz="675" dirty="0">
                <a:ea typeface="汉仪综艺体简" panose="02010609000101010101" pitchFamily="49" charset="-122"/>
              </a:endParaRPr>
            </a:p>
          </p:txBody>
        </p:sp>
        <p:sp>
          <p:nvSpPr>
            <p:cNvPr id="9014" name="Object 9014"/>
            <p:cNvSpPr txBox="1"/>
            <p:nvPr/>
          </p:nvSpPr>
          <p:spPr>
            <a:xfrm>
              <a:off x="2374900" y="730227"/>
              <a:ext cx="19138126" cy="2667000"/>
            </a:xfrm>
            <a:prstGeom prst="rect">
              <a:avLst/>
            </a:prstGeom>
          </p:spPr>
          <p:txBody>
            <a:bodyPr vert="horz" rtlCol="0" anchor="t" anchorCtr="0">
              <a:noAutofit/>
            </a:bodyPr>
            <a:lstStyle/>
            <a:p>
              <a:pPr algn="l">
                <a:lnSpc>
                  <a:spcPct val="100000"/>
                </a:lnSpc>
              </a:pPr>
              <a:r>
                <a:rPr lang="zh-CN" sz="6565" b="0" i="0" dirty="0">
                  <a:ln w="2525" cmpd="sng">
                    <a:solidFill>
                      <a:srgbClr val="FC0256">
                        <a:alpha val="45000"/>
                      </a:srgbClr>
                    </a:solidFill>
                  </a:ln>
                  <a:solidFill>
                    <a:srgbClr val="FFFFFF">
                      <a:alpha val="0"/>
                    </a:srgbClr>
                  </a:solidFill>
                  <a:latin typeface="汉仪综艺体简" panose="02010609000101010101" pitchFamily="49" charset="-122"/>
                  <a:ea typeface="汉仪综艺体简" panose="02010609000101010101" pitchFamily="49" charset="-122"/>
                </a:rPr>
                <a:t>WHAT CAN I DO </a:t>
              </a:r>
              <a:endParaRPr lang="zh-CN" altLang="en-US" sz="675" dirty="0">
                <a:ea typeface="汉仪综艺体简" panose="02010609000101010101" pitchFamily="49" charset="-122"/>
              </a:endParaRPr>
            </a:p>
          </p:txBody>
        </p:sp>
        <p:sp>
          <p:nvSpPr>
            <p:cNvPr id="9015" name="Object 9015"/>
            <p:cNvSpPr txBox="1"/>
            <p:nvPr/>
          </p:nvSpPr>
          <p:spPr>
            <a:xfrm>
              <a:off x="2595760" y="1630878"/>
              <a:ext cx="9146554"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包装人设</a:t>
              </a:r>
              <a:endParaRPr lang="zh-CN" altLang="en-US" sz="675" dirty="0">
                <a:ea typeface="汉仪综艺体简" panose="02010609000101010101" pitchFamily="49" charset="-122"/>
              </a:endParaRPr>
            </a:p>
          </p:txBody>
        </p:sp>
      </p:grpSp>
      <p:grpSp>
        <p:nvGrpSpPr>
          <p:cNvPr id="30" name="组合 29"/>
          <p:cNvGrpSpPr/>
          <p:nvPr/>
        </p:nvGrpSpPr>
        <p:grpSpPr>
          <a:xfrm>
            <a:off x="1332230" y="1836738"/>
            <a:ext cx="1123950" cy="1123950"/>
            <a:chOff x="1906" y="2620"/>
            <a:chExt cx="1770" cy="1770"/>
          </a:xfrm>
        </p:grpSpPr>
        <p:sp>
          <p:nvSpPr>
            <p:cNvPr id="41" name="椭圆 40"/>
            <p:cNvSpPr/>
            <p:nvPr/>
          </p:nvSpPr>
          <p:spPr>
            <a:xfrm>
              <a:off x="1906" y="2620"/>
              <a:ext cx="1770" cy="1770"/>
            </a:xfrm>
            <a:prstGeom prst="ellipse">
              <a:avLst/>
            </a:prstGeom>
            <a:noFill/>
            <a:ln>
              <a:solidFill>
                <a:srgbClr val="FF22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37" name="increased-revenue_66490"/>
            <p:cNvSpPr>
              <a:spLocks noChangeAspect="1"/>
            </p:cNvSpPr>
            <p:nvPr/>
          </p:nvSpPr>
          <p:spPr bwMode="auto">
            <a:xfrm>
              <a:off x="2412" y="3116"/>
              <a:ext cx="757" cy="765"/>
            </a:xfrm>
            <a:custGeom>
              <a:avLst/>
              <a:gdLst>
                <a:gd name="connsiteX0" fmla="*/ 32552 w 571147"/>
                <a:gd name="connsiteY0" fmla="*/ 406999 h 577432"/>
                <a:gd name="connsiteX1" fmla="*/ 111849 w 571147"/>
                <a:gd name="connsiteY1" fmla="*/ 406999 h 577432"/>
                <a:gd name="connsiteX2" fmla="*/ 137666 w 571147"/>
                <a:gd name="connsiteY2" fmla="*/ 432794 h 577432"/>
                <a:gd name="connsiteX3" fmla="*/ 137666 w 571147"/>
                <a:gd name="connsiteY3" fmla="*/ 550715 h 577432"/>
                <a:gd name="connsiteX4" fmla="*/ 111849 w 571147"/>
                <a:gd name="connsiteY4" fmla="*/ 577432 h 577432"/>
                <a:gd name="connsiteX5" fmla="*/ 32552 w 571147"/>
                <a:gd name="connsiteY5" fmla="*/ 577432 h 577432"/>
                <a:gd name="connsiteX6" fmla="*/ 6734 w 571147"/>
                <a:gd name="connsiteY6" fmla="*/ 550715 h 577432"/>
                <a:gd name="connsiteX7" fmla="*/ 6734 w 571147"/>
                <a:gd name="connsiteY7" fmla="*/ 432794 h 577432"/>
                <a:gd name="connsiteX8" fmla="*/ 32552 w 571147"/>
                <a:gd name="connsiteY8" fmla="*/ 406999 h 577432"/>
                <a:gd name="connsiteX9" fmla="*/ 236302 w 571147"/>
                <a:gd name="connsiteY9" fmla="*/ 314976 h 577432"/>
                <a:gd name="connsiteX10" fmla="*/ 315688 w 571147"/>
                <a:gd name="connsiteY10" fmla="*/ 314976 h 577432"/>
                <a:gd name="connsiteX11" fmla="*/ 341535 w 571147"/>
                <a:gd name="connsiteY11" fmla="*/ 340761 h 577432"/>
                <a:gd name="connsiteX12" fmla="*/ 341535 w 571147"/>
                <a:gd name="connsiteY12" fmla="*/ 550726 h 577432"/>
                <a:gd name="connsiteX13" fmla="*/ 315688 w 571147"/>
                <a:gd name="connsiteY13" fmla="*/ 577432 h 577432"/>
                <a:gd name="connsiteX14" fmla="*/ 236302 w 571147"/>
                <a:gd name="connsiteY14" fmla="*/ 577432 h 577432"/>
                <a:gd name="connsiteX15" fmla="*/ 210455 w 571147"/>
                <a:gd name="connsiteY15" fmla="*/ 550726 h 577432"/>
                <a:gd name="connsiteX16" fmla="*/ 210455 w 571147"/>
                <a:gd name="connsiteY16" fmla="*/ 340761 h 577432"/>
                <a:gd name="connsiteX17" fmla="*/ 236302 w 571147"/>
                <a:gd name="connsiteY17" fmla="*/ 314976 h 577432"/>
                <a:gd name="connsiteX18" fmla="*/ 440171 w 571147"/>
                <a:gd name="connsiteY18" fmla="*/ 209935 h 577432"/>
                <a:gd name="connsiteX19" fmla="*/ 518634 w 571147"/>
                <a:gd name="connsiteY19" fmla="*/ 209935 h 577432"/>
                <a:gd name="connsiteX20" fmla="*/ 545404 w 571147"/>
                <a:gd name="connsiteY20" fmla="*/ 235724 h 577432"/>
                <a:gd name="connsiteX21" fmla="*/ 545404 w 571147"/>
                <a:gd name="connsiteY21" fmla="*/ 550722 h 577432"/>
                <a:gd name="connsiteX22" fmla="*/ 518634 w 571147"/>
                <a:gd name="connsiteY22" fmla="*/ 577432 h 577432"/>
                <a:gd name="connsiteX23" fmla="*/ 440171 w 571147"/>
                <a:gd name="connsiteY23" fmla="*/ 577432 h 577432"/>
                <a:gd name="connsiteX24" fmla="*/ 414324 w 571147"/>
                <a:gd name="connsiteY24" fmla="*/ 550722 h 577432"/>
                <a:gd name="connsiteX25" fmla="*/ 414324 w 571147"/>
                <a:gd name="connsiteY25" fmla="*/ 235724 h 577432"/>
                <a:gd name="connsiteX26" fmla="*/ 440171 w 571147"/>
                <a:gd name="connsiteY26" fmla="*/ 209935 h 577432"/>
                <a:gd name="connsiteX27" fmla="*/ 296320 w 571147"/>
                <a:gd name="connsiteY27" fmla="*/ 121530 h 577432"/>
                <a:gd name="connsiteX28" fmla="*/ 361828 w 571147"/>
                <a:gd name="connsiteY28" fmla="*/ 134423 h 577432"/>
                <a:gd name="connsiteX29" fmla="*/ 370132 w 571147"/>
                <a:gd name="connsiteY29" fmla="*/ 141791 h 577432"/>
                <a:gd name="connsiteX30" fmla="*/ 371055 w 571147"/>
                <a:gd name="connsiteY30" fmla="*/ 152843 h 577432"/>
                <a:gd name="connsiteX31" fmla="*/ 346143 w 571147"/>
                <a:gd name="connsiteY31" fmla="*/ 213626 h 577432"/>
                <a:gd name="connsiteX32" fmla="*/ 334149 w 571147"/>
                <a:gd name="connsiteY32" fmla="*/ 221915 h 577432"/>
                <a:gd name="connsiteX33" fmla="*/ 333226 w 571147"/>
                <a:gd name="connsiteY33" fmla="*/ 221915 h 577432"/>
                <a:gd name="connsiteX34" fmla="*/ 322154 w 571147"/>
                <a:gd name="connsiteY34" fmla="*/ 215468 h 577432"/>
                <a:gd name="connsiteX35" fmla="*/ 308314 w 571147"/>
                <a:gd name="connsiteY35" fmla="*/ 190602 h 577432"/>
                <a:gd name="connsiteX36" fmla="*/ 19522 w 571147"/>
                <a:gd name="connsiteY36" fmla="*/ 339798 h 577432"/>
                <a:gd name="connsiteX37" fmla="*/ 13064 w 571147"/>
                <a:gd name="connsiteY37" fmla="*/ 340719 h 577432"/>
                <a:gd name="connsiteX38" fmla="*/ 1069 w 571147"/>
                <a:gd name="connsiteY38" fmla="*/ 334272 h 577432"/>
                <a:gd name="connsiteX39" fmla="*/ 7528 w 571147"/>
                <a:gd name="connsiteY39" fmla="*/ 315853 h 577432"/>
                <a:gd name="connsiteX40" fmla="*/ 296320 w 571147"/>
                <a:gd name="connsiteY40" fmla="*/ 167578 h 577432"/>
                <a:gd name="connsiteX41" fmla="*/ 281557 w 571147"/>
                <a:gd name="connsiteY41" fmla="*/ 139949 h 577432"/>
                <a:gd name="connsiteX42" fmla="*/ 283402 w 571147"/>
                <a:gd name="connsiteY42" fmla="*/ 126135 h 577432"/>
                <a:gd name="connsiteX43" fmla="*/ 296320 w 571147"/>
                <a:gd name="connsiteY43" fmla="*/ 121530 h 577432"/>
                <a:gd name="connsiteX44" fmla="*/ 484451 w 571147"/>
                <a:gd name="connsiteY44" fmla="*/ 100307 h 577432"/>
                <a:gd name="connsiteX45" fmla="*/ 502944 w 571147"/>
                <a:gd name="connsiteY45" fmla="*/ 115101 h 577432"/>
                <a:gd name="connsiteX46" fmla="*/ 484451 w 571147"/>
                <a:gd name="connsiteY46" fmla="*/ 129896 h 577432"/>
                <a:gd name="connsiteX47" fmla="*/ 475278 w 571147"/>
                <a:gd name="connsiteY47" fmla="*/ 51633 h 577432"/>
                <a:gd name="connsiteX48" fmla="*/ 475278 w 571147"/>
                <a:gd name="connsiteY48" fmla="*/ 78263 h 577432"/>
                <a:gd name="connsiteX49" fmla="*/ 458708 w 571147"/>
                <a:gd name="connsiteY49" fmla="*/ 64489 h 577432"/>
                <a:gd name="connsiteX50" fmla="*/ 475278 w 571147"/>
                <a:gd name="connsiteY50" fmla="*/ 51633 h 577432"/>
                <a:gd name="connsiteX51" fmla="*/ 479865 w 571147"/>
                <a:gd name="connsiteY51" fmla="*/ 23014 h 577432"/>
                <a:gd name="connsiteX52" fmla="*/ 475254 w 571147"/>
                <a:gd name="connsiteY52" fmla="*/ 27617 h 577432"/>
                <a:gd name="connsiteX53" fmla="*/ 475254 w 571147"/>
                <a:gd name="connsiteY53" fmla="*/ 35901 h 577432"/>
                <a:gd name="connsiteX54" fmla="*/ 439295 w 571147"/>
                <a:gd name="connsiteY54" fmla="*/ 67200 h 577432"/>
                <a:gd name="connsiteX55" fmla="*/ 475254 w 571147"/>
                <a:gd name="connsiteY55" fmla="*/ 98499 h 577432"/>
                <a:gd name="connsiteX56" fmla="*/ 475254 w 571147"/>
                <a:gd name="connsiteY56" fmla="*/ 129798 h 577432"/>
                <a:gd name="connsiteX57" fmla="*/ 446671 w 571147"/>
                <a:gd name="connsiteY57" fmla="*/ 107704 h 577432"/>
                <a:gd name="connsiteX58" fmla="*/ 437451 w 571147"/>
                <a:gd name="connsiteY58" fmla="*/ 117830 h 577432"/>
                <a:gd name="connsiteX59" fmla="*/ 475254 w 571147"/>
                <a:gd name="connsiteY59" fmla="*/ 145447 h 577432"/>
                <a:gd name="connsiteX60" fmla="*/ 475254 w 571147"/>
                <a:gd name="connsiteY60" fmla="*/ 154652 h 577432"/>
                <a:gd name="connsiteX61" fmla="*/ 479865 w 571147"/>
                <a:gd name="connsiteY61" fmla="*/ 159255 h 577432"/>
                <a:gd name="connsiteX62" fmla="*/ 484475 w 571147"/>
                <a:gd name="connsiteY62" fmla="*/ 154652 h 577432"/>
                <a:gd name="connsiteX63" fmla="*/ 484475 w 571147"/>
                <a:gd name="connsiteY63" fmla="*/ 145447 h 577432"/>
                <a:gd name="connsiteX64" fmla="*/ 522279 w 571147"/>
                <a:gd name="connsiteY64" fmla="*/ 113228 h 577432"/>
                <a:gd name="connsiteX65" fmla="*/ 484475 w 571147"/>
                <a:gd name="connsiteY65" fmla="*/ 80088 h 577432"/>
                <a:gd name="connsiteX66" fmla="*/ 484475 w 571147"/>
                <a:gd name="connsiteY66" fmla="*/ 51551 h 577432"/>
                <a:gd name="connsiteX67" fmla="*/ 511214 w 571147"/>
                <a:gd name="connsiteY67" fmla="*/ 68121 h 577432"/>
                <a:gd name="connsiteX68" fmla="*/ 520435 w 571147"/>
                <a:gd name="connsiteY68" fmla="*/ 58915 h 577432"/>
                <a:gd name="connsiteX69" fmla="*/ 484475 w 571147"/>
                <a:gd name="connsiteY69" fmla="*/ 35901 h 577432"/>
                <a:gd name="connsiteX70" fmla="*/ 484475 w 571147"/>
                <a:gd name="connsiteY70" fmla="*/ 27617 h 577432"/>
                <a:gd name="connsiteX71" fmla="*/ 479865 w 571147"/>
                <a:gd name="connsiteY71" fmla="*/ 23014 h 577432"/>
                <a:gd name="connsiteX72" fmla="*/ 479865 w 571147"/>
                <a:gd name="connsiteY72" fmla="*/ 0 h 577432"/>
                <a:gd name="connsiteX73" fmla="*/ 571147 w 571147"/>
                <a:gd name="connsiteY73" fmla="*/ 91135 h 577432"/>
                <a:gd name="connsiteX74" fmla="*/ 479865 w 571147"/>
                <a:gd name="connsiteY74" fmla="*/ 182269 h 577432"/>
                <a:gd name="connsiteX75" fmla="*/ 388582 w 571147"/>
                <a:gd name="connsiteY75" fmla="*/ 91135 h 577432"/>
                <a:gd name="connsiteX76" fmla="*/ 479865 w 571147"/>
                <a:gd name="connsiteY76" fmla="*/ 0 h 57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71147" h="577432">
                  <a:moveTo>
                    <a:pt x="32552" y="406999"/>
                  </a:moveTo>
                  <a:lnTo>
                    <a:pt x="111849" y="406999"/>
                  </a:lnTo>
                  <a:cubicBezTo>
                    <a:pt x="125679" y="406999"/>
                    <a:pt x="137666" y="418054"/>
                    <a:pt x="137666" y="432794"/>
                  </a:cubicBezTo>
                  <a:lnTo>
                    <a:pt x="137666" y="550715"/>
                  </a:lnTo>
                  <a:cubicBezTo>
                    <a:pt x="137666" y="565456"/>
                    <a:pt x="125679" y="577432"/>
                    <a:pt x="111849" y="577432"/>
                  </a:cubicBezTo>
                  <a:lnTo>
                    <a:pt x="32552" y="577432"/>
                  </a:lnTo>
                  <a:cubicBezTo>
                    <a:pt x="18721" y="577432"/>
                    <a:pt x="6734" y="565456"/>
                    <a:pt x="6734" y="550715"/>
                  </a:cubicBezTo>
                  <a:lnTo>
                    <a:pt x="6734" y="432794"/>
                  </a:lnTo>
                  <a:cubicBezTo>
                    <a:pt x="6734" y="418054"/>
                    <a:pt x="18721" y="406999"/>
                    <a:pt x="32552" y="406999"/>
                  </a:cubicBezTo>
                  <a:close/>
                  <a:moveTo>
                    <a:pt x="236302" y="314976"/>
                  </a:moveTo>
                  <a:lnTo>
                    <a:pt x="315688" y="314976"/>
                  </a:lnTo>
                  <a:cubicBezTo>
                    <a:pt x="329535" y="314976"/>
                    <a:pt x="341535" y="326948"/>
                    <a:pt x="341535" y="340761"/>
                  </a:cubicBezTo>
                  <a:lnTo>
                    <a:pt x="341535" y="550726"/>
                  </a:lnTo>
                  <a:cubicBezTo>
                    <a:pt x="341535" y="565460"/>
                    <a:pt x="329535" y="577432"/>
                    <a:pt x="315688" y="577432"/>
                  </a:cubicBezTo>
                  <a:lnTo>
                    <a:pt x="236302" y="577432"/>
                  </a:lnTo>
                  <a:cubicBezTo>
                    <a:pt x="221532" y="577432"/>
                    <a:pt x="210455" y="565460"/>
                    <a:pt x="210455" y="550726"/>
                  </a:cubicBezTo>
                  <a:lnTo>
                    <a:pt x="210455" y="340761"/>
                  </a:lnTo>
                  <a:cubicBezTo>
                    <a:pt x="210455" y="326948"/>
                    <a:pt x="221532" y="314976"/>
                    <a:pt x="236302" y="314976"/>
                  </a:cubicBezTo>
                  <a:close/>
                  <a:moveTo>
                    <a:pt x="440171" y="209935"/>
                  </a:moveTo>
                  <a:lnTo>
                    <a:pt x="518634" y="209935"/>
                  </a:lnTo>
                  <a:cubicBezTo>
                    <a:pt x="533404" y="209935"/>
                    <a:pt x="545404" y="221909"/>
                    <a:pt x="545404" y="235724"/>
                  </a:cubicBezTo>
                  <a:lnTo>
                    <a:pt x="545404" y="550722"/>
                  </a:lnTo>
                  <a:cubicBezTo>
                    <a:pt x="545404" y="565458"/>
                    <a:pt x="533404" y="577432"/>
                    <a:pt x="518634" y="577432"/>
                  </a:cubicBezTo>
                  <a:lnTo>
                    <a:pt x="440171" y="577432"/>
                  </a:lnTo>
                  <a:cubicBezTo>
                    <a:pt x="425401" y="577432"/>
                    <a:pt x="414324" y="565458"/>
                    <a:pt x="414324" y="550722"/>
                  </a:cubicBezTo>
                  <a:lnTo>
                    <a:pt x="414324" y="235724"/>
                  </a:lnTo>
                  <a:cubicBezTo>
                    <a:pt x="414324" y="221909"/>
                    <a:pt x="425401" y="209935"/>
                    <a:pt x="440171" y="209935"/>
                  </a:cubicBezTo>
                  <a:close/>
                  <a:moveTo>
                    <a:pt x="296320" y="121530"/>
                  </a:moveTo>
                  <a:lnTo>
                    <a:pt x="361828" y="134423"/>
                  </a:lnTo>
                  <a:cubicBezTo>
                    <a:pt x="365519" y="135344"/>
                    <a:pt x="368287" y="138107"/>
                    <a:pt x="370132" y="141791"/>
                  </a:cubicBezTo>
                  <a:cubicBezTo>
                    <a:pt x="371977" y="144554"/>
                    <a:pt x="372900" y="149159"/>
                    <a:pt x="371055" y="152843"/>
                  </a:cubicBezTo>
                  <a:lnTo>
                    <a:pt x="346143" y="213626"/>
                  </a:lnTo>
                  <a:cubicBezTo>
                    <a:pt x="344298" y="219152"/>
                    <a:pt x="339684" y="221915"/>
                    <a:pt x="334149" y="221915"/>
                  </a:cubicBezTo>
                  <a:cubicBezTo>
                    <a:pt x="334149" y="221915"/>
                    <a:pt x="334149" y="221915"/>
                    <a:pt x="333226" y="221915"/>
                  </a:cubicBezTo>
                  <a:cubicBezTo>
                    <a:pt x="328613" y="221915"/>
                    <a:pt x="323999" y="219152"/>
                    <a:pt x="322154" y="215468"/>
                  </a:cubicBezTo>
                  <a:lnTo>
                    <a:pt x="308314" y="190602"/>
                  </a:lnTo>
                  <a:lnTo>
                    <a:pt x="19522" y="339798"/>
                  </a:lnTo>
                  <a:cubicBezTo>
                    <a:pt x="16754" y="340719"/>
                    <a:pt x="14909" y="340719"/>
                    <a:pt x="13064" y="340719"/>
                  </a:cubicBezTo>
                  <a:cubicBezTo>
                    <a:pt x="8450" y="340719"/>
                    <a:pt x="3837" y="337956"/>
                    <a:pt x="1069" y="334272"/>
                  </a:cubicBezTo>
                  <a:cubicBezTo>
                    <a:pt x="-1699" y="327826"/>
                    <a:pt x="1069" y="319537"/>
                    <a:pt x="7528" y="315853"/>
                  </a:cubicBezTo>
                  <a:lnTo>
                    <a:pt x="296320" y="167578"/>
                  </a:lnTo>
                  <a:lnTo>
                    <a:pt x="281557" y="139949"/>
                  </a:lnTo>
                  <a:cubicBezTo>
                    <a:pt x="279712" y="135344"/>
                    <a:pt x="279712" y="129819"/>
                    <a:pt x="283402" y="126135"/>
                  </a:cubicBezTo>
                  <a:cubicBezTo>
                    <a:pt x="286170" y="121530"/>
                    <a:pt x="291706" y="119688"/>
                    <a:pt x="296320" y="121530"/>
                  </a:cubicBezTo>
                  <a:close/>
                  <a:moveTo>
                    <a:pt x="484451" y="100307"/>
                  </a:moveTo>
                  <a:cubicBezTo>
                    <a:pt x="492773" y="102156"/>
                    <a:pt x="502944" y="104930"/>
                    <a:pt x="502944" y="115101"/>
                  </a:cubicBezTo>
                  <a:cubicBezTo>
                    <a:pt x="502944" y="125273"/>
                    <a:pt x="493698" y="128971"/>
                    <a:pt x="484451" y="129896"/>
                  </a:cubicBezTo>
                  <a:close/>
                  <a:moveTo>
                    <a:pt x="475278" y="51633"/>
                  </a:moveTo>
                  <a:lnTo>
                    <a:pt x="475278" y="78263"/>
                  </a:lnTo>
                  <a:cubicBezTo>
                    <a:pt x="464231" y="76426"/>
                    <a:pt x="458708" y="71835"/>
                    <a:pt x="458708" y="64489"/>
                  </a:cubicBezTo>
                  <a:cubicBezTo>
                    <a:pt x="458708" y="58061"/>
                    <a:pt x="465152" y="51633"/>
                    <a:pt x="475278" y="51633"/>
                  </a:cubicBezTo>
                  <a:close/>
                  <a:moveTo>
                    <a:pt x="479865" y="23014"/>
                  </a:moveTo>
                  <a:cubicBezTo>
                    <a:pt x="477098" y="23014"/>
                    <a:pt x="475254" y="25775"/>
                    <a:pt x="475254" y="27617"/>
                  </a:cubicBezTo>
                  <a:lnTo>
                    <a:pt x="475254" y="35901"/>
                  </a:lnTo>
                  <a:cubicBezTo>
                    <a:pt x="456813" y="36822"/>
                    <a:pt x="439295" y="46948"/>
                    <a:pt x="439295" y="67200"/>
                  </a:cubicBezTo>
                  <a:cubicBezTo>
                    <a:pt x="439295" y="84691"/>
                    <a:pt x="453125" y="93896"/>
                    <a:pt x="475254" y="98499"/>
                  </a:cubicBezTo>
                  <a:lnTo>
                    <a:pt x="475254" y="129798"/>
                  </a:lnTo>
                  <a:cubicBezTo>
                    <a:pt x="450359" y="128877"/>
                    <a:pt x="463268" y="107704"/>
                    <a:pt x="446671" y="107704"/>
                  </a:cubicBezTo>
                  <a:cubicBezTo>
                    <a:pt x="441139" y="107704"/>
                    <a:pt x="437451" y="111387"/>
                    <a:pt x="437451" y="117830"/>
                  </a:cubicBezTo>
                  <a:cubicBezTo>
                    <a:pt x="437451" y="129798"/>
                    <a:pt x="450359" y="144526"/>
                    <a:pt x="475254" y="145447"/>
                  </a:cubicBezTo>
                  <a:lnTo>
                    <a:pt x="475254" y="154652"/>
                  </a:lnTo>
                  <a:cubicBezTo>
                    <a:pt x="475254" y="157414"/>
                    <a:pt x="477098" y="159255"/>
                    <a:pt x="479865" y="159255"/>
                  </a:cubicBezTo>
                  <a:cubicBezTo>
                    <a:pt x="482631" y="159255"/>
                    <a:pt x="484475" y="157414"/>
                    <a:pt x="484475" y="154652"/>
                  </a:cubicBezTo>
                  <a:lnTo>
                    <a:pt x="484475" y="145447"/>
                  </a:lnTo>
                  <a:cubicBezTo>
                    <a:pt x="506604" y="143606"/>
                    <a:pt x="522279" y="133480"/>
                    <a:pt x="522279" y="113228"/>
                  </a:cubicBezTo>
                  <a:cubicBezTo>
                    <a:pt x="522279" y="90214"/>
                    <a:pt x="504760" y="84691"/>
                    <a:pt x="484475" y="80088"/>
                  </a:cubicBezTo>
                  <a:lnTo>
                    <a:pt x="484475" y="51551"/>
                  </a:lnTo>
                  <a:cubicBezTo>
                    <a:pt x="501072" y="51551"/>
                    <a:pt x="501072" y="68121"/>
                    <a:pt x="511214" y="68121"/>
                  </a:cubicBezTo>
                  <a:cubicBezTo>
                    <a:pt x="515824" y="68121"/>
                    <a:pt x="520435" y="64439"/>
                    <a:pt x="520435" y="58915"/>
                  </a:cubicBezTo>
                  <a:cubicBezTo>
                    <a:pt x="520435" y="43266"/>
                    <a:pt x="496461" y="35901"/>
                    <a:pt x="484475" y="35901"/>
                  </a:cubicBezTo>
                  <a:lnTo>
                    <a:pt x="484475" y="27617"/>
                  </a:lnTo>
                  <a:cubicBezTo>
                    <a:pt x="484475" y="25775"/>
                    <a:pt x="482631" y="23014"/>
                    <a:pt x="479865" y="23014"/>
                  </a:cubicBezTo>
                  <a:close/>
                  <a:moveTo>
                    <a:pt x="479865" y="0"/>
                  </a:moveTo>
                  <a:cubicBezTo>
                    <a:pt x="529655" y="0"/>
                    <a:pt x="571147" y="40504"/>
                    <a:pt x="571147" y="91135"/>
                  </a:cubicBezTo>
                  <a:cubicBezTo>
                    <a:pt x="571147" y="141765"/>
                    <a:pt x="529655" y="182269"/>
                    <a:pt x="479865" y="182269"/>
                  </a:cubicBezTo>
                  <a:cubicBezTo>
                    <a:pt x="429152" y="182269"/>
                    <a:pt x="388582" y="141765"/>
                    <a:pt x="388582" y="91135"/>
                  </a:cubicBezTo>
                  <a:cubicBezTo>
                    <a:pt x="388582" y="40504"/>
                    <a:pt x="429152" y="0"/>
                    <a:pt x="479865" y="0"/>
                  </a:cubicBezTo>
                  <a:close/>
                </a:path>
              </a:pathLst>
            </a:custGeom>
            <a:solidFill>
              <a:srgbClr val="FF2250"/>
            </a:solidFill>
            <a:ln>
              <a:noFill/>
            </a:ln>
          </p:spPr>
          <p:txBody>
            <a:bodyPr/>
            <a:lstStyle/>
            <a:p/>
          </p:txBody>
        </p:sp>
        <p:sp>
          <p:nvSpPr>
            <p:cNvPr id="36" name="椭圆 35"/>
            <p:cNvSpPr/>
            <p:nvPr/>
          </p:nvSpPr>
          <p:spPr>
            <a:xfrm>
              <a:off x="3530" y="3056"/>
              <a:ext cx="85" cy="85"/>
            </a:xfrm>
            <a:prstGeom prst="ellipse">
              <a:avLst/>
            </a:prstGeom>
            <a:solidFill>
              <a:srgbClr val="E63E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grpSp>
      <p:grpSp>
        <p:nvGrpSpPr>
          <p:cNvPr id="31" name="组合 30"/>
          <p:cNvGrpSpPr/>
          <p:nvPr/>
        </p:nvGrpSpPr>
        <p:grpSpPr>
          <a:xfrm>
            <a:off x="4132580" y="1836103"/>
            <a:ext cx="1123950" cy="1123950"/>
            <a:chOff x="6315" y="2648"/>
            <a:chExt cx="1770" cy="1770"/>
          </a:xfrm>
        </p:grpSpPr>
        <p:sp>
          <p:nvSpPr>
            <p:cNvPr id="18" name="椭圆 17"/>
            <p:cNvSpPr/>
            <p:nvPr/>
          </p:nvSpPr>
          <p:spPr>
            <a:xfrm>
              <a:off x="6315" y="2648"/>
              <a:ext cx="1770" cy="1770"/>
            </a:xfrm>
            <a:prstGeom prst="ellipse">
              <a:avLst/>
            </a:prstGeom>
            <a:noFill/>
            <a:ln>
              <a:solidFill>
                <a:srgbClr val="00D5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38" name="three-buildings_62502"/>
            <p:cNvSpPr>
              <a:spLocks noChangeAspect="1"/>
            </p:cNvSpPr>
            <p:nvPr/>
          </p:nvSpPr>
          <p:spPr bwMode="auto">
            <a:xfrm>
              <a:off x="6791" y="3170"/>
              <a:ext cx="817" cy="660"/>
            </a:xfrm>
            <a:custGeom>
              <a:avLst/>
              <a:gdLst>
                <a:gd name="connsiteX0" fmla="*/ 499361 w 608838"/>
                <a:gd name="connsiteY0" fmla="*/ 285654 h 491629"/>
                <a:gd name="connsiteX1" fmla="*/ 499361 w 608838"/>
                <a:gd name="connsiteY1" fmla="*/ 344437 h 491629"/>
                <a:gd name="connsiteX2" fmla="*/ 558245 w 608838"/>
                <a:gd name="connsiteY2" fmla="*/ 344437 h 491629"/>
                <a:gd name="connsiteX3" fmla="*/ 558245 w 608838"/>
                <a:gd name="connsiteY3" fmla="*/ 285654 h 491629"/>
                <a:gd name="connsiteX4" fmla="*/ 50593 w 608838"/>
                <a:gd name="connsiteY4" fmla="*/ 285654 h 491629"/>
                <a:gd name="connsiteX5" fmla="*/ 50593 w 608838"/>
                <a:gd name="connsiteY5" fmla="*/ 344437 h 491629"/>
                <a:gd name="connsiteX6" fmla="*/ 109477 w 608838"/>
                <a:gd name="connsiteY6" fmla="*/ 344437 h 491629"/>
                <a:gd name="connsiteX7" fmla="*/ 109477 w 608838"/>
                <a:gd name="connsiteY7" fmla="*/ 285654 h 491629"/>
                <a:gd name="connsiteX8" fmla="*/ 324062 w 608838"/>
                <a:gd name="connsiteY8" fmla="*/ 265425 h 491629"/>
                <a:gd name="connsiteX9" fmla="*/ 324062 w 608838"/>
                <a:gd name="connsiteY9" fmla="*/ 329947 h 491629"/>
                <a:gd name="connsiteX10" fmla="*/ 388693 w 608838"/>
                <a:gd name="connsiteY10" fmla="*/ 329947 h 491629"/>
                <a:gd name="connsiteX11" fmla="*/ 388693 w 608838"/>
                <a:gd name="connsiteY11" fmla="*/ 265425 h 491629"/>
                <a:gd name="connsiteX12" fmla="*/ 220144 w 608838"/>
                <a:gd name="connsiteY12" fmla="*/ 265425 h 491629"/>
                <a:gd name="connsiteX13" fmla="*/ 220144 w 608838"/>
                <a:gd name="connsiteY13" fmla="*/ 329947 h 491629"/>
                <a:gd name="connsiteX14" fmla="*/ 284775 w 608838"/>
                <a:gd name="connsiteY14" fmla="*/ 329947 h 491629"/>
                <a:gd name="connsiteX15" fmla="*/ 284775 w 608838"/>
                <a:gd name="connsiteY15" fmla="*/ 265425 h 491629"/>
                <a:gd name="connsiteX16" fmla="*/ 499361 w 608838"/>
                <a:gd name="connsiteY16" fmla="*/ 191225 h 491629"/>
                <a:gd name="connsiteX17" fmla="*/ 499361 w 608838"/>
                <a:gd name="connsiteY17" fmla="*/ 250008 h 491629"/>
                <a:gd name="connsiteX18" fmla="*/ 558245 w 608838"/>
                <a:gd name="connsiteY18" fmla="*/ 250008 h 491629"/>
                <a:gd name="connsiteX19" fmla="*/ 558245 w 608838"/>
                <a:gd name="connsiteY19" fmla="*/ 191225 h 491629"/>
                <a:gd name="connsiteX20" fmla="*/ 50593 w 608838"/>
                <a:gd name="connsiteY20" fmla="*/ 191225 h 491629"/>
                <a:gd name="connsiteX21" fmla="*/ 50593 w 608838"/>
                <a:gd name="connsiteY21" fmla="*/ 250008 h 491629"/>
                <a:gd name="connsiteX22" fmla="*/ 109477 w 608838"/>
                <a:gd name="connsiteY22" fmla="*/ 250008 h 491629"/>
                <a:gd name="connsiteX23" fmla="*/ 109477 w 608838"/>
                <a:gd name="connsiteY23" fmla="*/ 191225 h 491629"/>
                <a:gd name="connsiteX24" fmla="*/ 324062 w 608838"/>
                <a:gd name="connsiteY24" fmla="*/ 161682 h 491629"/>
                <a:gd name="connsiteX25" fmla="*/ 324062 w 608838"/>
                <a:gd name="connsiteY25" fmla="*/ 226204 h 491629"/>
                <a:gd name="connsiteX26" fmla="*/ 388693 w 608838"/>
                <a:gd name="connsiteY26" fmla="*/ 226204 h 491629"/>
                <a:gd name="connsiteX27" fmla="*/ 388693 w 608838"/>
                <a:gd name="connsiteY27" fmla="*/ 161682 h 491629"/>
                <a:gd name="connsiteX28" fmla="*/ 220144 w 608838"/>
                <a:gd name="connsiteY28" fmla="*/ 161682 h 491629"/>
                <a:gd name="connsiteX29" fmla="*/ 220144 w 608838"/>
                <a:gd name="connsiteY29" fmla="*/ 226204 h 491629"/>
                <a:gd name="connsiteX30" fmla="*/ 284775 w 608838"/>
                <a:gd name="connsiteY30" fmla="*/ 226204 h 491629"/>
                <a:gd name="connsiteX31" fmla="*/ 284775 w 608838"/>
                <a:gd name="connsiteY31" fmla="*/ 161682 h 491629"/>
                <a:gd name="connsiteX32" fmla="*/ 499361 w 608838"/>
                <a:gd name="connsiteY32" fmla="*/ 96797 h 491629"/>
                <a:gd name="connsiteX33" fmla="*/ 499361 w 608838"/>
                <a:gd name="connsiteY33" fmla="*/ 155579 h 491629"/>
                <a:gd name="connsiteX34" fmla="*/ 558245 w 608838"/>
                <a:gd name="connsiteY34" fmla="*/ 155579 h 491629"/>
                <a:gd name="connsiteX35" fmla="*/ 558245 w 608838"/>
                <a:gd name="connsiteY35" fmla="*/ 96797 h 491629"/>
                <a:gd name="connsiteX36" fmla="*/ 50593 w 608838"/>
                <a:gd name="connsiteY36" fmla="*/ 96797 h 491629"/>
                <a:gd name="connsiteX37" fmla="*/ 50593 w 608838"/>
                <a:gd name="connsiteY37" fmla="*/ 155579 h 491629"/>
                <a:gd name="connsiteX38" fmla="*/ 109477 w 608838"/>
                <a:gd name="connsiteY38" fmla="*/ 155579 h 491629"/>
                <a:gd name="connsiteX39" fmla="*/ 109477 w 608838"/>
                <a:gd name="connsiteY39" fmla="*/ 96797 h 491629"/>
                <a:gd name="connsiteX40" fmla="*/ 324062 w 608838"/>
                <a:gd name="connsiteY40" fmla="*/ 57938 h 491629"/>
                <a:gd name="connsiteX41" fmla="*/ 324062 w 608838"/>
                <a:gd name="connsiteY41" fmla="*/ 122461 h 491629"/>
                <a:gd name="connsiteX42" fmla="*/ 388693 w 608838"/>
                <a:gd name="connsiteY42" fmla="*/ 122461 h 491629"/>
                <a:gd name="connsiteX43" fmla="*/ 388693 w 608838"/>
                <a:gd name="connsiteY43" fmla="*/ 57938 h 491629"/>
                <a:gd name="connsiteX44" fmla="*/ 220144 w 608838"/>
                <a:gd name="connsiteY44" fmla="*/ 57938 h 491629"/>
                <a:gd name="connsiteX45" fmla="*/ 220144 w 608838"/>
                <a:gd name="connsiteY45" fmla="*/ 122461 h 491629"/>
                <a:gd name="connsiteX46" fmla="*/ 284775 w 608838"/>
                <a:gd name="connsiteY46" fmla="*/ 122461 h 491629"/>
                <a:gd name="connsiteX47" fmla="*/ 284775 w 608838"/>
                <a:gd name="connsiteY47" fmla="*/ 57938 h 491629"/>
                <a:gd name="connsiteX48" fmla="*/ 469401 w 608838"/>
                <a:gd name="connsiteY48" fmla="*/ 44033 h 491629"/>
                <a:gd name="connsiteX49" fmla="*/ 608838 w 608838"/>
                <a:gd name="connsiteY49" fmla="*/ 44033 h 491629"/>
                <a:gd name="connsiteX50" fmla="*/ 608838 w 608838"/>
                <a:gd name="connsiteY50" fmla="*/ 491629 h 491629"/>
                <a:gd name="connsiteX51" fmla="*/ 510950 w 608838"/>
                <a:gd name="connsiteY51" fmla="*/ 491629 h 491629"/>
                <a:gd name="connsiteX52" fmla="*/ 510950 w 608838"/>
                <a:gd name="connsiteY52" fmla="*/ 391651 h 491629"/>
                <a:gd name="connsiteX53" fmla="*/ 469401 w 608838"/>
                <a:gd name="connsiteY53" fmla="*/ 391651 h 491629"/>
                <a:gd name="connsiteX54" fmla="*/ 0 w 608838"/>
                <a:gd name="connsiteY54" fmla="*/ 44033 h 491629"/>
                <a:gd name="connsiteX55" fmla="*/ 139437 w 608838"/>
                <a:gd name="connsiteY55" fmla="*/ 44033 h 491629"/>
                <a:gd name="connsiteX56" fmla="*/ 139437 w 608838"/>
                <a:gd name="connsiteY56" fmla="*/ 391651 h 491629"/>
                <a:gd name="connsiteX57" fmla="*/ 97889 w 608838"/>
                <a:gd name="connsiteY57" fmla="*/ 391651 h 491629"/>
                <a:gd name="connsiteX58" fmla="*/ 97889 w 608838"/>
                <a:gd name="connsiteY58" fmla="*/ 491629 h 491629"/>
                <a:gd name="connsiteX59" fmla="*/ 0 w 608838"/>
                <a:gd name="connsiteY59" fmla="*/ 491629 h 491629"/>
                <a:gd name="connsiteX60" fmla="*/ 164558 w 608838"/>
                <a:gd name="connsiteY60" fmla="*/ 0 h 491629"/>
                <a:gd name="connsiteX61" fmla="*/ 444279 w 608838"/>
                <a:gd name="connsiteY61" fmla="*/ 0 h 491629"/>
                <a:gd name="connsiteX62" fmla="*/ 444279 w 608838"/>
                <a:gd name="connsiteY62" fmla="*/ 491629 h 491629"/>
                <a:gd name="connsiteX63" fmla="*/ 336781 w 608838"/>
                <a:gd name="connsiteY63" fmla="*/ 491629 h 491629"/>
                <a:gd name="connsiteX64" fmla="*/ 336781 w 608838"/>
                <a:gd name="connsiteY64" fmla="*/ 381866 h 491629"/>
                <a:gd name="connsiteX65" fmla="*/ 272056 w 608838"/>
                <a:gd name="connsiteY65" fmla="*/ 381866 h 491629"/>
                <a:gd name="connsiteX66" fmla="*/ 272056 w 608838"/>
                <a:gd name="connsiteY66" fmla="*/ 491629 h 491629"/>
                <a:gd name="connsiteX67" fmla="*/ 164558 w 608838"/>
                <a:gd name="connsiteY67" fmla="*/ 491629 h 49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608838" h="491629">
                  <a:moveTo>
                    <a:pt x="499361" y="285654"/>
                  </a:moveTo>
                  <a:lnTo>
                    <a:pt x="499361" y="344437"/>
                  </a:lnTo>
                  <a:lnTo>
                    <a:pt x="558245" y="344437"/>
                  </a:lnTo>
                  <a:lnTo>
                    <a:pt x="558245" y="285654"/>
                  </a:lnTo>
                  <a:close/>
                  <a:moveTo>
                    <a:pt x="50593" y="285654"/>
                  </a:moveTo>
                  <a:lnTo>
                    <a:pt x="50593" y="344437"/>
                  </a:lnTo>
                  <a:lnTo>
                    <a:pt x="109477" y="344437"/>
                  </a:lnTo>
                  <a:lnTo>
                    <a:pt x="109477" y="285654"/>
                  </a:lnTo>
                  <a:close/>
                  <a:moveTo>
                    <a:pt x="324062" y="265425"/>
                  </a:moveTo>
                  <a:lnTo>
                    <a:pt x="324062" y="329947"/>
                  </a:lnTo>
                  <a:lnTo>
                    <a:pt x="388693" y="329947"/>
                  </a:lnTo>
                  <a:lnTo>
                    <a:pt x="388693" y="265425"/>
                  </a:lnTo>
                  <a:close/>
                  <a:moveTo>
                    <a:pt x="220144" y="265425"/>
                  </a:moveTo>
                  <a:lnTo>
                    <a:pt x="220144" y="329947"/>
                  </a:lnTo>
                  <a:lnTo>
                    <a:pt x="284775" y="329947"/>
                  </a:lnTo>
                  <a:lnTo>
                    <a:pt x="284775" y="265425"/>
                  </a:lnTo>
                  <a:close/>
                  <a:moveTo>
                    <a:pt x="499361" y="191225"/>
                  </a:moveTo>
                  <a:lnTo>
                    <a:pt x="499361" y="250008"/>
                  </a:lnTo>
                  <a:lnTo>
                    <a:pt x="558245" y="250008"/>
                  </a:lnTo>
                  <a:lnTo>
                    <a:pt x="558245" y="191225"/>
                  </a:lnTo>
                  <a:close/>
                  <a:moveTo>
                    <a:pt x="50593" y="191225"/>
                  </a:moveTo>
                  <a:lnTo>
                    <a:pt x="50593" y="250008"/>
                  </a:lnTo>
                  <a:lnTo>
                    <a:pt x="109477" y="250008"/>
                  </a:lnTo>
                  <a:lnTo>
                    <a:pt x="109477" y="191225"/>
                  </a:lnTo>
                  <a:close/>
                  <a:moveTo>
                    <a:pt x="324062" y="161682"/>
                  </a:moveTo>
                  <a:lnTo>
                    <a:pt x="324062" y="226204"/>
                  </a:lnTo>
                  <a:lnTo>
                    <a:pt x="388693" y="226204"/>
                  </a:lnTo>
                  <a:lnTo>
                    <a:pt x="388693" y="161682"/>
                  </a:lnTo>
                  <a:close/>
                  <a:moveTo>
                    <a:pt x="220144" y="161682"/>
                  </a:moveTo>
                  <a:lnTo>
                    <a:pt x="220144" y="226204"/>
                  </a:lnTo>
                  <a:lnTo>
                    <a:pt x="284775" y="226204"/>
                  </a:lnTo>
                  <a:lnTo>
                    <a:pt x="284775" y="161682"/>
                  </a:lnTo>
                  <a:close/>
                  <a:moveTo>
                    <a:pt x="499361" y="96797"/>
                  </a:moveTo>
                  <a:lnTo>
                    <a:pt x="499361" y="155579"/>
                  </a:lnTo>
                  <a:lnTo>
                    <a:pt x="558245" y="155579"/>
                  </a:lnTo>
                  <a:lnTo>
                    <a:pt x="558245" y="96797"/>
                  </a:lnTo>
                  <a:close/>
                  <a:moveTo>
                    <a:pt x="50593" y="96797"/>
                  </a:moveTo>
                  <a:lnTo>
                    <a:pt x="50593" y="155579"/>
                  </a:lnTo>
                  <a:lnTo>
                    <a:pt x="109477" y="155579"/>
                  </a:lnTo>
                  <a:lnTo>
                    <a:pt x="109477" y="96797"/>
                  </a:lnTo>
                  <a:close/>
                  <a:moveTo>
                    <a:pt x="324062" y="57938"/>
                  </a:moveTo>
                  <a:lnTo>
                    <a:pt x="324062" y="122461"/>
                  </a:lnTo>
                  <a:lnTo>
                    <a:pt x="388693" y="122461"/>
                  </a:lnTo>
                  <a:lnTo>
                    <a:pt x="388693" y="57938"/>
                  </a:lnTo>
                  <a:close/>
                  <a:moveTo>
                    <a:pt x="220144" y="57938"/>
                  </a:moveTo>
                  <a:lnTo>
                    <a:pt x="220144" y="122461"/>
                  </a:lnTo>
                  <a:lnTo>
                    <a:pt x="284775" y="122461"/>
                  </a:lnTo>
                  <a:lnTo>
                    <a:pt x="284775" y="57938"/>
                  </a:lnTo>
                  <a:close/>
                  <a:moveTo>
                    <a:pt x="469401" y="44033"/>
                  </a:moveTo>
                  <a:lnTo>
                    <a:pt x="608838" y="44033"/>
                  </a:lnTo>
                  <a:lnTo>
                    <a:pt x="608838" y="491629"/>
                  </a:lnTo>
                  <a:lnTo>
                    <a:pt x="510950" y="491629"/>
                  </a:lnTo>
                  <a:lnTo>
                    <a:pt x="510950" y="391651"/>
                  </a:lnTo>
                  <a:lnTo>
                    <a:pt x="469401" y="391651"/>
                  </a:lnTo>
                  <a:close/>
                  <a:moveTo>
                    <a:pt x="0" y="44033"/>
                  </a:moveTo>
                  <a:lnTo>
                    <a:pt x="139437" y="44033"/>
                  </a:lnTo>
                  <a:lnTo>
                    <a:pt x="139437" y="391651"/>
                  </a:lnTo>
                  <a:lnTo>
                    <a:pt x="97889" y="391651"/>
                  </a:lnTo>
                  <a:lnTo>
                    <a:pt x="97889" y="491629"/>
                  </a:lnTo>
                  <a:lnTo>
                    <a:pt x="0" y="491629"/>
                  </a:lnTo>
                  <a:close/>
                  <a:moveTo>
                    <a:pt x="164558" y="0"/>
                  </a:moveTo>
                  <a:lnTo>
                    <a:pt x="444279" y="0"/>
                  </a:lnTo>
                  <a:lnTo>
                    <a:pt x="444279" y="491629"/>
                  </a:lnTo>
                  <a:lnTo>
                    <a:pt x="336781" y="491629"/>
                  </a:lnTo>
                  <a:lnTo>
                    <a:pt x="336781" y="381866"/>
                  </a:lnTo>
                  <a:lnTo>
                    <a:pt x="272056" y="381866"/>
                  </a:lnTo>
                  <a:lnTo>
                    <a:pt x="272056" y="491629"/>
                  </a:lnTo>
                  <a:lnTo>
                    <a:pt x="164558" y="491629"/>
                  </a:lnTo>
                  <a:close/>
                </a:path>
              </a:pathLst>
            </a:custGeom>
            <a:solidFill>
              <a:srgbClr val="00D5DA"/>
            </a:solidFill>
            <a:ln>
              <a:noFill/>
            </a:ln>
          </p:spPr>
          <p:txBody>
            <a:bodyPr/>
            <a:lstStyle/>
            <a:p/>
          </p:txBody>
        </p:sp>
        <p:sp>
          <p:nvSpPr>
            <p:cNvPr id="51" name="椭圆 50"/>
            <p:cNvSpPr/>
            <p:nvPr/>
          </p:nvSpPr>
          <p:spPr>
            <a:xfrm>
              <a:off x="7921" y="3056"/>
              <a:ext cx="85" cy="85"/>
            </a:xfrm>
            <a:prstGeom prst="ellipse">
              <a:avLst/>
            </a:prstGeom>
            <a:solidFill>
              <a:srgbClr val="E63E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6779260" y="1854518"/>
            <a:ext cx="1123950" cy="1123950"/>
            <a:chOff x="10484" y="2648"/>
            <a:chExt cx="1770" cy="1770"/>
          </a:xfrm>
        </p:grpSpPr>
        <p:sp>
          <p:nvSpPr>
            <p:cNvPr id="46" name="椭圆 45"/>
            <p:cNvSpPr/>
            <p:nvPr/>
          </p:nvSpPr>
          <p:spPr>
            <a:xfrm>
              <a:off x="10484" y="2648"/>
              <a:ext cx="1770" cy="1770"/>
            </a:xfrm>
            <a:prstGeom prst="ellipse">
              <a:avLst/>
            </a:prstGeom>
            <a:noFill/>
            <a:ln>
              <a:solidFill>
                <a:srgbClr val="FF22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39" name="statistics-settings_72708"/>
            <p:cNvSpPr>
              <a:spLocks noChangeAspect="1"/>
            </p:cNvSpPr>
            <p:nvPr/>
          </p:nvSpPr>
          <p:spPr bwMode="auto">
            <a:xfrm>
              <a:off x="10922" y="3109"/>
              <a:ext cx="796" cy="765"/>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rgbClr val="FF2250"/>
            </a:solidFill>
            <a:ln>
              <a:noFill/>
            </a:ln>
          </p:spPr>
          <p:txBody>
            <a:bodyPr/>
            <a:lstStyle/>
            <a:p/>
          </p:txBody>
        </p:sp>
        <p:sp>
          <p:nvSpPr>
            <p:cNvPr id="52" name="椭圆 51"/>
            <p:cNvSpPr/>
            <p:nvPr/>
          </p:nvSpPr>
          <p:spPr>
            <a:xfrm>
              <a:off x="12090" y="3056"/>
              <a:ext cx="85" cy="85"/>
            </a:xfrm>
            <a:prstGeom prst="ellipse">
              <a:avLst/>
            </a:prstGeom>
            <a:solidFill>
              <a:srgbClr val="E63E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34" name="矩形 33"/>
          <p:cNvSpPr/>
          <p:nvPr/>
        </p:nvSpPr>
        <p:spPr>
          <a:xfrm>
            <a:off x="1179830" y="3330893"/>
            <a:ext cx="1428274" cy="321945"/>
          </a:xfrm>
          <a:prstGeom prst="rect">
            <a:avLst/>
          </a:prstGeom>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263174" y="3709988"/>
            <a:ext cx="1261586" cy="671989"/>
          </a:xfrm>
          <a:prstGeom prst="rect">
            <a:avLst/>
          </a:prstGeom>
        </p:spPr>
        <p:txBody>
          <a:bodyPr wrap="square">
            <a:spAutoFit/>
          </a:bodyPr>
          <a:lstStyle/>
          <a:p>
            <a:pPr algn="ctr">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43" name="矩形 42"/>
          <p:cNvSpPr/>
          <p:nvPr/>
        </p:nvSpPr>
        <p:spPr>
          <a:xfrm>
            <a:off x="3980180" y="3330893"/>
            <a:ext cx="1428274" cy="321945"/>
          </a:xfrm>
          <a:prstGeom prst="rect">
            <a:avLst/>
          </a:prstGeom>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4063524" y="3709988"/>
            <a:ext cx="1261586" cy="671989"/>
          </a:xfrm>
          <a:prstGeom prst="rect">
            <a:avLst/>
          </a:prstGeom>
        </p:spPr>
        <p:txBody>
          <a:bodyPr wrap="square">
            <a:spAutoFit/>
          </a:bodyPr>
          <a:lstStyle/>
          <a:p>
            <a:pPr algn="ctr">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6596380" y="3330893"/>
            <a:ext cx="1428274" cy="321945"/>
          </a:xfrm>
          <a:prstGeom prst="rect">
            <a:avLst/>
          </a:prstGeom>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49" name="矩形 48"/>
          <p:cNvSpPr/>
          <p:nvPr/>
        </p:nvSpPr>
        <p:spPr>
          <a:xfrm>
            <a:off x="6679724" y="3709988"/>
            <a:ext cx="1261586" cy="671989"/>
          </a:xfrm>
          <a:prstGeom prst="rect">
            <a:avLst/>
          </a:prstGeom>
        </p:spPr>
        <p:txBody>
          <a:bodyPr wrap="square">
            <a:spAutoFit/>
          </a:bodyPr>
          <a:lstStyle/>
          <a:p>
            <a:pPr algn="ctr">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anim calcmode="lin" valueType="num">
                                      <p:cBhvr>
                                        <p:cTn id="18" dur="1000" fill="hold"/>
                                        <p:tgtEl>
                                          <p:spTgt spid="32"/>
                                        </p:tgtEl>
                                        <p:attrNameLst>
                                          <p:attrName>ppt_x</p:attrName>
                                        </p:attrNameLst>
                                      </p:cBhvr>
                                      <p:tavLst>
                                        <p:tav tm="0">
                                          <p:val>
                                            <p:strVal val="#ppt_x"/>
                                          </p:val>
                                        </p:tav>
                                        <p:tav tm="100000">
                                          <p:val>
                                            <p:strVal val="#ppt_x"/>
                                          </p:val>
                                        </p:tav>
                                      </p:tavLst>
                                    </p:anim>
                                    <p:anim calcmode="lin" valueType="num">
                                      <p:cBhvr>
                                        <p:cTn id="1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001" name="image 1001"/>
          <p:cNvPicPr>
            <a:picLocks noChangeAspect="1"/>
          </p:cNvPicPr>
          <p:nvPr/>
        </p:nvPicPr>
        <p:blipFill>
          <a:blip r:embed="rId1"/>
          <a:stretch>
            <a:fillRect/>
          </a:stretch>
        </p:blipFill>
        <p:spPr>
          <a:xfrm>
            <a:off x="-9525" y="-9207"/>
            <a:ext cx="9158288" cy="2562225"/>
          </a:xfrm>
          <a:prstGeom prst="rect">
            <a:avLst/>
          </a:prstGeom>
        </p:spPr>
      </p:pic>
      <p:pic>
        <p:nvPicPr>
          <p:cNvPr id="1002" name="image 1002"/>
          <p:cNvPicPr>
            <a:picLocks noChangeAspect="1"/>
          </p:cNvPicPr>
          <p:nvPr/>
        </p:nvPicPr>
        <p:blipFill>
          <a:blip r:embed="rId2"/>
          <a:stretch>
            <a:fillRect/>
          </a:stretch>
        </p:blipFill>
        <p:spPr>
          <a:xfrm>
            <a:off x="-9525" y="-9207"/>
            <a:ext cx="9158288" cy="2524125"/>
          </a:xfrm>
          <a:prstGeom prst="rect">
            <a:avLst/>
          </a:prstGeom>
        </p:spPr>
      </p:pic>
      <p:pic>
        <p:nvPicPr>
          <p:cNvPr id="1004" name="image 1004"/>
          <p:cNvPicPr>
            <a:picLocks noChangeAspect="1"/>
          </p:cNvPicPr>
          <p:nvPr/>
        </p:nvPicPr>
        <p:blipFill>
          <a:blip r:embed="rId3"/>
          <a:stretch>
            <a:fillRect/>
          </a:stretch>
        </p:blipFill>
        <p:spPr>
          <a:xfrm>
            <a:off x="-252412" y="-180657"/>
            <a:ext cx="652463" cy="576263"/>
          </a:xfrm>
          <a:prstGeom prst="rect">
            <a:avLst/>
          </a:prstGeom>
        </p:spPr>
      </p:pic>
      <p:sp>
        <p:nvSpPr>
          <p:cNvPr id="1005" name="Object 1005"/>
          <p:cNvSpPr txBox="1"/>
          <p:nvPr/>
        </p:nvSpPr>
        <p:spPr>
          <a:xfrm>
            <a:off x="992460" y="1103310"/>
            <a:ext cx="3990677" cy="257175"/>
          </a:xfrm>
          <a:prstGeom prst="rect">
            <a:avLst/>
          </a:prstGeom>
        </p:spPr>
        <p:txBody>
          <a:bodyPr vert="horz" rtlCol="0" anchor="t" anchorCtr="0">
            <a:noAutofit/>
          </a:bodyPr>
          <a:lstStyle/>
          <a:p>
            <a:pPr algn="l">
              <a:lnSpc>
                <a:spcPct val="100000"/>
              </a:lnSpc>
            </a:pPr>
            <a:r>
              <a:rPr lang="zh-CN" sz="1690" b="0" i="0" spc="450" dirty="0">
                <a:solidFill>
                  <a:srgbClr val="00F8ED"/>
                </a:solidFill>
                <a:latin typeface="汉仪综艺体简" panose="02010609000101010101" pitchFamily="49" charset="-122"/>
                <a:ea typeface="汉仪综艺体简" panose="02010609000101010101" pitchFamily="49" charset="-122"/>
              </a:rPr>
              <a:t>Growth Output</a:t>
            </a:r>
            <a:endParaRPr lang="zh-CN" altLang="en-US" sz="675" dirty="0">
              <a:ea typeface="汉仪综艺体简" panose="02010609000101010101" pitchFamily="49" charset="-122"/>
            </a:endParaRPr>
          </a:p>
        </p:txBody>
      </p:sp>
      <p:grpSp>
        <p:nvGrpSpPr>
          <p:cNvPr id="1006" name="组合 1006"/>
          <p:cNvGrpSpPr/>
          <p:nvPr/>
        </p:nvGrpSpPr>
        <p:grpSpPr>
          <a:xfrm>
            <a:off x="1010245" y="2981643"/>
            <a:ext cx="2020193" cy="1274706"/>
            <a:chOff x="2693987" y="7950200"/>
            <a:chExt cx="5387181" cy="3399216"/>
          </a:xfrm>
        </p:grpSpPr>
        <p:sp>
          <p:nvSpPr>
            <p:cNvPr id="1007" name="Object 1007"/>
            <p:cNvSpPr txBox="1"/>
            <p:nvPr/>
          </p:nvSpPr>
          <p:spPr>
            <a:xfrm>
              <a:off x="2620168" y="10282616"/>
              <a:ext cx="56134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自然输出才艺技能，创造内容多样性</a:t>
              </a:r>
              <a:endParaRPr lang="zh-CN" altLang="en-US" sz="675" dirty="0">
                <a:ea typeface="汉仪综艺体简" panose="02010609000101010101" pitchFamily="49" charset="-122"/>
              </a:endParaRPr>
            </a:p>
          </p:txBody>
        </p:sp>
        <p:sp>
          <p:nvSpPr>
            <p:cNvPr id="1008" name="Object 1008"/>
            <p:cNvSpPr txBox="1"/>
            <p:nvPr/>
          </p:nvSpPr>
          <p:spPr>
            <a:xfrm>
              <a:off x="2592387" y="9414090"/>
              <a:ext cx="5641174"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前期</a:t>
              </a:r>
              <a:endParaRPr lang="zh-CN" altLang="en-US" sz="675" dirty="0">
                <a:ea typeface="汉仪综艺体简" panose="02010609000101010101" pitchFamily="49" charset="-122"/>
              </a:endParaRPr>
            </a:p>
          </p:txBody>
        </p:sp>
        <p:pic>
          <p:nvPicPr>
            <p:cNvPr id="1009" name="image 1009"/>
            <p:cNvPicPr>
              <a:picLocks noChangeAspect="1"/>
            </p:cNvPicPr>
            <p:nvPr/>
          </p:nvPicPr>
          <p:blipFill>
            <a:blip r:embed="rId4"/>
            <a:stretch>
              <a:fillRect/>
            </a:stretch>
          </p:blipFill>
          <p:spPr>
            <a:xfrm>
              <a:off x="2705100" y="7950200"/>
              <a:ext cx="876300" cy="876300"/>
            </a:xfrm>
            <a:prstGeom prst="rect">
              <a:avLst/>
            </a:prstGeom>
          </p:spPr>
        </p:pic>
        <p:sp>
          <p:nvSpPr>
            <p:cNvPr id="10010" name="Object 10010"/>
            <p:cNvSpPr txBox="1"/>
            <p:nvPr/>
          </p:nvSpPr>
          <p:spPr>
            <a:xfrm>
              <a:off x="2917229" y="8074469"/>
              <a:ext cx="469900" cy="457200"/>
            </a:xfrm>
            <a:prstGeom prst="rect">
              <a:avLst/>
            </a:prstGeom>
          </p:spPr>
          <p:txBody>
            <a:bodyPr vert="horz" rtlCol="0" anchor="t" anchorCtr="0">
              <a:noAutofit/>
            </a:bodyPr>
            <a:lstStyle/>
            <a:p>
              <a:pPr algn="ctr">
                <a:lnSpc>
                  <a:spcPct val="100000"/>
                </a:lnSpc>
              </a:pPr>
              <a:r>
                <a:rPr lang="zh-CN" sz="1125" b="0" i="0" dirty="0">
                  <a:solidFill>
                    <a:srgbClr val="FFFFFF"/>
                  </a:solidFill>
                  <a:latin typeface="汉仪综艺体简" panose="02010609000101010101" pitchFamily="49" charset="-122"/>
                  <a:ea typeface="汉仪综艺体简" panose="02010609000101010101" pitchFamily="49" charset="-122"/>
                </a:rPr>
                <a:t>01</a:t>
              </a:r>
              <a:endParaRPr lang="zh-CN" altLang="en-US" sz="675" dirty="0">
                <a:ea typeface="汉仪综艺体简" panose="02010609000101010101" pitchFamily="49" charset="-122"/>
              </a:endParaRPr>
            </a:p>
          </p:txBody>
        </p:sp>
      </p:grpSp>
      <p:grpSp>
        <p:nvGrpSpPr>
          <p:cNvPr id="10011" name="组合 10011"/>
          <p:cNvGrpSpPr/>
          <p:nvPr/>
        </p:nvGrpSpPr>
        <p:grpSpPr>
          <a:xfrm>
            <a:off x="3602534" y="2981643"/>
            <a:ext cx="2021607" cy="1274483"/>
            <a:chOff x="9606756" y="7950200"/>
            <a:chExt cx="5390951" cy="3398620"/>
          </a:xfrm>
        </p:grpSpPr>
        <p:sp>
          <p:nvSpPr>
            <p:cNvPr id="10012" name="Object 10012"/>
            <p:cNvSpPr txBox="1"/>
            <p:nvPr/>
          </p:nvSpPr>
          <p:spPr>
            <a:xfrm>
              <a:off x="9536707" y="10282020"/>
              <a:ext cx="56134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完善才艺熟练度、视频内容框架，提供内容质量</a:t>
              </a:r>
              <a:endParaRPr lang="zh-CN" altLang="en-US" sz="675" dirty="0">
                <a:ea typeface="汉仪综艺体简" panose="02010609000101010101" pitchFamily="49" charset="-122"/>
              </a:endParaRPr>
            </a:p>
          </p:txBody>
        </p:sp>
        <p:sp>
          <p:nvSpPr>
            <p:cNvPr id="10013" name="Object 10013"/>
            <p:cNvSpPr txBox="1"/>
            <p:nvPr/>
          </p:nvSpPr>
          <p:spPr>
            <a:xfrm>
              <a:off x="9505156" y="9408336"/>
              <a:ext cx="5167451"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中期</a:t>
              </a:r>
              <a:endParaRPr lang="zh-CN" altLang="en-US" sz="675" dirty="0">
                <a:ea typeface="汉仪综艺体简" panose="02010609000101010101" pitchFamily="49" charset="-122"/>
              </a:endParaRPr>
            </a:p>
          </p:txBody>
        </p:sp>
        <p:pic>
          <p:nvPicPr>
            <p:cNvPr id="10014" name="image 10014"/>
            <p:cNvPicPr>
              <a:picLocks noChangeAspect="1"/>
            </p:cNvPicPr>
            <p:nvPr/>
          </p:nvPicPr>
          <p:blipFill>
            <a:blip r:embed="rId5"/>
            <a:stretch>
              <a:fillRect/>
            </a:stretch>
          </p:blipFill>
          <p:spPr>
            <a:xfrm>
              <a:off x="9613900" y="7950200"/>
              <a:ext cx="876300" cy="876300"/>
            </a:xfrm>
            <a:prstGeom prst="rect">
              <a:avLst/>
            </a:prstGeom>
          </p:spPr>
        </p:pic>
        <p:sp>
          <p:nvSpPr>
            <p:cNvPr id="10015" name="Object 10015"/>
            <p:cNvSpPr txBox="1"/>
            <p:nvPr/>
          </p:nvSpPr>
          <p:spPr>
            <a:xfrm>
              <a:off x="9787929" y="8074469"/>
              <a:ext cx="546100" cy="457200"/>
            </a:xfrm>
            <a:prstGeom prst="rect">
              <a:avLst/>
            </a:prstGeom>
          </p:spPr>
          <p:txBody>
            <a:bodyPr vert="horz" rtlCol="0" anchor="t" anchorCtr="0">
              <a:noAutofit/>
            </a:bodyPr>
            <a:lstStyle/>
            <a:p>
              <a:pPr algn="ctr">
                <a:lnSpc>
                  <a:spcPct val="100000"/>
                </a:lnSpc>
              </a:pPr>
              <a:r>
                <a:rPr lang="zh-CN" sz="1125" b="0" i="0" dirty="0">
                  <a:solidFill>
                    <a:srgbClr val="020C24"/>
                  </a:solidFill>
                  <a:latin typeface="汉仪综艺体简" panose="02010609000101010101" pitchFamily="49" charset="-122"/>
                  <a:ea typeface="汉仪综艺体简" panose="02010609000101010101" pitchFamily="49" charset="-122"/>
                </a:rPr>
                <a:t>02</a:t>
              </a:r>
              <a:endParaRPr lang="zh-CN" altLang="en-US" sz="675" dirty="0">
                <a:ea typeface="汉仪综艺体简" panose="02010609000101010101" pitchFamily="49" charset="-122"/>
              </a:endParaRPr>
            </a:p>
          </p:txBody>
        </p:sp>
      </p:grpSp>
      <p:grpSp>
        <p:nvGrpSpPr>
          <p:cNvPr id="10016" name="组合 10016"/>
          <p:cNvGrpSpPr/>
          <p:nvPr/>
        </p:nvGrpSpPr>
        <p:grpSpPr>
          <a:xfrm>
            <a:off x="6193110" y="2981643"/>
            <a:ext cx="2018186" cy="1274185"/>
            <a:chOff x="16514959" y="7950200"/>
            <a:chExt cx="5381828" cy="3397827"/>
          </a:xfrm>
        </p:grpSpPr>
        <p:sp>
          <p:nvSpPr>
            <p:cNvPr id="10017" name="Object 10017"/>
            <p:cNvSpPr txBox="1"/>
            <p:nvPr/>
          </p:nvSpPr>
          <p:spPr>
            <a:xfrm>
              <a:off x="16435784" y="10281227"/>
              <a:ext cx="56134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确定个人方向特点发展，成功创造个人IP</a:t>
              </a:r>
              <a:endParaRPr lang="zh-CN" altLang="en-US" sz="675" dirty="0">
                <a:ea typeface="汉仪综艺体简" panose="02010609000101010101" pitchFamily="49" charset="-122"/>
              </a:endParaRPr>
            </a:p>
          </p:txBody>
        </p:sp>
        <p:sp>
          <p:nvSpPr>
            <p:cNvPr id="10018" name="Object 10018"/>
            <p:cNvSpPr txBox="1"/>
            <p:nvPr/>
          </p:nvSpPr>
          <p:spPr>
            <a:xfrm>
              <a:off x="16413359" y="9404962"/>
              <a:ext cx="5635828"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后期</a:t>
              </a:r>
              <a:endParaRPr lang="zh-CN" altLang="en-US" sz="675" dirty="0">
                <a:ea typeface="汉仪综艺体简" panose="02010609000101010101" pitchFamily="49" charset="-122"/>
              </a:endParaRPr>
            </a:p>
          </p:txBody>
        </p:sp>
        <p:pic>
          <p:nvPicPr>
            <p:cNvPr id="10019" name="image 10019"/>
            <p:cNvPicPr>
              <a:picLocks noChangeAspect="1"/>
            </p:cNvPicPr>
            <p:nvPr/>
          </p:nvPicPr>
          <p:blipFill>
            <a:blip r:embed="rId6"/>
            <a:stretch>
              <a:fillRect/>
            </a:stretch>
          </p:blipFill>
          <p:spPr>
            <a:xfrm>
              <a:off x="16522700" y="7950200"/>
              <a:ext cx="876300" cy="876300"/>
            </a:xfrm>
            <a:prstGeom prst="rect">
              <a:avLst/>
            </a:prstGeom>
          </p:spPr>
        </p:pic>
        <p:sp>
          <p:nvSpPr>
            <p:cNvPr id="10020" name="Object 10020"/>
            <p:cNvSpPr txBox="1"/>
            <p:nvPr/>
          </p:nvSpPr>
          <p:spPr>
            <a:xfrm>
              <a:off x="16696730" y="8074469"/>
              <a:ext cx="546100" cy="457200"/>
            </a:xfrm>
            <a:prstGeom prst="rect">
              <a:avLst/>
            </a:prstGeom>
          </p:spPr>
          <p:txBody>
            <a:bodyPr vert="horz" rtlCol="0" anchor="t" anchorCtr="0">
              <a:noAutofit/>
            </a:bodyPr>
            <a:lstStyle/>
            <a:p>
              <a:pPr algn="ctr">
                <a:lnSpc>
                  <a:spcPct val="100000"/>
                </a:lnSpc>
              </a:pPr>
              <a:r>
                <a:rPr lang="zh-CN" sz="1125" b="0" i="0" dirty="0">
                  <a:solidFill>
                    <a:srgbClr val="FFFFFF"/>
                  </a:solidFill>
                  <a:latin typeface="汉仪综艺体简" panose="02010609000101010101" pitchFamily="49" charset="-122"/>
                  <a:ea typeface="汉仪综艺体简" panose="02010609000101010101" pitchFamily="49" charset="-122"/>
                </a:rPr>
                <a:t>03</a:t>
              </a:r>
              <a:endParaRPr lang="zh-CN" altLang="en-US" sz="675" dirty="0">
                <a:ea typeface="汉仪综艺体简" panose="02010609000101010101" pitchFamily="49" charset="-122"/>
              </a:endParaRPr>
            </a:p>
          </p:txBody>
        </p:sp>
      </p:grpSp>
      <p:grpSp>
        <p:nvGrpSpPr>
          <p:cNvPr id="10021" name="组合 10021"/>
          <p:cNvGrpSpPr/>
          <p:nvPr/>
        </p:nvGrpSpPr>
        <p:grpSpPr>
          <a:xfrm>
            <a:off x="928387" y="369403"/>
            <a:ext cx="7577230" cy="942975"/>
            <a:chOff x="2475698" y="984227"/>
            <a:chExt cx="20205946" cy="2514599"/>
          </a:xfrm>
        </p:grpSpPr>
        <p:sp>
          <p:nvSpPr>
            <p:cNvPr id="10022" name="Object 10022"/>
            <p:cNvSpPr txBox="1"/>
            <p:nvPr/>
          </p:nvSpPr>
          <p:spPr>
            <a:xfrm>
              <a:off x="2374098" y="908027"/>
              <a:ext cx="20459946" cy="2514599"/>
            </a:xfrm>
            <a:prstGeom prst="rect">
              <a:avLst/>
            </a:prstGeom>
          </p:spPr>
          <p:txBody>
            <a:bodyPr vert="horz" rtlCol="0" anchor="t" anchorCtr="0">
              <a:noAutofit/>
            </a:bodyPr>
            <a:lstStyle/>
            <a:p>
              <a:pPr algn="l">
                <a:lnSpc>
                  <a:spcPct val="100000"/>
                </a:lnSpc>
              </a:pPr>
              <a:r>
                <a:rPr lang="zh-CN" sz="6190" b="0" i="0" spc="-1000" dirty="0">
                  <a:ln w="2381" cmpd="sng">
                    <a:solidFill>
                      <a:srgbClr val="FC0256">
                        <a:alpha val="45000"/>
                      </a:srgbClr>
                    </a:solidFill>
                  </a:ln>
                  <a:solidFill>
                    <a:srgbClr val="FFFFFF">
                      <a:alpha val="0"/>
                    </a:srgbClr>
                  </a:solidFill>
                  <a:latin typeface="汉仪综艺体简" panose="02010609000101010101" pitchFamily="49" charset="-122"/>
                  <a:ea typeface="汉仪综艺体简" panose="02010609000101010101" pitchFamily="49" charset="-122"/>
                </a:rPr>
                <a:t>HOW DO I DO THAT</a:t>
              </a:r>
              <a:endParaRPr lang="zh-CN" altLang="en-US" sz="675" dirty="0">
                <a:ea typeface="汉仪综艺体简" panose="02010609000101010101" pitchFamily="49" charset="-122"/>
              </a:endParaRPr>
            </a:p>
          </p:txBody>
        </p:sp>
        <p:sp>
          <p:nvSpPr>
            <p:cNvPr id="10023" name="Object 10023"/>
            <p:cNvSpPr txBox="1"/>
            <p:nvPr/>
          </p:nvSpPr>
          <p:spPr>
            <a:xfrm>
              <a:off x="2594371" y="1729311"/>
              <a:ext cx="8963101" cy="1346200"/>
            </a:xfrm>
            <a:prstGeom prst="rect">
              <a:avLst/>
            </a:prstGeom>
          </p:spPr>
          <p:txBody>
            <a:bodyPr vert="horz" rtlCol="0" anchor="t" anchorCtr="0">
              <a:noAutofit/>
            </a:bodyPr>
            <a:lstStyle/>
            <a:p>
              <a:pPr algn="l">
                <a:lnSpc>
                  <a:spcPct val="100000"/>
                </a:lnSpc>
              </a:pPr>
              <a:r>
                <a:rPr lang="zh-CN" sz="3300" b="0" i="0" dirty="0">
                  <a:solidFill>
                    <a:srgbClr val="020C24"/>
                  </a:solidFill>
                  <a:latin typeface="汉仪综艺体简" panose="02010609000101010101" pitchFamily="49" charset="-122"/>
                  <a:ea typeface="汉仪综艺体简" panose="02010609000101010101" pitchFamily="49" charset="-122"/>
                </a:rPr>
                <a:t>成长输出</a:t>
              </a:r>
              <a:endParaRPr lang="zh-CN" altLang="en-US" sz="675" dirty="0">
                <a:ea typeface="汉仪综艺体简" panose="02010609000101010101" pitchFamily="49" charset="-122"/>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006"/>
                                        </p:tgtEl>
                                        <p:attrNameLst>
                                          <p:attrName>style.visibility</p:attrName>
                                        </p:attrNameLst>
                                      </p:cBhvr>
                                      <p:to>
                                        <p:strVal val="visible"/>
                                      </p:to>
                                    </p:set>
                                    <p:animEffect transition="in" filter="blinds(horizontal)">
                                      <p:cBhvr>
                                        <p:cTn id="7" dur="500"/>
                                        <p:tgtEl>
                                          <p:spTgt spid="1006"/>
                                        </p:tgtEl>
                                      </p:cBhvr>
                                    </p:animEffect>
                                  </p:childTnLst>
                                </p:cTn>
                              </p:par>
                              <p:par>
                                <p:cTn id="8" presetID="3" presetClass="entr" presetSubtype="10" fill="hold" nodeType="withEffect">
                                  <p:stCondLst>
                                    <p:cond delay="0"/>
                                  </p:stCondLst>
                                  <p:childTnLst>
                                    <p:set>
                                      <p:cBhvr>
                                        <p:cTn id="9" dur="1" fill="hold">
                                          <p:stCondLst>
                                            <p:cond delay="0"/>
                                          </p:stCondLst>
                                        </p:cTn>
                                        <p:tgtEl>
                                          <p:spTgt spid="10011"/>
                                        </p:tgtEl>
                                        <p:attrNameLst>
                                          <p:attrName>style.visibility</p:attrName>
                                        </p:attrNameLst>
                                      </p:cBhvr>
                                      <p:to>
                                        <p:strVal val="visible"/>
                                      </p:to>
                                    </p:set>
                                    <p:animEffect transition="in" filter="blinds(horizontal)">
                                      <p:cBhvr>
                                        <p:cTn id="10" dur="500"/>
                                        <p:tgtEl>
                                          <p:spTgt spid="10011"/>
                                        </p:tgtEl>
                                      </p:cBhvr>
                                    </p:animEffect>
                                  </p:childTnLst>
                                </p:cTn>
                              </p:par>
                              <p:par>
                                <p:cTn id="11" presetID="3" presetClass="entr" presetSubtype="10" fill="hold" nodeType="withEffect">
                                  <p:stCondLst>
                                    <p:cond delay="0"/>
                                  </p:stCondLst>
                                  <p:childTnLst>
                                    <p:set>
                                      <p:cBhvr>
                                        <p:cTn id="12" dur="1" fill="hold">
                                          <p:stCondLst>
                                            <p:cond delay="0"/>
                                          </p:stCondLst>
                                        </p:cTn>
                                        <p:tgtEl>
                                          <p:spTgt spid="10016"/>
                                        </p:tgtEl>
                                        <p:attrNameLst>
                                          <p:attrName>style.visibility</p:attrName>
                                        </p:attrNameLst>
                                      </p:cBhvr>
                                      <p:to>
                                        <p:strVal val="visible"/>
                                      </p:to>
                                    </p:set>
                                    <p:animEffect transition="in" filter="blinds(horizontal)">
                                      <p:cBhvr>
                                        <p:cTn id="13" dur="500"/>
                                        <p:tgtEl>
                                          <p:spTgt spid="10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天空&#10;&#10;已生成高可信度的说明"/>
          <p:cNvPicPr>
            <a:picLocks noChangeAspect="1"/>
          </p:cNvPicPr>
          <p:nvPr/>
        </p:nvPicPr>
        <p:blipFill>
          <a:blip r:embed="rId1">
            <a:extLst>
              <a:ext uri="{BEBA8EAE-BF5A-486C-A8C5-ECC9F3942E4B}">
                <a14:imgProps xmlns:a14="http://schemas.microsoft.com/office/drawing/2010/main">
                  <a14:imgLayer r:embed="rId2">
                    <a14:imgEffect>
                      <a14:artisticBlur/>
                    </a14:imgEffect>
                    <a14:imgEffect>
                      <a14:brightnessContrast bright="-65000" contrast="10000"/>
                    </a14:imgEffect>
                  </a14:imgLayer>
                </a14:imgProps>
              </a:ext>
              <a:ext uri="{28A0092B-C50C-407E-A947-70E740481C1C}">
                <a14:useLocalDpi xmlns:a14="http://schemas.microsoft.com/office/drawing/2010/main" val="0"/>
              </a:ext>
            </a:extLst>
          </a:blip>
          <a:srcRect l="26481" r="26481"/>
          <a:stretch>
            <a:fillRect/>
          </a:stretch>
        </p:blipFill>
        <p:spPr>
          <a:xfrm>
            <a:off x="0" y="450"/>
            <a:ext cx="9144000" cy="5143500"/>
          </a:xfrm>
          <a:prstGeom prst="rect">
            <a:avLst/>
          </a:prstGeom>
        </p:spPr>
      </p:pic>
      <p:sp>
        <p:nvSpPr>
          <p:cNvPr id="5" name="矩形 4"/>
          <p:cNvSpPr/>
          <p:nvPr/>
        </p:nvSpPr>
        <p:spPr>
          <a:xfrm>
            <a:off x="0" y="450"/>
            <a:ext cx="9144000" cy="5143500"/>
          </a:xfrm>
          <a:prstGeom prst="rect">
            <a:avLst/>
          </a:prstGeom>
          <a:gradFill flip="none" rotWithShape="1">
            <a:gsLst>
              <a:gs pos="0">
                <a:schemeClr val="bg2">
                  <a:lumMod val="10000"/>
                  <a:alpha val="20000"/>
                </a:schemeClr>
              </a:gs>
              <a:gs pos="100000">
                <a:srgbClr val="7030A0">
                  <a:alpha val="2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 name="矩形 6"/>
          <p:cNvSpPr/>
          <p:nvPr/>
        </p:nvSpPr>
        <p:spPr>
          <a:xfrm>
            <a:off x="2553335" y="3510915"/>
            <a:ext cx="4037330" cy="714375"/>
          </a:xfrm>
          <a:prstGeom prst="rect">
            <a:avLst/>
          </a:prstGeom>
        </p:spPr>
        <p:txBody>
          <a:bodyPr vert="horz" wrap="square">
            <a:spAutoFit/>
          </a:bodyPr>
          <a:lstStyle/>
          <a:p>
            <a:pPr algn="ctr"/>
            <a:r>
              <a:rPr lang="zh-CN" altLang="en-US" sz="4050" dirty="0">
                <a:solidFill>
                  <a:schemeClr val="bg1"/>
                </a:solidFill>
                <a:latin typeface="汉仪综艺体简" panose="02010609000101010101" pitchFamily="49" charset="-122"/>
                <a:ea typeface="汉仪综艺体简" panose="02010609000101010101" pitchFamily="49" charset="-122"/>
              </a:rPr>
              <a:t>进行用户分析</a:t>
            </a:r>
            <a:endParaRPr lang="zh-CN" altLang="en-US" sz="4050" dirty="0">
              <a:solidFill>
                <a:schemeClr val="bg1"/>
              </a:solidFill>
              <a:latin typeface="汉仪综艺体简" panose="02010609000101010101" pitchFamily="49" charset="-122"/>
              <a:ea typeface="汉仪综艺体简" panose="02010609000101010101" pitchFamily="49" charset="-122"/>
            </a:endParaRPr>
          </a:p>
        </p:txBody>
      </p:sp>
      <p:sp>
        <p:nvSpPr>
          <p:cNvPr id="8" name="矩形 7"/>
          <p:cNvSpPr/>
          <p:nvPr/>
        </p:nvSpPr>
        <p:spPr>
          <a:xfrm>
            <a:off x="-779060" y="863531"/>
            <a:ext cx="1511952" cy="3732753"/>
          </a:xfrm>
          <a:prstGeom prst="rect">
            <a:avLst/>
          </a:prstGeom>
        </p:spPr>
        <p:txBody>
          <a:bodyPr vert="eaVert" wrap="none">
            <a:spAutoFit/>
          </a:bodyPr>
          <a:lstStyle/>
          <a:p>
            <a:r>
              <a:rPr lang="en-US" altLang="zh-CN" sz="8625" b="1" dirty="0">
                <a:solidFill>
                  <a:srgbClr val="34F2E4">
                    <a:alpha val="50000"/>
                  </a:srgbClr>
                </a:solidFill>
                <a:latin typeface="微软雅黑" panose="020B0503020204020204" pitchFamily="34" charset="-122"/>
                <a:ea typeface="微软雅黑" panose="020B0503020204020204" pitchFamily="34" charset="-122"/>
              </a:rPr>
              <a:t>THREE</a:t>
            </a:r>
            <a:endParaRPr lang="en-US" altLang="zh-CN" sz="8625" b="1" dirty="0">
              <a:solidFill>
                <a:srgbClr val="34F2E4">
                  <a:alpha val="50000"/>
                </a:srgb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72301" y="1495421"/>
            <a:ext cx="1968488" cy="1915909"/>
          </a:xfrm>
          <a:prstGeom prst="rect">
            <a:avLst/>
          </a:prstGeom>
        </p:spPr>
        <p:txBody>
          <a:bodyPr wrap="none" lIns="0" tIns="0" rIns="0" bIns="0">
            <a:spAutoFit/>
          </a:bodyPr>
          <a:lstStyle>
            <a:defPPr>
              <a:defRPr lang="zh-CN"/>
            </a:defPPr>
          </a:lstStyle>
          <a:p>
            <a:r>
              <a:rPr lang="en-US" altLang="zh-CN" sz="12450" b="1" dirty="0">
                <a:solidFill>
                  <a:srgbClr val="FB2C54"/>
                </a:solidFill>
                <a:latin typeface="微软雅黑" panose="020B0503020204020204" pitchFamily="34" charset="-122"/>
                <a:ea typeface="微软雅黑" panose="020B0503020204020204" pitchFamily="34" charset="-122"/>
              </a:rPr>
              <a:t>03</a:t>
            </a:r>
            <a:endParaRPr lang="en-US" altLang="zh-CN" sz="12450" b="1" dirty="0">
              <a:solidFill>
                <a:srgbClr val="FB2C5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614404" y="1462883"/>
            <a:ext cx="1968488" cy="1915909"/>
          </a:xfrm>
          <a:prstGeom prst="rect">
            <a:avLst/>
          </a:prstGeom>
        </p:spPr>
        <p:txBody>
          <a:bodyPr wrap="none" lIns="0" tIns="0" rIns="0" bIns="0">
            <a:spAutoFit/>
          </a:bodyPr>
          <a:lstStyle>
            <a:defPPr>
              <a:defRPr lang="zh-CN"/>
            </a:defPPr>
          </a:lstStyle>
          <a:p>
            <a:r>
              <a:rPr lang="en-US" altLang="zh-CN" sz="12450" b="1" dirty="0">
                <a:solidFill>
                  <a:srgbClr val="34F2E4"/>
                </a:solidFill>
                <a:latin typeface="微软雅黑" panose="020B0503020204020204" pitchFamily="34" charset="-122"/>
                <a:ea typeface="微软雅黑" panose="020B0503020204020204" pitchFamily="34" charset="-122"/>
              </a:rPr>
              <a:t>03</a:t>
            </a:r>
            <a:endParaRPr lang="en-US" altLang="zh-CN" sz="12450" b="1" dirty="0">
              <a:solidFill>
                <a:srgbClr val="34F2E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63729" y="1468270"/>
            <a:ext cx="1968488" cy="1915909"/>
          </a:xfrm>
          <a:prstGeom prst="rect">
            <a:avLst/>
          </a:prstGeom>
        </p:spPr>
        <p:txBody>
          <a:bodyPr wrap="none" lIns="0" tIns="0" rIns="0" bIns="0">
            <a:spAutoFit/>
          </a:bodyPr>
          <a:lstStyle>
            <a:defPPr>
              <a:defRPr lang="zh-CN"/>
            </a:defPPr>
          </a:lstStyle>
          <a:p>
            <a:r>
              <a:rPr lang="en-US" altLang="zh-CN" sz="12450" b="1" dirty="0">
                <a:solidFill>
                  <a:srgbClr val="FDFFFD"/>
                </a:solidFill>
                <a:latin typeface="微软雅黑" panose="020B0503020204020204" pitchFamily="34" charset="-122"/>
                <a:ea typeface="微软雅黑" panose="020B0503020204020204" pitchFamily="34" charset="-122"/>
              </a:rPr>
              <a:t>03</a:t>
            </a:r>
            <a:endParaRPr lang="en-US" altLang="zh-CN" sz="12450" b="1" dirty="0">
              <a:solidFill>
                <a:srgbClr val="FDFFFD"/>
              </a:solidFill>
              <a:latin typeface="微软雅黑" panose="020B0503020204020204" pitchFamily="34" charset="-122"/>
              <a:ea typeface="微软雅黑" panose="020B0503020204020204" pitchFamily="34" charset="-122"/>
            </a:endParaRPr>
          </a:p>
        </p:txBody>
      </p:sp>
      <p:sp>
        <p:nvSpPr>
          <p:cNvPr id="17" name="矩形 16"/>
          <p:cNvSpPr/>
          <p:nvPr/>
        </p:nvSpPr>
        <p:spPr>
          <a:xfrm>
            <a:off x="-720528" y="863531"/>
            <a:ext cx="1511952" cy="3732753"/>
          </a:xfrm>
          <a:prstGeom prst="rect">
            <a:avLst/>
          </a:prstGeom>
        </p:spPr>
        <p:txBody>
          <a:bodyPr vert="eaVert" wrap="none">
            <a:spAutoFit/>
          </a:bodyPr>
          <a:lstStyle/>
          <a:p>
            <a:r>
              <a:rPr lang="en-US" altLang="zh-CN" sz="8625" b="1" dirty="0">
                <a:solidFill>
                  <a:srgbClr val="FB2C54">
                    <a:alpha val="50000"/>
                  </a:srgbClr>
                </a:solidFill>
                <a:latin typeface="微软雅黑" panose="020B0503020204020204" pitchFamily="34" charset="-122"/>
                <a:ea typeface="微软雅黑" panose="020B0503020204020204" pitchFamily="34" charset="-122"/>
              </a:rPr>
              <a:t>THREE</a:t>
            </a:r>
            <a:endParaRPr lang="en-US" altLang="zh-CN" sz="8625" b="1" dirty="0">
              <a:solidFill>
                <a:srgbClr val="FB2C54">
                  <a:alpha val="50000"/>
                </a:srgb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44950" y="1895045"/>
            <a:ext cx="1543132" cy="1315745"/>
            <a:chOff x="4867274" y="1027976"/>
            <a:chExt cx="569558" cy="378229"/>
          </a:xfrm>
        </p:grpSpPr>
        <p:cxnSp>
          <p:nvCxnSpPr>
            <p:cNvPr id="21" name="直接连接符 20"/>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flipH="1">
            <a:off x="6134952" y="1895045"/>
            <a:ext cx="1543132" cy="1315745"/>
            <a:chOff x="4867274" y="1027976"/>
            <a:chExt cx="569558" cy="378229"/>
          </a:xfrm>
        </p:grpSpPr>
        <p:cxnSp>
          <p:nvCxnSpPr>
            <p:cNvPr id="27" name="直接连接符 26"/>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flipV="1">
            <a:off x="8390340" y="863531"/>
            <a:ext cx="1511952" cy="3732753"/>
          </a:xfrm>
          <a:prstGeom prst="rect">
            <a:avLst/>
          </a:prstGeom>
        </p:spPr>
        <p:txBody>
          <a:bodyPr vert="eaVert" wrap="none">
            <a:spAutoFit/>
          </a:bodyPr>
          <a:lstStyle/>
          <a:p>
            <a:r>
              <a:rPr lang="en-US" altLang="zh-CN" sz="8625" b="1" dirty="0">
                <a:solidFill>
                  <a:srgbClr val="34F2E4">
                    <a:alpha val="50000"/>
                  </a:srgbClr>
                </a:solidFill>
                <a:latin typeface="微软雅黑" panose="020B0503020204020204" pitchFamily="34" charset="-122"/>
                <a:ea typeface="微软雅黑" panose="020B0503020204020204" pitchFamily="34" charset="-122"/>
              </a:rPr>
              <a:t>THREE</a:t>
            </a:r>
            <a:endParaRPr lang="en-US" altLang="zh-CN" sz="8625" b="1" dirty="0">
              <a:solidFill>
                <a:srgbClr val="34F2E4">
                  <a:alpha val="50000"/>
                </a:srgbClr>
              </a:solidFill>
              <a:latin typeface="微软雅黑" panose="020B0503020204020204" pitchFamily="34" charset="-122"/>
              <a:ea typeface="微软雅黑" panose="020B0503020204020204" pitchFamily="34" charset="-122"/>
            </a:endParaRPr>
          </a:p>
        </p:txBody>
      </p:sp>
      <p:sp>
        <p:nvSpPr>
          <p:cNvPr id="9" name="矩形 8"/>
          <p:cNvSpPr/>
          <p:nvPr/>
        </p:nvSpPr>
        <p:spPr>
          <a:xfrm flipV="1">
            <a:off x="8448872" y="863531"/>
            <a:ext cx="1511952" cy="3732753"/>
          </a:xfrm>
          <a:prstGeom prst="rect">
            <a:avLst/>
          </a:prstGeom>
        </p:spPr>
        <p:txBody>
          <a:bodyPr vert="eaVert" wrap="none">
            <a:spAutoFit/>
          </a:bodyPr>
          <a:lstStyle/>
          <a:p>
            <a:r>
              <a:rPr lang="en-US" altLang="zh-CN" sz="8625" b="1" dirty="0">
                <a:solidFill>
                  <a:srgbClr val="FB2C54">
                    <a:alpha val="50000"/>
                  </a:srgbClr>
                </a:solidFill>
                <a:latin typeface="微软雅黑" panose="020B0503020204020204" pitchFamily="34" charset="-122"/>
                <a:ea typeface="微软雅黑" panose="020B0503020204020204" pitchFamily="34" charset="-122"/>
              </a:rPr>
              <a:t>THREE</a:t>
            </a:r>
            <a:endParaRPr lang="en-US" altLang="zh-CN" sz="8625" b="1" dirty="0">
              <a:solidFill>
                <a:srgbClr val="FB2C54">
                  <a:alpha val="50000"/>
                </a:srgb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p:bldP spid="17"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sp>
        <p:nvSpPr>
          <p:cNvPr id="1201" name="Object 1201"/>
          <p:cNvSpPr txBox="1"/>
          <p:nvPr/>
        </p:nvSpPr>
        <p:spPr>
          <a:xfrm>
            <a:off x="6692652" y="3493828"/>
            <a:ext cx="1781175" cy="557213"/>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例如：是否有点赞收藏等是否有点赞收藏等是否有点赞收藏</a:t>
            </a:r>
            <a:endParaRPr lang="zh-CN" altLang="en-US" sz="675" dirty="0">
              <a:ea typeface="汉仪综艺体简" panose="02010609000101010101" pitchFamily="49" charset="-122"/>
            </a:endParaRPr>
          </a:p>
        </p:txBody>
      </p:sp>
      <p:grpSp>
        <p:nvGrpSpPr>
          <p:cNvPr id="1202" name="组合 1202"/>
          <p:cNvGrpSpPr/>
          <p:nvPr/>
        </p:nvGrpSpPr>
        <p:grpSpPr>
          <a:xfrm>
            <a:off x="2476500" y="1148080"/>
            <a:ext cx="4448175" cy="2371725"/>
            <a:chOff x="6604000" y="3060700"/>
            <a:chExt cx="11861800" cy="6324600"/>
          </a:xfrm>
        </p:grpSpPr>
        <p:pic>
          <p:nvPicPr>
            <p:cNvPr id="1203" name="image 1203"/>
            <p:cNvPicPr>
              <a:picLocks noChangeAspect="1"/>
            </p:cNvPicPr>
            <p:nvPr/>
          </p:nvPicPr>
          <p:blipFill>
            <a:blip r:embed="rId1"/>
            <a:stretch>
              <a:fillRect/>
            </a:stretch>
          </p:blipFill>
          <p:spPr>
            <a:xfrm>
              <a:off x="6604000" y="3060700"/>
              <a:ext cx="11861800" cy="6324600"/>
            </a:xfrm>
            <a:prstGeom prst="rect">
              <a:avLst/>
            </a:prstGeom>
          </p:spPr>
        </p:pic>
        <p:pic>
          <p:nvPicPr>
            <p:cNvPr id="1204" name="image 1204"/>
            <p:cNvPicPr>
              <a:picLocks noChangeAspect="1"/>
            </p:cNvPicPr>
            <p:nvPr/>
          </p:nvPicPr>
          <p:blipFill>
            <a:blip r:embed="rId2"/>
            <a:stretch>
              <a:fillRect/>
            </a:stretch>
          </p:blipFill>
          <p:spPr>
            <a:xfrm rot="-10800000">
              <a:off x="9702800" y="4533900"/>
              <a:ext cx="5778500" cy="4406900"/>
            </a:xfrm>
            <a:prstGeom prst="rect">
              <a:avLst/>
            </a:prstGeom>
          </p:spPr>
        </p:pic>
        <p:pic>
          <p:nvPicPr>
            <p:cNvPr id="1205" name="image 1205"/>
            <p:cNvPicPr>
              <a:picLocks noChangeAspect="1"/>
            </p:cNvPicPr>
            <p:nvPr/>
          </p:nvPicPr>
          <p:blipFill>
            <a:blip r:embed="rId3"/>
            <a:stretch>
              <a:fillRect/>
            </a:stretch>
          </p:blipFill>
          <p:spPr>
            <a:xfrm>
              <a:off x="10299700" y="3962400"/>
              <a:ext cx="3784600" cy="4699000"/>
            </a:xfrm>
            <a:prstGeom prst="rect">
              <a:avLst/>
            </a:prstGeom>
          </p:spPr>
        </p:pic>
      </p:grpSp>
      <p:sp>
        <p:nvSpPr>
          <p:cNvPr id="1206" name="Object 1206"/>
          <p:cNvSpPr txBox="1"/>
          <p:nvPr/>
        </p:nvSpPr>
        <p:spPr>
          <a:xfrm>
            <a:off x="6688262" y="3167610"/>
            <a:ext cx="1143000" cy="204788"/>
          </a:xfrm>
          <a:prstGeom prst="rect">
            <a:avLst/>
          </a:prstGeom>
        </p:spPr>
        <p:txBody>
          <a:bodyPr vert="horz" wrap="none"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行为有无体现</a:t>
            </a:r>
            <a:endParaRPr lang="zh-CN" altLang="en-US" sz="675" dirty="0">
              <a:ea typeface="汉仪综艺体简" panose="02010609000101010101" pitchFamily="49" charset="-122"/>
            </a:endParaRPr>
          </a:p>
        </p:txBody>
      </p:sp>
      <p:pic>
        <p:nvPicPr>
          <p:cNvPr id="1208" name="image 1208"/>
          <p:cNvPicPr>
            <a:picLocks noChangeAspect="1"/>
          </p:cNvPicPr>
          <p:nvPr/>
        </p:nvPicPr>
        <p:blipFill>
          <a:blip r:embed="rId4"/>
          <a:stretch>
            <a:fillRect/>
          </a:stretch>
        </p:blipFill>
        <p:spPr>
          <a:xfrm rot="-10800000">
            <a:off x="742950" y="490855"/>
            <a:ext cx="652463" cy="576263"/>
          </a:xfrm>
          <a:prstGeom prst="rect">
            <a:avLst/>
          </a:prstGeom>
        </p:spPr>
      </p:pic>
      <p:grpSp>
        <p:nvGrpSpPr>
          <p:cNvPr id="1209" name="组合 1209"/>
          <p:cNvGrpSpPr/>
          <p:nvPr/>
        </p:nvGrpSpPr>
        <p:grpSpPr>
          <a:xfrm>
            <a:off x="1012478" y="636081"/>
            <a:ext cx="3557142" cy="752978"/>
            <a:chOff x="2699940" y="1695370"/>
            <a:chExt cx="9485712" cy="2007941"/>
          </a:xfrm>
        </p:grpSpPr>
        <p:sp>
          <p:nvSpPr>
            <p:cNvPr id="12010" name="Object 12010"/>
            <p:cNvSpPr txBox="1"/>
            <p:nvPr/>
          </p:nvSpPr>
          <p:spPr>
            <a:xfrm>
              <a:off x="2621359" y="2941312"/>
              <a:ext cx="9716693"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Fan Characteristics</a:t>
              </a:r>
              <a:endParaRPr lang="zh-CN" altLang="en-US" dirty="0"/>
            </a:p>
          </p:txBody>
        </p:sp>
        <p:sp>
          <p:nvSpPr>
            <p:cNvPr id="12011" name="Object 12011"/>
            <p:cNvSpPr txBox="1"/>
            <p:nvPr/>
          </p:nvSpPr>
          <p:spPr>
            <a:xfrm>
              <a:off x="2598340" y="1619170"/>
              <a:ext cx="7513637"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粉丝特点</a:t>
              </a:r>
              <a:endParaRPr lang="zh-CN" altLang="en-US" sz="675" dirty="0">
                <a:ea typeface="汉仪综艺体简" panose="02010609000101010101" pitchFamily="49" charset="-122"/>
              </a:endParaRPr>
            </a:p>
          </p:txBody>
        </p:sp>
      </p:grpSp>
      <p:grpSp>
        <p:nvGrpSpPr>
          <p:cNvPr id="12012" name="组合 12012"/>
          <p:cNvGrpSpPr/>
          <p:nvPr/>
        </p:nvGrpSpPr>
        <p:grpSpPr>
          <a:xfrm>
            <a:off x="1029742" y="3198194"/>
            <a:ext cx="1685925" cy="876659"/>
            <a:chOff x="2745978" y="8527670"/>
            <a:chExt cx="4495800" cy="2337756"/>
          </a:xfrm>
        </p:grpSpPr>
        <p:sp>
          <p:nvSpPr>
            <p:cNvPr id="12013" name="Object 12013"/>
            <p:cNvSpPr txBox="1"/>
            <p:nvPr/>
          </p:nvSpPr>
          <p:spPr>
            <a:xfrm>
              <a:off x="2644378" y="9303327"/>
              <a:ext cx="4749800" cy="1485900"/>
            </a:xfrm>
            <a:prstGeom prst="rect">
              <a:avLst/>
            </a:prstGeom>
          </p:spPr>
          <p:txBody>
            <a:bodyPr vert="horz" rtlCol="0" anchor="t" anchorCtr="0">
              <a:noAutofit/>
            </a:bodyPr>
            <a:lstStyle/>
            <a:p>
              <a:pPr algn="r">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例如：搞笑煽情例如搞笑煽情例如搞笑煽情搞笑煽情例如搞笑</a:t>
              </a:r>
              <a:endParaRPr lang="zh-CN" altLang="en-US" sz="675" dirty="0">
                <a:ea typeface="汉仪综艺体简" panose="02010609000101010101" pitchFamily="49" charset="-122"/>
              </a:endParaRPr>
            </a:p>
          </p:txBody>
        </p:sp>
        <p:sp>
          <p:nvSpPr>
            <p:cNvPr id="12014" name="Object 12014"/>
            <p:cNvSpPr txBox="1"/>
            <p:nvPr/>
          </p:nvSpPr>
          <p:spPr>
            <a:xfrm>
              <a:off x="2943830" y="8451470"/>
              <a:ext cx="4450347" cy="546100"/>
            </a:xfrm>
            <a:prstGeom prst="rect">
              <a:avLst/>
            </a:prstGeom>
          </p:spPr>
          <p:txBody>
            <a:bodyPr vert="horz" rtlCol="0" anchor="t" anchorCtr="0">
              <a:noAutofit/>
            </a:bodyPr>
            <a:lstStyle/>
            <a:p>
              <a:pPr algn="r">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喜欢风格类型</a:t>
              </a:r>
              <a:endParaRPr lang="zh-CN" altLang="en-US" sz="675" dirty="0">
                <a:ea typeface="汉仪综艺体简" panose="02010609000101010101" pitchFamily="49" charset="-122"/>
              </a:endParaRPr>
            </a:p>
          </p:txBody>
        </p:sp>
      </p:grpSp>
      <p:grpSp>
        <p:nvGrpSpPr>
          <p:cNvPr id="12015" name="组合 12015"/>
          <p:cNvGrpSpPr/>
          <p:nvPr/>
        </p:nvGrpSpPr>
        <p:grpSpPr>
          <a:xfrm>
            <a:off x="3725317" y="3992192"/>
            <a:ext cx="1685925" cy="697991"/>
            <a:chOff x="9934178" y="10644998"/>
            <a:chExt cx="4495800" cy="1861308"/>
          </a:xfrm>
        </p:grpSpPr>
        <p:sp>
          <p:nvSpPr>
            <p:cNvPr id="12016" name="Object 12016"/>
            <p:cNvSpPr txBox="1"/>
            <p:nvPr/>
          </p:nvSpPr>
          <p:spPr>
            <a:xfrm>
              <a:off x="9832578" y="11439506"/>
              <a:ext cx="47498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例如：是否经常来主页观看视频是否经常来主页</a:t>
              </a:r>
              <a:endParaRPr lang="zh-CN" altLang="en-US" sz="675" dirty="0">
                <a:ea typeface="汉仪综艺体简" panose="02010609000101010101" pitchFamily="49" charset="-122"/>
              </a:endParaRPr>
            </a:p>
          </p:txBody>
        </p:sp>
        <p:sp>
          <p:nvSpPr>
            <p:cNvPr id="12017" name="Object 12017"/>
            <p:cNvSpPr txBox="1"/>
            <p:nvPr/>
          </p:nvSpPr>
          <p:spPr>
            <a:xfrm>
              <a:off x="10119718" y="10568798"/>
              <a:ext cx="4124718" cy="546100"/>
            </a:xfrm>
            <a:prstGeom prst="rect">
              <a:avLst/>
            </a:prstGeom>
          </p:spPr>
          <p:txBody>
            <a:bodyPr vert="horz" rtlCol="0" anchor="t" anchorCtr="0">
              <a:noAutofit/>
            </a:bodyPr>
            <a:lstStyle/>
            <a:p>
              <a:pPr algn="ctr">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忠诚度高低</a:t>
              </a:r>
              <a:endParaRPr lang="zh-CN" altLang="en-US" sz="675" dirty="0">
                <a:ea typeface="汉仪综艺体简" panose="02010609000101010101" pitchFamily="49" charset="-122"/>
              </a:endParaRPr>
            </a:p>
          </p:txBody>
        </p:sp>
      </p:grpSp>
      <p:grpSp>
        <p:nvGrpSpPr>
          <p:cNvPr id="12018" name="组合 12018"/>
          <p:cNvGrpSpPr/>
          <p:nvPr/>
        </p:nvGrpSpPr>
        <p:grpSpPr>
          <a:xfrm>
            <a:off x="2419350" y="2553018"/>
            <a:ext cx="409575" cy="409575"/>
            <a:chOff x="6451600" y="6807200"/>
            <a:chExt cx="1092200" cy="1092200"/>
          </a:xfrm>
        </p:grpSpPr>
        <p:pic>
          <p:nvPicPr>
            <p:cNvPr id="12019" name="image 12019"/>
            <p:cNvPicPr>
              <a:picLocks noChangeAspect="1"/>
            </p:cNvPicPr>
            <p:nvPr/>
          </p:nvPicPr>
          <p:blipFill>
            <a:blip r:embed="rId5"/>
            <a:stretch>
              <a:fillRect/>
            </a:stretch>
          </p:blipFill>
          <p:spPr>
            <a:xfrm>
              <a:off x="6451600" y="6807200"/>
              <a:ext cx="1092200" cy="1092200"/>
            </a:xfrm>
            <a:prstGeom prst="rect">
              <a:avLst/>
            </a:prstGeom>
          </p:spPr>
        </p:pic>
        <p:sp>
          <p:nvSpPr>
            <p:cNvPr id="12020" name="Object 12020"/>
            <p:cNvSpPr txBox="1"/>
            <p:nvPr/>
          </p:nvSpPr>
          <p:spPr>
            <a:xfrm>
              <a:off x="6689129" y="7033069"/>
              <a:ext cx="723900" cy="457200"/>
            </a:xfrm>
            <a:prstGeom prst="rect">
              <a:avLst/>
            </a:prstGeom>
          </p:spPr>
          <p:txBody>
            <a:bodyPr vert="horz" wrap="none" rtlCol="0" anchor="t" anchorCtr="0">
              <a:noAutofit/>
            </a:bodyPr>
            <a:lstStyle/>
            <a:p>
              <a:pPr algn="l">
                <a:lnSpc>
                  <a:spcPct val="100000"/>
                </a:lnSpc>
              </a:pPr>
              <a:r>
                <a:rPr lang="zh-CN" sz="1125" b="0" i="0" dirty="0">
                  <a:solidFill>
                    <a:srgbClr val="FFFFFF"/>
                  </a:solidFill>
                  <a:latin typeface="汉仪综艺体简" panose="02010609000101010101" pitchFamily="49" charset="-122"/>
                  <a:ea typeface="汉仪综艺体简" panose="02010609000101010101" pitchFamily="49" charset="-122"/>
                </a:rPr>
                <a:t>01</a:t>
              </a:r>
              <a:endParaRPr lang="zh-CN" altLang="en-US" sz="675" dirty="0">
                <a:ea typeface="汉仪综艺体简" panose="02010609000101010101" pitchFamily="49" charset="-122"/>
              </a:endParaRPr>
            </a:p>
          </p:txBody>
        </p:sp>
      </p:grpSp>
      <p:grpSp>
        <p:nvGrpSpPr>
          <p:cNvPr id="12021" name="组合 12021"/>
          <p:cNvGrpSpPr/>
          <p:nvPr/>
        </p:nvGrpSpPr>
        <p:grpSpPr>
          <a:xfrm>
            <a:off x="4367213" y="3348355"/>
            <a:ext cx="409575" cy="409575"/>
            <a:chOff x="11645900" y="8928100"/>
            <a:chExt cx="1092200" cy="1092200"/>
          </a:xfrm>
        </p:grpSpPr>
        <p:pic>
          <p:nvPicPr>
            <p:cNvPr id="12022" name="image 12022"/>
            <p:cNvPicPr>
              <a:picLocks noChangeAspect="1"/>
            </p:cNvPicPr>
            <p:nvPr/>
          </p:nvPicPr>
          <p:blipFill>
            <a:blip r:embed="rId6"/>
            <a:stretch>
              <a:fillRect/>
            </a:stretch>
          </p:blipFill>
          <p:spPr>
            <a:xfrm>
              <a:off x="11645900" y="8928100"/>
              <a:ext cx="1092200" cy="1092200"/>
            </a:xfrm>
            <a:prstGeom prst="rect">
              <a:avLst/>
            </a:prstGeom>
          </p:spPr>
        </p:pic>
        <p:sp>
          <p:nvSpPr>
            <p:cNvPr id="12023" name="Object 12023"/>
            <p:cNvSpPr txBox="1"/>
            <p:nvPr/>
          </p:nvSpPr>
          <p:spPr>
            <a:xfrm>
              <a:off x="11845329" y="9153969"/>
              <a:ext cx="800100" cy="457200"/>
            </a:xfrm>
            <a:prstGeom prst="rect">
              <a:avLst/>
            </a:prstGeom>
          </p:spPr>
          <p:txBody>
            <a:bodyPr vert="horz" wrap="none" rtlCol="0" anchor="t" anchorCtr="0">
              <a:noAutofit/>
            </a:bodyPr>
            <a:lstStyle/>
            <a:p>
              <a:pPr algn="l">
                <a:lnSpc>
                  <a:spcPct val="100000"/>
                </a:lnSpc>
              </a:pPr>
              <a:r>
                <a:rPr lang="zh-CN" sz="1125" b="0" i="0" dirty="0">
                  <a:solidFill>
                    <a:srgbClr val="020C24"/>
                  </a:solidFill>
                  <a:latin typeface="汉仪综艺体简" panose="02010609000101010101" pitchFamily="49" charset="-122"/>
                  <a:ea typeface="汉仪综艺体简" panose="02010609000101010101" pitchFamily="49" charset="-122"/>
                </a:rPr>
                <a:t>02</a:t>
              </a:r>
              <a:endParaRPr lang="zh-CN" altLang="en-US" sz="675" dirty="0">
                <a:ea typeface="汉仪综艺体简" panose="02010609000101010101" pitchFamily="49" charset="-122"/>
              </a:endParaRPr>
            </a:p>
          </p:txBody>
        </p:sp>
      </p:grpSp>
      <p:grpSp>
        <p:nvGrpSpPr>
          <p:cNvPr id="12024" name="组合 12024"/>
          <p:cNvGrpSpPr/>
          <p:nvPr/>
        </p:nvGrpSpPr>
        <p:grpSpPr>
          <a:xfrm>
            <a:off x="6596063" y="2553018"/>
            <a:ext cx="409575" cy="409575"/>
            <a:chOff x="17589500" y="6807200"/>
            <a:chExt cx="1092200" cy="1092200"/>
          </a:xfrm>
        </p:grpSpPr>
        <p:pic>
          <p:nvPicPr>
            <p:cNvPr id="12025" name="image 12025"/>
            <p:cNvPicPr>
              <a:picLocks noChangeAspect="1"/>
            </p:cNvPicPr>
            <p:nvPr/>
          </p:nvPicPr>
          <p:blipFill>
            <a:blip r:embed="rId7"/>
            <a:stretch>
              <a:fillRect/>
            </a:stretch>
          </p:blipFill>
          <p:spPr>
            <a:xfrm>
              <a:off x="17589500" y="6807200"/>
              <a:ext cx="1092200" cy="1092200"/>
            </a:xfrm>
            <a:prstGeom prst="rect">
              <a:avLst/>
            </a:prstGeom>
          </p:spPr>
        </p:pic>
        <p:sp>
          <p:nvSpPr>
            <p:cNvPr id="12026" name="Object 12026"/>
            <p:cNvSpPr txBox="1"/>
            <p:nvPr/>
          </p:nvSpPr>
          <p:spPr>
            <a:xfrm>
              <a:off x="17827030" y="7033069"/>
              <a:ext cx="800100" cy="457200"/>
            </a:xfrm>
            <a:prstGeom prst="rect">
              <a:avLst/>
            </a:prstGeom>
          </p:spPr>
          <p:txBody>
            <a:bodyPr vert="horz" wrap="none" rtlCol="0" anchor="t" anchorCtr="0">
              <a:noAutofit/>
            </a:bodyPr>
            <a:lstStyle/>
            <a:p>
              <a:pPr algn="l">
                <a:lnSpc>
                  <a:spcPct val="100000"/>
                </a:lnSpc>
              </a:pPr>
              <a:r>
                <a:rPr lang="zh-CN" sz="1125" b="0" i="0" dirty="0">
                  <a:solidFill>
                    <a:srgbClr val="FFFFFF"/>
                  </a:solidFill>
                  <a:latin typeface="汉仪综艺体简" panose="02010609000101010101" pitchFamily="49" charset="-122"/>
                  <a:ea typeface="汉仪综艺体简" panose="02010609000101010101" pitchFamily="49" charset="-122"/>
                </a:rPr>
                <a:t>03</a:t>
              </a:r>
              <a:endParaRPr lang="zh-CN" altLang="en-US" sz="675" dirty="0">
                <a:ea typeface="汉仪综艺体简" panose="02010609000101010101" pitchFamily="49" charset="-122"/>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201"/>
                                        </p:tgtEl>
                                        <p:attrNameLst>
                                          <p:attrName>style.visibility</p:attrName>
                                        </p:attrNameLst>
                                      </p:cBhvr>
                                      <p:to>
                                        <p:strVal val="visible"/>
                                      </p:to>
                                    </p:set>
                                    <p:animEffect transition="in" filter="barn(inVertical)">
                                      <p:cBhvr>
                                        <p:cTn id="7" dur="500"/>
                                        <p:tgtEl>
                                          <p:spTgt spid="1201"/>
                                        </p:tgtEl>
                                      </p:cBhvr>
                                    </p:animEffect>
                                  </p:childTnLst>
                                </p:cTn>
                              </p:par>
                              <p:par>
                                <p:cTn id="8" presetID="16" presetClass="entr" presetSubtype="21" fill="hold" nodeType="withEffect">
                                  <p:stCondLst>
                                    <p:cond delay="0"/>
                                  </p:stCondLst>
                                  <p:childTnLst>
                                    <p:set>
                                      <p:cBhvr>
                                        <p:cTn id="9" dur="1" fill="hold">
                                          <p:stCondLst>
                                            <p:cond delay="0"/>
                                          </p:stCondLst>
                                        </p:cTn>
                                        <p:tgtEl>
                                          <p:spTgt spid="1202"/>
                                        </p:tgtEl>
                                        <p:attrNameLst>
                                          <p:attrName>style.visibility</p:attrName>
                                        </p:attrNameLst>
                                      </p:cBhvr>
                                      <p:to>
                                        <p:strVal val="visible"/>
                                      </p:to>
                                    </p:set>
                                    <p:animEffect transition="in" filter="barn(inVertical)">
                                      <p:cBhvr>
                                        <p:cTn id="10" dur="500"/>
                                        <p:tgtEl>
                                          <p:spTgt spid="120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206"/>
                                        </p:tgtEl>
                                        <p:attrNameLst>
                                          <p:attrName>style.visibility</p:attrName>
                                        </p:attrNameLst>
                                      </p:cBhvr>
                                      <p:to>
                                        <p:strVal val="visible"/>
                                      </p:to>
                                    </p:set>
                                    <p:animEffect transition="in" filter="barn(inVertical)">
                                      <p:cBhvr>
                                        <p:cTn id="13" dur="500"/>
                                        <p:tgtEl>
                                          <p:spTgt spid="1206"/>
                                        </p:tgtEl>
                                      </p:cBhvr>
                                    </p:animEffect>
                                  </p:childTnLst>
                                </p:cTn>
                              </p:par>
                              <p:par>
                                <p:cTn id="14" presetID="16" presetClass="entr" presetSubtype="21" fill="hold" nodeType="withEffect">
                                  <p:stCondLst>
                                    <p:cond delay="0"/>
                                  </p:stCondLst>
                                  <p:childTnLst>
                                    <p:set>
                                      <p:cBhvr>
                                        <p:cTn id="15" dur="1" fill="hold">
                                          <p:stCondLst>
                                            <p:cond delay="0"/>
                                          </p:stCondLst>
                                        </p:cTn>
                                        <p:tgtEl>
                                          <p:spTgt spid="12012"/>
                                        </p:tgtEl>
                                        <p:attrNameLst>
                                          <p:attrName>style.visibility</p:attrName>
                                        </p:attrNameLst>
                                      </p:cBhvr>
                                      <p:to>
                                        <p:strVal val="visible"/>
                                      </p:to>
                                    </p:set>
                                    <p:animEffect transition="in" filter="barn(inVertical)">
                                      <p:cBhvr>
                                        <p:cTn id="16" dur="500"/>
                                        <p:tgtEl>
                                          <p:spTgt spid="12012"/>
                                        </p:tgtEl>
                                      </p:cBhvr>
                                    </p:animEffect>
                                  </p:childTnLst>
                                </p:cTn>
                              </p:par>
                              <p:par>
                                <p:cTn id="17" presetID="16" presetClass="entr" presetSubtype="21" fill="hold" nodeType="withEffect">
                                  <p:stCondLst>
                                    <p:cond delay="0"/>
                                  </p:stCondLst>
                                  <p:childTnLst>
                                    <p:set>
                                      <p:cBhvr>
                                        <p:cTn id="18" dur="1" fill="hold">
                                          <p:stCondLst>
                                            <p:cond delay="0"/>
                                          </p:stCondLst>
                                        </p:cTn>
                                        <p:tgtEl>
                                          <p:spTgt spid="12015"/>
                                        </p:tgtEl>
                                        <p:attrNameLst>
                                          <p:attrName>style.visibility</p:attrName>
                                        </p:attrNameLst>
                                      </p:cBhvr>
                                      <p:to>
                                        <p:strVal val="visible"/>
                                      </p:to>
                                    </p:set>
                                    <p:animEffect transition="in" filter="barn(inVertical)">
                                      <p:cBhvr>
                                        <p:cTn id="19" dur="500"/>
                                        <p:tgtEl>
                                          <p:spTgt spid="12015"/>
                                        </p:tgtEl>
                                      </p:cBhvr>
                                    </p:animEffect>
                                  </p:childTnLst>
                                </p:cTn>
                              </p:par>
                              <p:par>
                                <p:cTn id="20" presetID="16" presetClass="entr" presetSubtype="21" fill="hold" nodeType="withEffect">
                                  <p:stCondLst>
                                    <p:cond delay="0"/>
                                  </p:stCondLst>
                                  <p:childTnLst>
                                    <p:set>
                                      <p:cBhvr>
                                        <p:cTn id="21" dur="1" fill="hold">
                                          <p:stCondLst>
                                            <p:cond delay="0"/>
                                          </p:stCondLst>
                                        </p:cTn>
                                        <p:tgtEl>
                                          <p:spTgt spid="12018"/>
                                        </p:tgtEl>
                                        <p:attrNameLst>
                                          <p:attrName>style.visibility</p:attrName>
                                        </p:attrNameLst>
                                      </p:cBhvr>
                                      <p:to>
                                        <p:strVal val="visible"/>
                                      </p:to>
                                    </p:set>
                                    <p:animEffect transition="in" filter="barn(inVertical)">
                                      <p:cBhvr>
                                        <p:cTn id="22" dur="500"/>
                                        <p:tgtEl>
                                          <p:spTgt spid="12018"/>
                                        </p:tgtEl>
                                      </p:cBhvr>
                                    </p:animEffect>
                                  </p:childTnLst>
                                </p:cTn>
                              </p:par>
                              <p:par>
                                <p:cTn id="23" presetID="16" presetClass="entr" presetSubtype="21" fill="hold" nodeType="withEffect">
                                  <p:stCondLst>
                                    <p:cond delay="0"/>
                                  </p:stCondLst>
                                  <p:childTnLst>
                                    <p:set>
                                      <p:cBhvr>
                                        <p:cTn id="24" dur="1" fill="hold">
                                          <p:stCondLst>
                                            <p:cond delay="0"/>
                                          </p:stCondLst>
                                        </p:cTn>
                                        <p:tgtEl>
                                          <p:spTgt spid="12021"/>
                                        </p:tgtEl>
                                        <p:attrNameLst>
                                          <p:attrName>style.visibility</p:attrName>
                                        </p:attrNameLst>
                                      </p:cBhvr>
                                      <p:to>
                                        <p:strVal val="visible"/>
                                      </p:to>
                                    </p:set>
                                    <p:animEffect transition="in" filter="barn(inVertical)">
                                      <p:cBhvr>
                                        <p:cTn id="25" dur="500"/>
                                        <p:tgtEl>
                                          <p:spTgt spid="12021"/>
                                        </p:tgtEl>
                                      </p:cBhvr>
                                    </p:animEffect>
                                  </p:childTnLst>
                                </p:cTn>
                              </p:par>
                              <p:par>
                                <p:cTn id="26" presetID="16" presetClass="entr" presetSubtype="21" fill="hold" nodeType="withEffect">
                                  <p:stCondLst>
                                    <p:cond delay="0"/>
                                  </p:stCondLst>
                                  <p:childTnLst>
                                    <p:set>
                                      <p:cBhvr>
                                        <p:cTn id="27" dur="1" fill="hold">
                                          <p:stCondLst>
                                            <p:cond delay="0"/>
                                          </p:stCondLst>
                                        </p:cTn>
                                        <p:tgtEl>
                                          <p:spTgt spid="12024"/>
                                        </p:tgtEl>
                                        <p:attrNameLst>
                                          <p:attrName>style.visibility</p:attrName>
                                        </p:attrNameLst>
                                      </p:cBhvr>
                                      <p:to>
                                        <p:strVal val="visible"/>
                                      </p:to>
                                    </p:set>
                                    <p:animEffect transition="in" filter="barn(inVertical)">
                                      <p:cBhvr>
                                        <p:cTn id="28" dur="500"/>
                                        <p:tgtEl>
                                          <p:spTgt spid="12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 grpId="0"/>
      <p:bldP spid="120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208" name="image 1208"/>
          <p:cNvPicPr>
            <a:picLocks noChangeAspect="1"/>
          </p:cNvPicPr>
          <p:nvPr/>
        </p:nvPicPr>
        <p:blipFill>
          <a:blip r:embed="rId1"/>
          <a:stretch>
            <a:fillRect/>
          </a:stretch>
        </p:blipFill>
        <p:spPr>
          <a:xfrm rot="-10800000">
            <a:off x="742950" y="490855"/>
            <a:ext cx="652463" cy="576263"/>
          </a:xfrm>
          <a:prstGeom prst="rect">
            <a:avLst/>
          </a:prstGeom>
        </p:spPr>
      </p:pic>
      <p:grpSp>
        <p:nvGrpSpPr>
          <p:cNvPr id="1209" name="组合 1209"/>
          <p:cNvGrpSpPr/>
          <p:nvPr/>
        </p:nvGrpSpPr>
        <p:grpSpPr>
          <a:xfrm>
            <a:off x="1012478" y="636081"/>
            <a:ext cx="3557142" cy="752978"/>
            <a:chOff x="2699940" y="1695370"/>
            <a:chExt cx="9485712" cy="2007941"/>
          </a:xfrm>
        </p:grpSpPr>
        <p:sp>
          <p:nvSpPr>
            <p:cNvPr id="12010" name="Object 12010"/>
            <p:cNvSpPr txBox="1"/>
            <p:nvPr/>
          </p:nvSpPr>
          <p:spPr>
            <a:xfrm>
              <a:off x="2621359" y="2941312"/>
              <a:ext cx="9716693"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Fan Characteristics</a:t>
              </a:r>
              <a:endParaRPr lang="zh-CN" altLang="en-US" dirty="0"/>
            </a:p>
          </p:txBody>
        </p:sp>
        <p:sp>
          <p:nvSpPr>
            <p:cNvPr id="12011" name="Object 12011"/>
            <p:cNvSpPr txBox="1"/>
            <p:nvPr/>
          </p:nvSpPr>
          <p:spPr>
            <a:xfrm>
              <a:off x="2598340" y="1619170"/>
              <a:ext cx="7513637"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粉丝特点</a:t>
              </a:r>
              <a:endParaRPr lang="zh-CN" altLang="en-US" sz="675" dirty="0">
                <a:ea typeface="汉仪综艺体简" panose="02010609000101010101" pitchFamily="49" charset="-122"/>
              </a:endParaRPr>
            </a:p>
          </p:txBody>
        </p:sp>
      </p:grpSp>
      <p:sp>
        <p:nvSpPr>
          <p:cNvPr id="7" name="矩形 6"/>
          <p:cNvSpPr/>
          <p:nvPr/>
        </p:nvSpPr>
        <p:spPr>
          <a:xfrm>
            <a:off x="1185995" y="4454465"/>
            <a:ext cx="525780" cy="29908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50" dirty="0">
                <a:solidFill>
                  <a:schemeClr val="bg1"/>
                </a:solidFill>
                <a:latin typeface="微软雅黑" panose="020B0503020204020204" pitchFamily="34" charset="-122"/>
                <a:ea typeface="微软雅黑" panose="020B0503020204020204" pitchFamily="34" charset="-122"/>
              </a:rPr>
              <a:t>标题</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4" name="矩形 43"/>
          <p:cNvSpPr/>
          <p:nvPr/>
        </p:nvSpPr>
        <p:spPr>
          <a:xfrm>
            <a:off x="2173224" y="4454465"/>
            <a:ext cx="525780" cy="29908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50" dirty="0">
                <a:solidFill>
                  <a:schemeClr val="bg1"/>
                </a:solidFill>
                <a:latin typeface="微软雅黑" panose="020B0503020204020204" pitchFamily="34" charset="-122"/>
                <a:ea typeface="微软雅黑" panose="020B0503020204020204" pitchFamily="34" charset="-122"/>
              </a:rPr>
              <a:t>标题</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3316033" y="4468425"/>
            <a:ext cx="525780" cy="299085"/>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350" dirty="0">
                <a:solidFill>
                  <a:schemeClr val="bg1"/>
                </a:solidFill>
                <a:latin typeface="微软雅黑" panose="020B0503020204020204" pitchFamily="34" charset="-122"/>
                <a:ea typeface="微软雅黑" panose="020B0503020204020204" pitchFamily="34" charset="-122"/>
              </a:rPr>
              <a:t>标题</a:t>
            </a: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nvGrpSpPr>
          <p:cNvPr id="46" name="组合 45"/>
          <p:cNvGrpSpPr/>
          <p:nvPr/>
        </p:nvGrpSpPr>
        <p:grpSpPr>
          <a:xfrm>
            <a:off x="934442" y="3309344"/>
            <a:ext cx="1306763" cy="1134961"/>
            <a:chOff x="1353794" y="4618643"/>
            <a:chExt cx="1302104" cy="1130915"/>
          </a:xfrm>
          <a:solidFill>
            <a:srgbClr val="00D5DA"/>
          </a:solidFill>
        </p:grpSpPr>
        <p:sp>
          <p:nvSpPr>
            <p:cNvPr id="59" name="Freeform 5"/>
            <p:cNvSpPr/>
            <p:nvPr/>
          </p:nvSpPr>
          <p:spPr bwMode="auto">
            <a:xfrm>
              <a:off x="1353794" y="4618643"/>
              <a:ext cx="1302104" cy="1130915"/>
            </a:xfrm>
            <a:custGeom>
              <a:avLst/>
              <a:gdLst>
                <a:gd name="T0" fmla="*/ 183 w 366"/>
                <a:gd name="T1" fmla="*/ 0 h 260"/>
                <a:gd name="T2" fmla="*/ 0 w 366"/>
                <a:gd name="T3" fmla="*/ 260 h 260"/>
                <a:gd name="T4" fmla="*/ 366 w 366"/>
                <a:gd name="T5" fmla="*/ 260 h 260"/>
                <a:gd name="T6" fmla="*/ 183 w 366"/>
                <a:gd name="T7" fmla="*/ 0 h 260"/>
                <a:gd name="T8" fmla="*/ 183 w 366"/>
                <a:gd name="T9" fmla="*/ 0 h 260"/>
              </a:gdLst>
              <a:ahLst/>
              <a:cxnLst>
                <a:cxn ang="0">
                  <a:pos x="T0" y="T1"/>
                </a:cxn>
                <a:cxn ang="0">
                  <a:pos x="T2" y="T3"/>
                </a:cxn>
                <a:cxn ang="0">
                  <a:pos x="T4" y="T5"/>
                </a:cxn>
                <a:cxn ang="0">
                  <a:pos x="T6" y="T7"/>
                </a:cxn>
                <a:cxn ang="0">
                  <a:pos x="T8" y="T9"/>
                </a:cxn>
              </a:cxnLst>
              <a:rect l="0" t="0" r="r" b="b"/>
              <a:pathLst>
                <a:path w="366" h="260">
                  <a:moveTo>
                    <a:pt x="183" y="0"/>
                  </a:moveTo>
                  <a:cubicBezTo>
                    <a:pt x="38" y="0"/>
                    <a:pt x="61" y="173"/>
                    <a:pt x="0" y="260"/>
                  </a:cubicBezTo>
                  <a:cubicBezTo>
                    <a:pt x="366" y="260"/>
                    <a:pt x="366" y="260"/>
                    <a:pt x="366" y="260"/>
                  </a:cubicBezTo>
                  <a:cubicBezTo>
                    <a:pt x="305" y="173"/>
                    <a:pt x="328" y="0"/>
                    <a:pt x="183" y="0"/>
                  </a:cubicBezTo>
                  <a:cubicBezTo>
                    <a:pt x="183" y="0"/>
                    <a:pt x="183" y="0"/>
                    <a:pt x="183" y="0"/>
                  </a:cubicBezTo>
                </a:path>
              </a:pathLst>
            </a:custGeom>
            <a:grpFill/>
            <a:ln>
              <a:gradFill>
                <a:gsLst>
                  <a:gs pos="0">
                    <a:srgbClr val="B333F7"/>
                  </a:gs>
                  <a:gs pos="100000">
                    <a:srgbClr val="2987AB"/>
                  </a:gs>
                </a:gsLst>
                <a:lin ang="8100000" scaled="1"/>
              </a:grad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id-ID"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60" name="矩形 59"/>
            <p:cNvSpPr/>
            <p:nvPr/>
          </p:nvSpPr>
          <p:spPr>
            <a:xfrm>
              <a:off x="1737668" y="4753429"/>
              <a:ext cx="457144" cy="299012"/>
            </a:xfrm>
            <a:prstGeom prst="rect">
              <a:avLst/>
            </a:prstGeom>
            <a:grp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rPr>
                <a:t>5</a:t>
              </a:r>
              <a:r>
                <a:rPr lang="zh-CN" altLang="en-US"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rPr>
                <a:t>人</a:t>
              </a:r>
              <a:endParaRPr lang="zh-CN" altLang="en-US"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endParaRPr>
            </a:p>
          </p:txBody>
        </p:sp>
      </p:grpSp>
      <p:grpSp>
        <p:nvGrpSpPr>
          <p:cNvPr id="8" name="组合 7"/>
          <p:cNvGrpSpPr/>
          <p:nvPr/>
        </p:nvGrpSpPr>
        <p:grpSpPr>
          <a:xfrm>
            <a:off x="1965173" y="2455080"/>
            <a:ext cx="1306763" cy="1999384"/>
            <a:chOff x="2380851" y="3757301"/>
            <a:chExt cx="1302104" cy="1992256"/>
          </a:xfrm>
          <a:gradFill>
            <a:gsLst>
              <a:gs pos="0">
                <a:srgbClr val="C034F7"/>
              </a:gs>
              <a:gs pos="54000">
                <a:srgbClr val="5E2EFE"/>
              </a:gs>
              <a:gs pos="100000">
                <a:srgbClr val="268DA6"/>
              </a:gs>
            </a:gsLst>
            <a:lin ang="5400000" scaled="0"/>
          </a:gradFill>
        </p:grpSpPr>
        <p:sp>
          <p:nvSpPr>
            <p:cNvPr id="57" name="Freeform 5"/>
            <p:cNvSpPr/>
            <p:nvPr/>
          </p:nvSpPr>
          <p:spPr bwMode="auto">
            <a:xfrm>
              <a:off x="2380851" y="3757301"/>
              <a:ext cx="1302104" cy="1992256"/>
            </a:xfrm>
            <a:custGeom>
              <a:avLst/>
              <a:gdLst>
                <a:gd name="T0" fmla="*/ 183 w 366"/>
                <a:gd name="T1" fmla="*/ 0 h 260"/>
                <a:gd name="T2" fmla="*/ 0 w 366"/>
                <a:gd name="T3" fmla="*/ 260 h 260"/>
                <a:gd name="T4" fmla="*/ 366 w 366"/>
                <a:gd name="T5" fmla="*/ 260 h 260"/>
                <a:gd name="T6" fmla="*/ 183 w 366"/>
                <a:gd name="T7" fmla="*/ 0 h 260"/>
                <a:gd name="T8" fmla="*/ 183 w 366"/>
                <a:gd name="T9" fmla="*/ 0 h 260"/>
              </a:gdLst>
              <a:ahLst/>
              <a:cxnLst>
                <a:cxn ang="0">
                  <a:pos x="T0" y="T1"/>
                </a:cxn>
                <a:cxn ang="0">
                  <a:pos x="T2" y="T3"/>
                </a:cxn>
                <a:cxn ang="0">
                  <a:pos x="T4" y="T5"/>
                </a:cxn>
                <a:cxn ang="0">
                  <a:pos x="T6" y="T7"/>
                </a:cxn>
                <a:cxn ang="0">
                  <a:pos x="T8" y="T9"/>
                </a:cxn>
              </a:cxnLst>
              <a:rect l="0" t="0" r="r" b="b"/>
              <a:pathLst>
                <a:path w="366" h="260">
                  <a:moveTo>
                    <a:pt x="183" y="0"/>
                  </a:moveTo>
                  <a:cubicBezTo>
                    <a:pt x="38" y="0"/>
                    <a:pt x="61" y="173"/>
                    <a:pt x="0" y="260"/>
                  </a:cubicBezTo>
                  <a:cubicBezTo>
                    <a:pt x="366" y="260"/>
                    <a:pt x="366" y="260"/>
                    <a:pt x="366" y="260"/>
                  </a:cubicBezTo>
                  <a:cubicBezTo>
                    <a:pt x="305" y="173"/>
                    <a:pt x="328" y="0"/>
                    <a:pt x="183" y="0"/>
                  </a:cubicBezTo>
                  <a:cubicBezTo>
                    <a:pt x="183" y="0"/>
                    <a:pt x="183" y="0"/>
                    <a:pt x="183" y="0"/>
                  </a:cubicBezTo>
                </a:path>
              </a:pathLst>
            </a:custGeom>
            <a:solidFill>
              <a:srgbClr val="FF2250"/>
            </a:solidFill>
            <a:ln>
              <a:no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id-ID"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8" name="矩形 57"/>
            <p:cNvSpPr/>
            <p:nvPr/>
          </p:nvSpPr>
          <p:spPr>
            <a:xfrm>
              <a:off x="2744550" y="3918511"/>
              <a:ext cx="557773" cy="29901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rPr>
                <a:t>13</a:t>
              </a:r>
              <a:r>
                <a:rPr lang="zh-CN" altLang="en-US"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rPr>
                <a:t>人</a:t>
              </a:r>
              <a:endParaRPr lang="zh-CN" altLang="en-US"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endParaRPr>
            </a:p>
          </p:txBody>
        </p:sp>
      </p:grpSp>
      <p:grpSp>
        <p:nvGrpSpPr>
          <p:cNvPr id="9" name="组合 8"/>
          <p:cNvGrpSpPr/>
          <p:nvPr/>
        </p:nvGrpSpPr>
        <p:grpSpPr>
          <a:xfrm>
            <a:off x="2997749" y="1504419"/>
            <a:ext cx="1306763" cy="2939886"/>
            <a:chOff x="3409746" y="2820152"/>
            <a:chExt cx="1302104" cy="2929406"/>
          </a:xfrm>
          <a:solidFill>
            <a:srgbClr val="00D5DA"/>
          </a:solidFill>
        </p:grpSpPr>
        <p:sp>
          <p:nvSpPr>
            <p:cNvPr id="55" name="Freeform 5"/>
            <p:cNvSpPr/>
            <p:nvPr/>
          </p:nvSpPr>
          <p:spPr bwMode="auto">
            <a:xfrm>
              <a:off x="3409746" y="2820152"/>
              <a:ext cx="1302104" cy="2929406"/>
            </a:xfrm>
            <a:custGeom>
              <a:avLst/>
              <a:gdLst>
                <a:gd name="T0" fmla="*/ 183 w 366"/>
                <a:gd name="T1" fmla="*/ 0 h 260"/>
                <a:gd name="T2" fmla="*/ 0 w 366"/>
                <a:gd name="T3" fmla="*/ 260 h 260"/>
                <a:gd name="T4" fmla="*/ 366 w 366"/>
                <a:gd name="T5" fmla="*/ 260 h 260"/>
                <a:gd name="T6" fmla="*/ 183 w 366"/>
                <a:gd name="T7" fmla="*/ 0 h 260"/>
                <a:gd name="T8" fmla="*/ 183 w 366"/>
                <a:gd name="T9" fmla="*/ 0 h 260"/>
              </a:gdLst>
              <a:ahLst/>
              <a:cxnLst>
                <a:cxn ang="0">
                  <a:pos x="T0" y="T1"/>
                </a:cxn>
                <a:cxn ang="0">
                  <a:pos x="T2" y="T3"/>
                </a:cxn>
                <a:cxn ang="0">
                  <a:pos x="T4" y="T5"/>
                </a:cxn>
                <a:cxn ang="0">
                  <a:pos x="T6" y="T7"/>
                </a:cxn>
                <a:cxn ang="0">
                  <a:pos x="T8" y="T9"/>
                </a:cxn>
              </a:cxnLst>
              <a:rect l="0" t="0" r="r" b="b"/>
              <a:pathLst>
                <a:path w="366" h="260">
                  <a:moveTo>
                    <a:pt x="183" y="0"/>
                  </a:moveTo>
                  <a:cubicBezTo>
                    <a:pt x="38" y="0"/>
                    <a:pt x="61" y="173"/>
                    <a:pt x="0" y="260"/>
                  </a:cubicBezTo>
                  <a:cubicBezTo>
                    <a:pt x="366" y="260"/>
                    <a:pt x="366" y="260"/>
                    <a:pt x="366" y="260"/>
                  </a:cubicBezTo>
                  <a:cubicBezTo>
                    <a:pt x="305" y="173"/>
                    <a:pt x="328" y="0"/>
                    <a:pt x="183" y="0"/>
                  </a:cubicBezTo>
                  <a:cubicBezTo>
                    <a:pt x="183" y="0"/>
                    <a:pt x="183" y="0"/>
                    <a:pt x="183" y="0"/>
                  </a:cubicBezTo>
                </a:path>
              </a:pathLst>
            </a:custGeom>
            <a:grpFill/>
            <a:ln>
              <a:gradFill>
                <a:gsLst>
                  <a:gs pos="0">
                    <a:srgbClr val="B333F7"/>
                  </a:gs>
                  <a:gs pos="100000">
                    <a:srgbClr val="2987AB"/>
                  </a:gs>
                </a:gsLst>
                <a:lin ang="8100000" scaled="1"/>
              </a:gradFill>
            </a:ln>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id-ID"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56" name="矩形 55"/>
            <p:cNvSpPr/>
            <p:nvPr/>
          </p:nvSpPr>
          <p:spPr>
            <a:xfrm>
              <a:off x="3830869" y="3006411"/>
              <a:ext cx="557773" cy="299012"/>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rPr>
                <a:t>58</a:t>
              </a:r>
              <a:r>
                <a:rPr lang="zh-CN" altLang="en-US"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rPr>
                <a:t>人</a:t>
              </a:r>
              <a:endParaRPr lang="zh-CN" altLang="en-US" sz="1350" dirty="0">
                <a:solidFill>
                  <a:schemeClr val="bg1"/>
                </a:solidFill>
                <a:latin typeface="微软雅黑" panose="020B0503020204020204" pitchFamily="34" charset="-122"/>
                <a:ea typeface="微软雅黑" panose="020B0503020204020204" pitchFamily="34" charset="-122"/>
                <a:cs typeface="思源黑体 Medium" panose="020B0600000000000000" charset="-122"/>
              </a:endParaRPr>
            </a:p>
          </p:txBody>
        </p:sp>
      </p:grpSp>
      <p:sp>
        <p:nvSpPr>
          <p:cNvPr id="16" name="Rounded Rectangle 1"/>
          <p:cNvSpPr/>
          <p:nvPr/>
        </p:nvSpPr>
        <p:spPr>
          <a:xfrm>
            <a:off x="5317299" y="1735070"/>
            <a:ext cx="202841" cy="2371382"/>
          </a:xfrm>
          <a:prstGeom prst="roundRect">
            <a:avLst>
              <a:gd name="adj" fmla="val 50000"/>
            </a:avLst>
          </a:prstGeom>
          <a:solidFill>
            <a:srgbClr val="FF2250"/>
          </a:solidFill>
          <a:ln w="3810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7" name="Rounded Rectangle 4"/>
          <p:cNvSpPr/>
          <p:nvPr/>
        </p:nvSpPr>
        <p:spPr>
          <a:xfrm>
            <a:off x="5997052" y="1735070"/>
            <a:ext cx="202841" cy="2371382"/>
          </a:xfrm>
          <a:prstGeom prst="roundRect">
            <a:avLst>
              <a:gd name="adj" fmla="val 50000"/>
            </a:avLst>
          </a:prstGeom>
          <a:solidFill>
            <a:srgbClr val="00D5DA"/>
          </a:solidFill>
          <a:ln w="3810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8" name="Rounded Rectangle 5"/>
          <p:cNvSpPr/>
          <p:nvPr/>
        </p:nvSpPr>
        <p:spPr>
          <a:xfrm>
            <a:off x="6676805" y="1735070"/>
            <a:ext cx="202841" cy="2371382"/>
          </a:xfrm>
          <a:prstGeom prst="roundRect">
            <a:avLst>
              <a:gd name="adj" fmla="val 50000"/>
            </a:avLst>
          </a:prstGeom>
          <a:solidFill>
            <a:srgbClr val="FF2250"/>
          </a:solidFill>
          <a:ln w="3810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9" name="Rounded Rectangle 6"/>
          <p:cNvSpPr/>
          <p:nvPr/>
        </p:nvSpPr>
        <p:spPr>
          <a:xfrm>
            <a:off x="7356558" y="1735070"/>
            <a:ext cx="202841" cy="2371382"/>
          </a:xfrm>
          <a:prstGeom prst="roundRect">
            <a:avLst>
              <a:gd name="adj" fmla="val 50000"/>
            </a:avLst>
          </a:prstGeom>
          <a:solidFill>
            <a:srgbClr val="00D5DA"/>
          </a:solidFill>
          <a:ln w="38100"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1" name="Isosceles Triangle 13"/>
          <p:cNvSpPr/>
          <p:nvPr/>
        </p:nvSpPr>
        <p:spPr>
          <a:xfrm>
            <a:off x="5317299" y="4261172"/>
            <a:ext cx="202841" cy="97651"/>
          </a:xfrm>
          <a:prstGeom prst="triangle">
            <a:avLst/>
          </a:prstGeom>
          <a:solidFill>
            <a:srgbClr val="C034F7"/>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2" name="Isosceles Triangle 14"/>
          <p:cNvSpPr/>
          <p:nvPr/>
        </p:nvSpPr>
        <p:spPr>
          <a:xfrm>
            <a:off x="5997051" y="4261171"/>
            <a:ext cx="202841" cy="97651"/>
          </a:xfrm>
          <a:prstGeom prst="triangle">
            <a:avLst/>
          </a:prstGeom>
          <a:solidFill>
            <a:srgbClr val="C034F7"/>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11" name="Isosceles Triangle 15"/>
          <p:cNvSpPr/>
          <p:nvPr/>
        </p:nvSpPr>
        <p:spPr>
          <a:xfrm>
            <a:off x="6676804" y="4261172"/>
            <a:ext cx="202841" cy="97651"/>
          </a:xfrm>
          <a:prstGeom prst="triangle">
            <a:avLst/>
          </a:prstGeom>
          <a:solidFill>
            <a:srgbClr val="C034F7"/>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4" name="Isosceles Triangle 16"/>
          <p:cNvSpPr/>
          <p:nvPr/>
        </p:nvSpPr>
        <p:spPr>
          <a:xfrm>
            <a:off x="7356557" y="4261172"/>
            <a:ext cx="202841" cy="97651"/>
          </a:xfrm>
          <a:prstGeom prst="triangle">
            <a:avLst/>
          </a:prstGeom>
          <a:solidFill>
            <a:srgbClr val="C034F7"/>
          </a:solidFill>
          <a:ln w="12700" cap="flat" cmpd="sng" algn="ctr">
            <a:no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en-IN" sz="1350" b="0" i="0" u="none" strike="noStrike" kern="1200" cap="none" spc="0" normalizeH="0" baseline="0" noProof="0" dirty="0">
              <a:ln>
                <a:noFill/>
              </a:ln>
              <a:solidFill>
                <a:sysClr val="window" lastClr="FFFFFF"/>
              </a:solidFill>
              <a:effectLst/>
              <a:uLnTx/>
              <a:uFillTx/>
              <a:latin typeface="微软雅黑" panose="020B0503020204020204" pitchFamily="34" charset="-122"/>
              <a:ea typeface="微软雅黑" panose="020B0503020204020204" pitchFamily="34" charset="-122"/>
            </a:endParaRPr>
          </a:p>
        </p:txBody>
      </p:sp>
      <p:sp>
        <p:nvSpPr>
          <p:cNvPr id="27" name="Oval 24"/>
          <p:cNvSpPr/>
          <p:nvPr/>
        </p:nvSpPr>
        <p:spPr>
          <a:xfrm>
            <a:off x="7262359" y="1947450"/>
            <a:ext cx="391238" cy="391238"/>
          </a:xfrm>
          <a:prstGeom prst="ellipse">
            <a:avLst/>
          </a:prstGeom>
          <a:gradFill flip="none" rotWithShape="1">
            <a:gsLst>
              <a:gs pos="0">
                <a:sysClr val="window" lastClr="FFFFFF">
                  <a:lumMod val="85000"/>
                </a:sysClr>
              </a:gs>
              <a:gs pos="100000">
                <a:sysClr val="window" lastClr="FFFFFF">
                  <a:shade val="100000"/>
                  <a:satMod val="115000"/>
                </a:sysClr>
              </a:gs>
            </a:gsLst>
            <a:lin ang="2700000" scaled="1"/>
          </a:gradFill>
          <a:ln w="5715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GB" sz="1000" b="1"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panose="020B0606030504020204" pitchFamily="34" charset="0"/>
              </a:rPr>
              <a:t>95%</a:t>
            </a:r>
            <a:endParaRPr kumimoji="0" lang="en-GB" sz="1000" b="1"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10" name="Oval 25"/>
          <p:cNvSpPr/>
          <p:nvPr/>
        </p:nvSpPr>
        <p:spPr>
          <a:xfrm>
            <a:off x="6582606" y="3139554"/>
            <a:ext cx="391238" cy="391238"/>
          </a:xfrm>
          <a:prstGeom prst="ellipse">
            <a:avLst/>
          </a:prstGeom>
          <a:gradFill flip="none" rotWithShape="1">
            <a:gsLst>
              <a:gs pos="0">
                <a:sysClr val="window" lastClr="FFFFFF">
                  <a:lumMod val="85000"/>
                </a:sysClr>
              </a:gs>
              <a:gs pos="100000">
                <a:sysClr val="window" lastClr="FFFFFF">
                  <a:shade val="100000"/>
                  <a:satMod val="115000"/>
                </a:sysClr>
              </a:gs>
            </a:gsLst>
            <a:lin ang="2700000" scaled="1"/>
          </a:gradFill>
          <a:ln w="5715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GB" sz="1000" b="1"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panose="020B0606030504020204" pitchFamily="34" charset="0"/>
              </a:rPr>
              <a:t>25%</a:t>
            </a:r>
            <a:endParaRPr kumimoji="0" lang="en-GB" sz="1000" b="1"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29" name="Oval 26"/>
          <p:cNvSpPr/>
          <p:nvPr/>
        </p:nvSpPr>
        <p:spPr>
          <a:xfrm>
            <a:off x="5902853" y="2235964"/>
            <a:ext cx="391238" cy="391238"/>
          </a:xfrm>
          <a:prstGeom prst="ellipse">
            <a:avLst/>
          </a:prstGeom>
          <a:gradFill flip="none" rotWithShape="1">
            <a:gsLst>
              <a:gs pos="0">
                <a:sysClr val="window" lastClr="FFFFFF">
                  <a:lumMod val="85000"/>
                </a:sysClr>
              </a:gs>
              <a:gs pos="100000">
                <a:sysClr val="window" lastClr="FFFFFF">
                  <a:shade val="100000"/>
                  <a:satMod val="115000"/>
                </a:sysClr>
              </a:gs>
            </a:gsLst>
            <a:lin ang="2700000" scaled="1"/>
          </a:gradFill>
          <a:ln w="5715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GB" sz="1000" b="1"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panose="020B0606030504020204" pitchFamily="34" charset="0"/>
              </a:rPr>
              <a:t>75%</a:t>
            </a:r>
            <a:endParaRPr kumimoji="0" lang="en-GB" sz="1000" b="1"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30" name="Oval 27"/>
          <p:cNvSpPr/>
          <p:nvPr/>
        </p:nvSpPr>
        <p:spPr>
          <a:xfrm>
            <a:off x="5218838" y="2725142"/>
            <a:ext cx="391238" cy="391238"/>
          </a:xfrm>
          <a:prstGeom prst="ellipse">
            <a:avLst/>
          </a:prstGeom>
          <a:gradFill flip="none" rotWithShape="1">
            <a:gsLst>
              <a:gs pos="0">
                <a:sysClr val="window" lastClr="FFFFFF">
                  <a:lumMod val="85000"/>
                </a:sysClr>
              </a:gs>
              <a:gs pos="100000">
                <a:sysClr val="window" lastClr="FFFFFF">
                  <a:shade val="100000"/>
                  <a:satMod val="115000"/>
                </a:sysClr>
              </a:gs>
            </a:gsLst>
            <a:lin ang="2700000" scaled="1"/>
          </a:gradFill>
          <a:ln w="57150" cap="flat" cmpd="sng" algn="ctr">
            <a:noFill/>
            <a:prstDash val="solid"/>
            <a:miter lim="800000"/>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GB" sz="1000" b="1"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panose="020B0606030504020204" pitchFamily="34" charset="0"/>
              </a:rPr>
              <a:t>45%</a:t>
            </a:r>
            <a:endParaRPr kumimoji="0" lang="en-GB" sz="1000" b="1"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Open Sans" panose="020B0606030504020204" pitchFamily="34" charset="0"/>
            </a:endParaRPr>
          </a:p>
        </p:txBody>
      </p:sp>
      <p:sp>
        <p:nvSpPr>
          <p:cNvPr id="31" name="TextBox 35"/>
          <p:cNvSpPr txBox="1"/>
          <p:nvPr/>
        </p:nvSpPr>
        <p:spPr>
          <a:xfrm>
            <a:off x="5057715" y="4450379"/>
            <a:ext cx="712626" cy="2990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fontAlgn="auto">
              <a:lnSpc>
                <a:spcPct val="100000"/>
              </a:lnSpc>
              <a:spcBef>
                <a:spcPct val="0"/>
              </a:spcBef>
              <a:spcAft>
                <a:spcPct val="0"/>
              </a:spcAft>
              <a:buClrTx/>
              <a:buSzTx/>
              <a:buFontTx/>
              <a:buNone/>
              <a:defRPr/>
            </a:pPr>
            <a:r>
              <a:rPr lang="zh-CN" altLang="en-US" sz="1350" dirty="0">
                <a:solidFill>
                  <a:schemeClr val="bg1"/>
                </a:solidFill>
                <a:latin typeface="微软雅黑" panose="020B0503020204020204" pitchFamily="34" charset="-122"/>
                <a:ea typeface="微软雅黑" panose="020B0503020204020204" pitchFamily="34" charset="-122"/>
              </a:rPr>
              <a:t>标题</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6" name="TextBox 35"/>
          <p:cNvSpPr txBox="1"/>
          <p:nvPr/>
        </p:nvSpPr>
        <p:spPr>
          <a:xfrm>
            <a:off x="5770341" y="4450379"/>
            <a:ext cx="712626" cy="2990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fontAlgn="auto">
              <a:lnSpc>
                <a:spcPct val="100000"/>
              </a:lnSpc>
              <a:spcBef>
                <a:spcPct val="0"/>
              </a:spcBef>
              <a:spcAft>
                <a:spcPct val="0"/>
              </a:spcAft>
              <a:buClrTx/>
              <a:buSzTx/>
              <a:buFontTx/>
              <a:buNone/>
              <a:defRPr/>
            </a:pPr>
            <a:r>
              <a:rPr lang="zh-CN" altLang="en-US" sz="1350" dirty="0">
                <a:solidFill>
                  <a:schemeClr val="bg1"/>
                </a:solidFill>
                <a:latin typeface="微软雅黑" panose="020B0503020204020204" pitchFamily="34" charset="-122"/>
                <a:ea typeface="微软雅黑" panose="020B0503020204020204" pitchFamily="34" charset="-122"/>
              </a:rPr>
              <a:t>标题</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7" name="TextBox 35"/>
          <p:cNvSpPr txBox="1"/>
          <p:nvPr/>
        </p:nvSpPr>
        <p:spPr>
          <a:xfrm>
            <a:off x="6421911" y="4450379"/>
            <a:ext cx="712626" cy="2990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fontAlgn="auto">
              <a:lnSpc>
                <a:spcPct val="100000"/>
              </a:lnSpc>
              <a:spcBef>
                <a:spcPct val="0"/>
              </a:spcBef>
              <a:spcAft>
                <a:spcPct val="0"/>
              </a:spcAft>
              <a:buClrTx/>
              <a:buSzTx/>
              <a:buFontTx/>
              <a:buNone/>
              <a:defRPr/>
            </a:pPr>
            <a:r>
              <a:rPr lang="zh-CN" altLang="en-US" sz="1350" dirty="0">
                <a:solidFill>
                  <a:schemeClr val="bg1"/>
                </a:solidFill>
                <a:latin typeface="微软雅黑" panose="020B0503020204020204" pitchFamily="34" charset="-122"/>
                <a:ea typeface="微软雅黑" panose="020B0503020204020204" pitchFamily="34" charset="-122"/>
              </a:rPr>
              <a:t>标题</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38" name="TextBox 35"/>
          <p:cNvSpPr txBox="1"/>
          <p:nvPr/>
        </p:nvSpPr>
        <p:spPr>
          <a:xfrm>
            <a:off x="7073483" y="4450379"/>
            <a:ext cx="712626" cy="29908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indent="0" algn="ctr" fontAlgn="auto">
              <a:lnSpc>
                <a:spcPct val="100000"/>
              </a:lnSpc>
              <a:spcBef>
                <a:spcPct val="0"/>
              </a:spcBef>
              <a:spcAft>
                <a:spcPct val="0"/>
              </a:spcAft>
              <a:buClrTx/>
              <a:buSzTx/>
              <a:buFontTx/>
              <a:buNone/>
              <a:defRPr/>
            </a:pPr>
            <a:r>
              <a:rPr lang="zh-CN" altLang="en-US" sz="1350" dirty="0">
                <a:solidFill>
                  <a:schemeClr val="bg1"/>
                </a:solidFill>
                <a:latin typeface="微软雅黑" panose="020B0503020204020204" pitchFamily="34" charset="-122"/>
                <a:ea typeface="微软雅黑" panose="020B0503020204020204" pitchFamily="34" charset="-122"/>
              </a:rPr>
              <a:t>标题</a:t>
            </a:r>
            <a:endParaRPr lang="zh-CN" altLang="en-US" sz="135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p:tgtEl>
                                          <p:spTgt spid="44"/>
                                        </p:tgtEl>
                                        <p:attrNameLst>
                                          <p:attrName>ppt_y</p:attrName>
                                        </p:attrNameLst>
                                      </p:cBhvr>
                                      <p:tavLst>
                                        <p:tav tm="0">
                                          <p:val>
                                            <p:strVal val="#ppt_y+#ppt_h*1.125000"/>
                                          </p:val>
                                        </p:tav>
                                        <p:tav tm="100000">
                                          <p:val>
                                            <p:strVal val="#ppt_y"/>
                                          </p:val>
                                        </p:tav>
                                      </p:tavLst>
                                    </p:anim>
                                    <p:animEffect transition="in" filter="wipe(up)">
                                      <p:cBhvr>
                                        <p:cTn id="12" dur="500"/>
                                        <p:tgtEl>
                                          <p:spTgt spid="44"/>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500"/>
                                        <p:tgtEl>
                                          <p:spTgt spid="45"/>
                                        </p:tgtEl>
                                        <p:attrNameLst>
                                          <p:attrName>ppt_y</p:attrName>
                                        </p:attrNameLst>
                                      </p:cBhvr>
                                      <p:tavLst>
                                        <p:tav tm="0">
                                          <p:val>
                                            <p:strVal val="#ppt_y+#ppt_h*1.125000"/>
                                          </p:val>
                                        </p:tav>
                                        <p:tav tm="100000">
                                          <p:val>
                                            <p:strVal val="#ppt_y"/>
                                          </p:val>
                                        </p:tav>
                                      </p:tavLst>
                                    </p:anim>
                                    <p:animEffect transition="in" filter="wipe(up)">
                                      <p:cBhvr>
                                        <p:cTn id="16" dur="500"/>
                                        <p:tgtEl>
                                          <p:spTgt spid="45"/>
                                        </p:tgtEl>
                                      </p:cBhvr>
                                    </p:animEffect>
                                  </p:childTnLst>
                                </p:cTn>
                              </p:par>
                            </p:childTnLst>
                          </p:cTn>
                        </p:par>
                        <p:par>
                          <p:cTn id="17" fill="hold">
                            <p:stCondLst>
                              <p:cond delay="500"/>
                            </p:stCondLst>
                            <p:childTnLst>
                              <p:par>
                                <p:cTn id="18" presetID="17" presetClass="entr" presetSubtype="4" fill="hold" nodeType="afterEffect">
                                  <p:stCondLst>
                                    <p:cond delay="0"/>
                                  </p:stCondLst>
                                  <p:childTnLst>
                                    <p:set>
                                      <p:cBhvr>
                                        <p:cTn id="19" dur="1" fill="hold">
                                          <p:stCondLst>
                                            <p:cond delay="0"/>
                                          </p:stCondLst>
                                        </p:cTn>
                                        <p:tgtEl>
                                          <p:spTgt spid="46"/>
                                        </p:tgtEl>
                                        <p:attrNameLst>
                                          <p:attrName>style.visibility</p:attrName>
                                        </p:attrNameLst>
                                      </p:cBhvr>
                                      <p:to>
                                        <p:strVal val="visible"/>
                                      </p:to>
                                    </p:set>
                                    <p:anim calcmode="lin" valueType="num">
                                      <p:cBhvr>
                                        <p:cTn id="20" dur="750" fill="hold"/>
                                        <p:tgtEl>
                                          <p:spTgt spid="46"/>
                                        </p:tgtEl>
                                        <p:attrNameLst>
                                          <p:attrName>ppt_x</p:attrName>
                                        </p:attrNameLst>
                                      </p:cBhvr>
                                      <p:tavLst>
                                        <p:tav tm="0">
                                          <p:val>
                                            <p:strVal val="#ppt_x"/>
                                          </p:val>
                                        </p:tav>
                                        <p:tav tm="100000">
                                          <p:val>
                                            <p:strVal val="#ppt_x"/>
                                          </p:val>
                                        </p:tav>
                                      </p:tavLst>
                                    </p:anim>
                                    <p:anim calcmode="lin" valueType="num">
                                      <p:cBhvr>
                                        <p:cTn id="21" dur="750" fill="hold"/>
                                        <p:tgtEl>
                                          <p:spTgt spid="46"/>
                                        </p:tgtEl>
                                        <p:attrNameLst>
                                          <p:attrName>ppt_y</p:attrName>
                                        </p:attrNameLst>
                                      </p:cBhvr>
                                      <p:tavLst>
                                        <p:tav tm="0">
                                          <p:val>
                                            <p:strVal val="#ppt_y+#ppt_h/2"/>
                                          </p:val>
                                        </p:tav>
                                        <p:tav tm="100000">
                                          <p:val>
                                            <p:strVal val="#ppt_y"/>
                                          </p:val>
                                        </p:tav>
                                      </p:tavLst>
                                    </p:anim>
                                    <p:anim calcmode="lin" valueType="num">
                                      <p:cBhvr>
                                        <p:cTn id="22" dur="750" fill="hold"/>
                                        <p:tgtEl>
                                          <p:spTgt spid="46"/>
                                        </p:tgtEl>
                                        <p:attrNameLst>
                                          <p:attrName>ppt_w</p:attrName>
                                        </p:attrNameLst>
                                      </p:cBhvr>
                                      <p:tavLst>
                                        <p:tav tm="0">
                                          <p:val>
                                            <p:strVal val="#ppt_w"/>
                                          </p:val>
                                        </p:tav>
                                        <p:tav tm="100000">
                                          <p:val>
                                            <p:strVal val="#ppt_w"/>
                                          </p:val>
                                        </p:tav>
                                      </p:tavLst>
                                    </p:anim>
                                    <p:anim calcmode="lin" valueType="num">
                                      <p:cBhvr>
                                        <p:cTn id="23" dur="750" fill="hold"/>
                                        <p:tgtEl>
                                          <p:spTgt spid="46"/>
                                        </p:tgtEl>
                                        <p:attrNameLst>
                                          <p:attrName>ppt_h</p:attrName>
                                        </p:attrNameLst>
                                      </p:cBhvr>
                                      <p:tavLst>
                                        <p:tav tm="0">
                                          <p:val>
                                            <p:fltVal val="0"/>
                                          </p:val>
                                        </p:tav>
                                        <p:tav tm="100000">
                                          <p:val>
                                            <p:strVal val="#ppt_h"/>
                                          </p:val>
                                        </p:tav>
                                      </p:tavLst>
                                    </p:anim>
                                  </p:childTnLst>
                                </p:cTn>
                              </p:par>
                            </p:childTnLst>
                          </p:cTn>
                        </p:par>
                        <p:par>
                          <p:cTn id="24" fill="hold">
                            <p:stCondLst>
                              <p:cond delay="1500"/>
                            </p:stCondLst>
                            <p:childTnLst>
                              <p:par>
                                <p:cTn id="25" presetID="17" presetClass="entr" presetSubtype="4"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750" fill="hold"/>
                                        <p:tgtEl>
                                          <p:spTgt spid="8"/>
                                        </p:tgtEl>
                                        <p:attrNameLst>
                                          <p:attrName>ppt_x</p:attrName>
                                        </p:attrNameLst>
                                      </p:cBhvr>
                                      <p:tavLst>
                                        <p:tav tm="0">
                                          <p:val>
                                            <p:strVal val="#ppt_x"/>
                                          </p:val>
                                        </p:tav>
                                        <p:tav tm="100000">
                                          <p:val>
                                            <p:strVal val="#ppt_x"/>
                                          </p:val>
                                        </p:tav>
                                      </p:tavLst>
                                    </p:anim>
                                    <p:anim calcmode="lin" valueType="num">
                                      <p:cBhvr>
                                        <p:cTn id="28" dur="750" fill="hold"/>
                                        <p:tgtEl>
                                          <p:spTgt spid="8"/>
                                        </p:tgtEl>
                                        <p:attrNameLst>
                                          <p:attrName>ppt_y</p:attrName>
                                        </p:attrNameLst>
                                      </p:cBhvr>
                                      <p:tavLst>
                                        <p:tav tm="0">
                                          <p:val>
                                            <p:strVal val="#ppt_y+#ppt_h/2"/>
                                          </p:val>
                                        </p:tav>
                                        <p:tav tm="100000">
                                          <p:val>
                                            <p:strVal val="#ppt_y"/>
                                          </p:val>
                                        </p:tav>
                                      </p:tavLst>
                                    </p:anim>
                                    <p:anim calcmode="lin" valueType="num">
                                      <p:cBhvr>
                                        <p:cTn id="29" dur="750" fill="hold"/>
                                        <p:tgtEl>
                                          <p:spTgt spid="8"/>
                                        </p:tgtEl>
                                        <p:attrNameLst>
                                          <p:attrName>ppt_w</p:attrName>
                                        </p:attrNameLst>
                                      </p:cBhvr>
                                      <p:tavLst>
                                        <p:tav tm="0">
                                          <p:val>
                                            <p:strVal val="#ppt_w"/>
                                          </p:val>
                                        </p:tav>
                                        <p:tav tm="100000">
                                          <p:val>
                                            <p:strVal val="#ppt_w"/>
                                          </p:val>
                                        </p:tav>
                                      </p:tavLst>
                                    </p:anim>
                                    <p:anim calcmode="lin" valueType="num">
                                      <p:cBhvr>
                                        <p:cTn id="30" dur="750" fill="hold"/>
                                        <p:tgtEl>
                                          <p:spTgt spid="8"/>
                                        </p:tgtEl>
                                        <p:attrNameLst>
                                          <p:attrName>ppt_h</p:attrName>
                                        </p:attrNameLst>
                                      </p:cBhvr>
                                      <p:tavLst>
                                        <p:tav tm="0">
                                          <p:val>
                                            <p:fltVal val="0"/>
                                          </p:val>
                                        </p:tav>
                                        <p:tav tm="100000">
                                          <p:val>
                                            <p:strVal val="#ppt_h"/>
                                          </p:val>
                                        </p:tav>
                                      </p:tavLst>
                                    </p:anim>
                                  </p:childTnLst>
                                </p:cTn>
                              </p:par>
                            </p:childTnLst>
                          </p:cTn>
                        </p:par>
                        <p:par>
                          <p:cTn id="31" fill="hold">
                            <p:stCondLst>
                              <p:cond delay="2500"/>
                            </p:stCondLst>
                            <p:childTnLst>
                              <p:par>
                                <p:cTn id="32" presetID="17" presetClass="entr" presetSubtype="4"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ppt_h/2"/>
                                          </p:val>
                                        </p:tav>
                                        <p:tav tm="100000">
                                          <p:val>
                                            <p:strVal val="#ppt_y"/>
                                          </p:val>
                                        </p:tav>
                                      </p:tavLst>
                                    </p:anim>
                                    <p:anim calcmode="lin" valueType="num">
                                      <p:cBhvr>
                                        <p:cTn id="36" dur="750" fill="hold"/>
                                        <p:tgtEl>
                                          <p:spTgt spid="9"/>
                                        </p:tgtEl>
                                        <p:attrNameLst>
                                          <p:attrName>ppt_w</p:attrName>
                                        </p:attrNameLst>
                                      </p:cBhvr>
                                      <p:tavLst>
                                        <p:tav tm="0">
                                          <p:val>
                                            <p:strVal val="#ppt_w"/>
                                          </p:val>
                                        </p:tav>
                                        <p:tav tm="100000">
                                          <p:val>
                                            <p:strVal val="#ppt_w"/>
                                          </p:val>
                                        </p:tav>
                                      </p:tavLst>
                                    </p:anim>
                                    <p:anim calcmode="lin" valueType="num">
                                      <p:cBhvr>
                                        <p:cTn id="37" dur="750" fill="hold"/>
                                        <p:tgtEl>
                                          <p:spTgt spid="9"/>
                                        </p:tgtEl>
                                        <p:attrNameLst>
                                          <p:attrName>ppt_h</p:attrName>
                                        </p:attrNameLst>
                                      </p:cBhvr>
                                      <p:tavLst>
                                        <p:tav tm="0">
                                          <p:val>
                                            <p:fltVal val="0"/>
                                          </p:val>
                                        </p:tav>
                                        <p:tav tm="100000">
                                          <p:val>
                                            <p:strVal val="#ppt_h"/>
                                          </p:val>
                                        </p:tav>
                                      </p:tavLst>
                                    </p:anim>
                                  </p:childTnLst>
                                </p:cTn>
                              </p:par>
                            </p:childTnLst>
                          </p:cTn>
                        </p:par>
                        <p:par>
                          <p:cTn id="38" fill="hold">
                            <p:stCondLst>
                              <p:cond delay="3500"/>
                            </p:stCondLst>
                            <p:childTnLst>
                              <p:par>
                                <p:cTn id="39" presetID="53" presetClass="entr" presetSubtype="16" fill="hold" grpId="0" nodeType="afterEffect">
                                  <p:stCondLst>
                                    <p:cond delay="0"/>
                                  </p:stCondLst>
                                  <p:childTnLst>
                                    <p:set>
                                      <p:cBhvr>
                                        <p:cTn id="40" dur="1" fill="hold">
                                          <p:stCondLst>
                                            <p:cond delay="0"/>
                                          </p:stCondLst>
                                        </p:cTn>
                                        <p:tgtEl>
                                          <p:spTgt spid="31"/>
                                        </p:tgtEl>
                                        <p:attrNameLst>
                                          <p:attrName>style.visibility</p:attrName>
                                        </p:attrNameLst>
                                      </p:cBhvr>
                                      <p:to>
                                        <p:strVal val="visible"/>
                                      </p:to>
                                    </p:set>
                                    <p:anim calcmode="lin" valueType="num">
                                      <p:cBhvr>
                                        <p:cTn id="41" dur="500" fill="hold"/>
                                        <p:tgtEl>
                                          <p:spTgt spid="31"/>
                                        </p:tgtEl>
                                        <p:attrNameLst>
                                          <p:attrName>ppt_w</p:attrName>
                                        </p:attrNameLst>
                                      </p:cBhvr>
                                      <p:tavLst>
                                        <p:tav tm="0">
                                          <p:val>
                                            <p:fltVal val="0"/>
                                          </p:val>
                                        </p:tav>
                                        <p:tav tm="100000">
                                          <p:val>
                                            <p:strVal val="#ppt_w"/>
                                          </p:val>
                                        </p:tav>
                                      </p:tavLst>
                                    </p:anim>
                                    <p:anim calcmode="lin" valueType="num">
                                      <p:cBhvr>
                                        <p:cTn id="42" dur="500" fill="hold"/>
                                        <p:tgtEl>
                                          <p:spTgt spid="31"/>
                                        </p:tgtEl>
                                        <p:attrNameLst>
                                          <p:attrName>ppt_h</p:attrName>
                                        </p:attrNameLst>
                                      </p:cBhvr>
                                      <p:tavLst>
                                        <p:tav tm="0">
                                          <p:val>
                                            <p:fltVal val="0"/>
                                          </p:val>
                                        </p:tav>
                                        <p:tav tm="100000">
                                          <p:val>
                                            <p:strVal val="#ppt_h"/>
                                          </p:val>
                                        </p:tav>
                                      </p:tavLst>
                                    </p:anim>
                                    <p:animEffect transition="in" filter="fade">
                                      <p:cBhvr>
                                        <p:cTn id="43" dur="500"/>
                                        <p:tgtEl>
                                          <p:spTgt spid="3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36"/>
                                        </p:tgtEl>
                                        <p:attrNameLst>
                                          <p:attrName>style.visibility</p:attrName>
                                        </p:attrNameLst>
                                      </p:cBhvr>
                                      <p:to>
                                        <p:strVal val="visible"/>
                                      </p:to>
                                    </p:set>
                                    <p:anim calcmode="lin" valueType="num">
                                      <p:cBhvr>
                                        <p:cTn id="46" dur="500" fill="hold"/>
                                        <p:tgtEl>
                                          <p:spTgt spid="36"/>
                                        </p:tgtEl>
                                        <p:attrNameLst>
                                          <p:attrName>ppt_w</p:attrName>
                                        </p:attrNameLst>
                                      </p:cBhvr>
                                      <p:tavLst>
                                        <p:tav tm="0">
                                          <p:val>
                                            <p:fltVal val="0"/>
                                          </p:val>
                                        </p:tav>
                                        <p:tav tm="100000">
                                          <p:val>
                                            <p:strVal val="#ppt_w"/>
                                          </p:val>
                                        </p:tav>
                                      </p:tavLst>
                                    </p:anim>
                                    <p:anim calcmode="lin" valueType="num">
                                      <p:cBhvr>
                                        <p:cTn id="47" dur="500" fill="hold"/>
                                        <p:tgtEl>
                                          <p:spTgt spid="36"/>
                                        </p:tgtEl>
                                        <p:attrNameLst>
                                          <p:attrName>ppt_h</p:attrName>
                                        </p:attrNameLst>
                                      </p:cBhvr>
                                      <p:tavLst>
                                        <p:tav tm="0">
                                          <p:val>
                                            <p:fltVal val="0"/>
                                          </p:val>
                                        </p:tav>
                                        <p:tav tm="100000">
                                          <p:val>
                                            <p:strVal val="#ppt_h"/>
                                          </p:val>
                                        </p:tav>
                                      </p:tavLst>
                                    </p:anim>
                                    <p:animEffect transition="in" filter="fade">
                                      <p:cBhvr>
                                        <p:cTn id="48" dur="500"/>
                                        <p:tgtEl>
                                          <p:spTgt spid="36"/>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8"/>
                                        </p:tgtEl>
                                        <p:attrNameLst>
                                          <p:attrName>style.visibility</p:attrName>
                                        </p:attrNameLst>
                                      </p:cBhvr>
                                      <p:to>
                                        <p:strVal val="visible"/>
                                      </p:to>
                                    </p:set>
                                    <p:anim calcmode="lin" valueType="num">
                                      <p:cBhvr>
                                        <p:cTn id="56" dur="500" fill="hold"/>
                                        <p:tgtEl>
                                          <p:spTgt spid="38"/>
                                        </p:tgtEl>
                                        <p:attrNameLst>
                                          <p:attrName>ppt_w</p:attrName>
                                        </p:attrNameLst>
                                      </p:cBhvr>
                                      <p:tavLst>
                                        <p:tav tm="0">
                                          <p:val>
                                            <p:fltVal val="0"/>
                                          </p:val>
                                        </p:tav>
                                        <p:tav tm="100000">
                                          <p:val>
                                            <p:strVal val="#ppt_w"/>
                                          </p:val>
                                        </p:tav>
                                      </p:tavLst>
                                    </p:anim>
                                    <p:anim calcmode="lin" valueType="num">
                                      <p:cBhvr>
                                        <p:cTn id="57" dur="500" fill="hold"/>
                                        <p:tgtEl>
                                          <p:spTgt spid="38"/>
                                        </p:tgtEl>
                                        <p:attrNameLst>
                                          <p:attrName>ppt_h</p:attrName>
                                        </p:attrNameLst>
                                      </p:cBhvr>
                                      <p:tavLst>
                                        <p:tav tm="0">
                                          <p:val>
                                            <p:fltVal val="0"/>
                                          </p:val>
                                        </p:tav>
                                        <p:tav tm="100000">
                                          <p:val>
                                            <p:strVal val="#ppt_h"/>
                                          </p:val>
                                        </p:tav>
                                      </p:tavLst>
                                    </p:anim>
                                    <p:animEffect transition="in" filter="fade">
                                      <p:cBhvr>
                                        <p:cTn id="58" dur="500"/>
                                        <p:tgtEl>
                                          <p:spTgt spid="38"/>
                                        </p:tgtEl>
                                      </p:cBhvr>
                                    </p:animEffect>
                                  </p:childTnLst>
                                </p:cTn>
                              </p:par>
                            </p:childTnLst>
                          </p:cTn>
                        </p:par>
                        <p:par>
                          <p:cTn id="59" fill="hold">
                            <p:stCondLst>
                              <p:cond delay="4000"/>
                            </p:stCondLst>
                            <p:childTnLst>
                              <p:par>
                                <p:cTn id="60" presetID="2" presetClass="entr" presetSubtype="4"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additive="base">
                                        <p:cTn id="62" dur="500" fill="hold"/>
                                        <p:tgtEl>
                                          <p:spTgt spid="21"/>
                                        </p:tgtEl>
                                        <p:attrNameLst>
                                          <p:attrName>ppt_x</p:attrName>
                                        </p:attrNameLst>
                                      </p:cBhvr>
                                      <p:tavLst>
                                        <p:tav tm="0">
                                          <p:val>
                                            <p:strVal val="#ppt_x"/>
                                          </p:val>
                                        </p:tav>
                                        <p:tav tm="100000">
                                          <p:val>
                                            <p:strVal val="#ppt_x"/>
                                          </p:val>
                                        </p:tav>
                                      </p:tavLst>
                                    </p:anim>
                                    <p:anim calcmode="lin" valueType="num">
                                      <p:cBhvr additive="base">
                                        <p:cTn id="63" dur="500" fill="hold"/>
                                        <p:tgtEl>
                                          <p:spTgt spid="21"/>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additive="base">
                                        <p:cTn id="66" dur="500" fill="hold"/>
                                        <p:tgtEl>
                                          <p:spTgt spid="22"/>
                                        </p:tgtEl>
                                        <p:attrNameLst>
                                          <p:attrName>ppt_x</p:attrName>
                                        </p:attrNameLst>
                                      </p:cBhvr>
                                      <p:tavLst>
                                        <p:tav tm="0">
                                          <p:val>
                                            <p:strVal val="#ppt_x"/>
                                          </p:val>
                                        </p:tav>
                                        <p:tav tm="100000">
                                          <p:val>
                                            <p:strVal val="#ppt_x"/>
                                          </p:val>
                                        </p:tav>
                                      </p:tavLst>
                                    </p:anim>
                                    <p:anim calcmode="lin" valueType="num">
                                      <p:cBhvr additive="base">
                                        <p:cTn id="67" dur="500" fill="hold"/>
                                        <p:tgtEl>
                                          <p:spTgt spid="22"/>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 calcmode="lin" valueType="num">
                                      <p:cBhvr additive="base">
                                        <p:cTn id="70" dur="500" fill="hold"/>
                                        <p:tgtEl>
                                          <p:spTgt spid="11"/>
                                        </p:tgtEl>
                                        <p:attrNameLst>
                                          <p:attrName>ppt_x</p:attrName>
                                        </p:attrNameLst>
                                      </p:cBhvr>
                                      <p:tavLst>
                                        <p:tav tm="0">
                                          <p:val>
                                            <p:strVal val="#ppt_x"/>
                                          </p:val>
                                        </p:tav>
                                        <p:tav tm="100000">
                                          <p:val>
                                            <p:strVal val="#ppt_x"/>
                                          </p:val>
                                        </p:tav>
                                      </p:tavLst>
                                    </p:anim>
                                    <p:anim calcmode="lin" valueType="num">
                                      <p:cBhvr additive="base">
                                        <p:cTn id="71" dur="500" fill="hold"/>
                                        <p:tgtEl>
                                          <p:spTgt spid="1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 calcmode="lin" valueType="num">
                                      <p:cBhvr additive="base">
                                        <p:cTn id="74" dur="500" fill="hold"/>
                                        <p:tgtEl>
                                          <p:spTgt spid="24"/>
                                        </p:tgtEl>
                                        <p:attrNameLst>
                                          <p:attrName>ppt_x</p:attrName>
                                        </p:attrNameLst>
                                      </p:cBhvr>
                                      <p:tavLst>
                                        <p:tav tm="0">
                                          <p:val>
                                            <p:strVal val="#ppt_x"/>
                                          </p:val>
                                        </p:tav>
                                        <p:tav tm="100000">
                                          <p:val>
                                            <p:strVal val="#ppt_x"/>
                                          </p:val>
                                        </p:tav>
                                      </p:tavLst>
                                    </p:anim>
                                    <p:anim calcmode="lin" valueType="num">
                                      <p:cBhvr additive="base">
                                        <p:cTn id="75" dur="500" fill="hold"/>
                                        <p:tgtEl>
                                          <p:spTgt spid="24"/>
                                        </p:tgtEl>
                                        <p:attrNameLst>
                                          <p:attrName>ppt_y</p:attrName>
                                        </p:attrNameLst>
                                      </p:cBhvr>
                                      <p:tavLst>
                                        <p:tav tm="0">
                                          <p:val>
                                            <p:strVal val="1+#ppt_h/2"/>
                                          </p:val>
                                        </p:tav>
                                        <p:tav tm="100000">
                                          <p:val>
                                            <p:strVal val="#ppt_y"/>
                                          </p:val>
                                        </p:tav>
                                      </p:tavLst>
                                    </p:anim>
                                  </p:childTnLst>
                                </p:cTn>
                              </p:par>
                            </p:childTnLst>
                          </p:cTn>
                        </p:par>
                        <p:par>
                          <p:cTn id="76" fill="hold">
                            <p:stCondLst>
                              <p:cond delay="4500"/>
                            </p:stCondLst>
                            <p:childTnLst>
                              <p:par>
                                <p:cTn id="77" presetID="22" presetClass="entr" presetSubtype="4" fill="hold" grpId="0" nodeType="afterEffect">
                                  <p:stCondLst>
                                    <p:cond delay="0"/>
                                  </p:stCondLst>
                                  <p:childTnLst>
                                    <p:set>
                                      <p:cBhvr>
                                        <p:cTn id="78" dur="1" fill="hold">
                                          <p:stCondLst>
                                            <p:cond delay="0"/>
                                          </p:stCondLst>
                                        </p:cTn>
                                        <p:tgtEl>
                                          <p:spTgt spid="16"/>
                                        </p:tgtEl>
                                        <p:attrNameLst>
                                          <p:attrName>style.visibility</p:attrName>
                                        </p:attrNameLst>
                                      </p:cBhvr>
                                      <p:to>
                                        <p:strVal val="visible"/>
                                      </p:to>
                                    </p:set>
                                    <p:animEffect transition="in" filter="wipe(down)">
                                      <p:cBhvr>
                                        <p:cTn id="79" dur="500"/>
                                        <p:tgtEl>
                                          <p:spTgt spid="16"/>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Effect transition="in" filter="wipe(down)">
                                      <p:cBhvr>
                                        <p:cTn id="82" dur="500"/>
                                        <p:tgtEl>
                                          <p:spTgt spid="1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down)">
                                      <p:cBhvr>
                                        <p:cTn id="85" dur="500"/>
                                        <p:tgtEl>
                                          <p:spTgt spid="18"/>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wipe(down)">
                                      <p:cBhvr>
                                        <p:cTn id="88" dur="500"/>
                                        <p:tgtEl>
                                          <p:spTgt spid="19"/>
                                        </p:tgtEl>
                                      </p:cBhvr>
                                    </p:animEffect>
                                  </p:childTnLst>
                                </p:cTn>
                              </p:par>
                            </p:childTnLst>
                          </p:cTn>
                        </p:par>
                        <p:par>
                          <p:cTn id="89" fill="hold">
                            <p:stCondLst>
                              <p:cond delay="5000"/>
                            </p:stCondLst>
                            <p:childTnLst>
                              <p:par>
                                <p:cTn id="90" presetID="23" presetClass="entr" presetSubtype="16" fill="hold" grpId="0" nodeType="afterEffect">
                                  <p:stCondLst>
                                    <p:cond delay="0"/>
                                  </p:stCondLst>
                                  <p:childTnLst>
                                    <p:set>
                                      <p:cBhvr>
                                        <p:cTn id="91" dur="1" fill="hold">
                                          <p:stCondLst>
                                            <p:cond delay="0"/>
                                          </p:stCondLst>
                                        </p:cTn>
                                        <p:tgtEl>
                                          <p:spTgt spid="30"/>
                                        </p:tgtEl>
                                        <p:attrNameLst>
                                          <p:attrName>style.visibility</p:attrName>
                                        </p:attrNameLst>
                                      </p:cBhvr>
                                      <p:to>
                                        <p:strVal val="visible"/>
                                      </p:to>
                                    </p:set>
                                    <p:anim calcmode="lin" valueType="num">
                                      <p:cBhvr>
                                        <p:cTn id="92" dur="500" fill="hold"/>
                                        <p:tgtEl>
                                          <p:spTgt spid="30"/>
                                        </p:tgtEl>
                                        <p:attrNameLst>
                                          <p:attrName>ppt_w</p:attrName>
                                        </p:attrNameLst>
                                      </p:cBhvr>
                                      <p:tavLst>
                                        <p:tav tm="0">
                                          <p:val>
                                            <p:fltVal val="0"/>
                                          </p:val>
                                        </p:tav>
                                        <p:tav tm="100000">
                                          <p:val>
                                            <p:strVal val="#ppt_w"/>
                                          </p:val>
                                        </p:tav>
                                      </p:tavLst>
                                    </p:anim>
                                    <p:anim calcmode="lin" valueType="num">
                                      <p:cBhvr>
                                        <p:cTn id="93" dur="500" fill="hold"/>
                                        <p:tgtEl>
                                          <p:spTgt spid="30"/>
                                        </p:tgtEl>
                                        <p:attrNameLst>
                                          <p:attrName>ppt_h</p:attrName>
                                        </p:attrNameLst>
                                      </p:cBhvr>
                                      <p:tavLst>
                                        <p:tav tm="0">
                                          <p:val>
                                            <p:fltVal val="0"/>
                                          </p:val>
                                        </p:tav>
                                        <p:tav tm="100000">
                                          <p:val>
                                            <p:strVal val="#ppt_h"/>
                                          </p:val>
                                        </p:tav>
                                      </p:tavLst>
                                    </p:anim>
                                  </p:childTnLst>
                                </p:cTn>
                              </p:par>
                              <p:par>
                                <p:cTn id="94" presetID="23" presetClass="entr" presetSubtype="16"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p:cTn id="96" dur="500" fill="hold"/>
                                        <p:tgtEl>
                                          <p:spTgt spid="29"/>
                                        </p:tgtEl>
                                        <p:attrNameLst>
                                          <p:attrName>ppt_w</p:attrName>
                                        </p:attrNameLst>
                                      </p:cBhvr>
                                      <p:tavLst>
                                        <p:tav tm="0">
                                          <p:val>
                                            <p:fltVal val="0"/>
                                          </p:val>
                                        </p:tav>
                                        <p:tav tm="100000">
                                          <p:val>
                                            <p:strVal val="#ppt_w"/>
                                          </p:val>
                                        </p:tav>
                                      </p:tavLst>
                                    </p:anim>
                                    <p:anim calcmode="lin" valueType="num">
                                      <p:cBhvr>
                                        <p:cTn id="97" dur="500" fill="hold"/>
                                        <p:tgtEl>
                                          <p:spTgt spid="29"/>
                                        </p:tgtEl>
                                        <p:attrNameLst>
                                          <p:attrName>ppt_h</p:attrName>
                                        </p:attrNameLst>
                                      </p:cBhvr>
                                      <p:tavLst>
                                        <p:tav tm="0">
                                          <p:val>
                                            <p:fltVal val="0"/>
                                          </p:val>
                                        </p:tav>
                                        <p:tav tm="100000">
                                          <p:val>
                                            <p:strVal val="#ppt_h"/>
                                          </p:val>
                                        </p:tav>
                                      </p:tavLst>
                                    </p:anim>
                                  </p:childTnLst>
                                </p:cTn>
                              </p:par>
                              <p:par>
                                <p:cTn id="98" presetID="23" presetClass="entr" presetSubtype="16" fill="hold" grpId="0" nodeType="withEffect">
                                  <p:stCondLst>
                                    <p:cond delay="0"/>
                                  </p:stCondLst>
                                  <p:childTnLst>
                                    <p:set>
                                      <p:cBhvr>
                                        <p:cTn id="99" dur="1" fill="hold">
                                          <p:stCondLst>
                                            <p:cond delay="0"/>
                                          </p:stCondLst>
                                        </p:cTn>
                                        <p:tgtEl>
                                          <p:spTgt spid="10"/>
                                        </p:tgtEl>
                                        <p:attrNameLst>
                                          <p:attrName>style.visibility</p:attrName>
                                        </p:attrNameLst>
                                      </p:cBhvr>
                                      <p:to>
                                        <p:strVal val="visible"/>
                                      </p:to>
                                    </p:set>
                                    <p:anim calcmode="lin" valueType="num">
                                      <p:cBhvr>
                                        <p:cTn id="100" dur="500" fill="hold"/>
                                        <p:tgtEl>
                                          <p:spTgt spid="10"/>
                                        </p:tgtEl>
                                        <p:attrNameLst>
                                          <p:attrName>ppt_w</p:attrName>
                                        </p:attrNameLst>
                                      </p:cBhvr>
                                      <p:tavLst>
                                        <p:tav tm="0">
                                          <p:val>
                                            <p:fltVal val="0"/>
                                          </p:val>
                                        </p:tav>
                                        <p:tav tm="100000">
                                          <p:val>
                                            <p:strVal val="#ppt_w"/>
                                          </p:val>
                                        </p:tav>
                                      </p:tavLst>
                                    </p:anim>
                                    <p:anim calcmode="lin" valueType="num">
                                      <p:cBhvr>
                                        <p:cTn id="101" dur="500" fill="hold"/>
                                        <p:tgtEl>
                                          <p:spTgt spid="10"/>
                                        </p:tgtEl>
                                        <p:attrNameLst>
                                          <p:attrName>ppt_h</p:attrName>
                                        </p:attrNameLst>
                                      </p:cBhvr>
                                      <p:tavLst>
                                        <p:tav tm="0">
                                          <p:val>
                                            <p:fltVal val="0"/>
                                          </p:val>
                                        </p:tav>
                                        <p:tav tm="100000">
                                          <p:val>
                                            <p:strVal val="#ppt_h"/>
                                          </p:val>
                                        </p:tav>
                                      </p:tavLst>
                                    </p:anim>
                                  </p:childTnLst>
                                </p:cTn>
                              </p:par>
                              <p:par>
                                <p:cTn id="102" presetID="23" presetClass="entr" presetSubtype="16" fill="hold" grpId="0" nodeType="with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p:cTn id="104" dur="500" fill="hold"/>
                                        <p:tgtEl>
                                          <p:spTgt spid="27"/>
                                        </p:tgtEl>
                                        <p:attrNameLst>
                                          <p:attrName>ppt_w</p:attrName>
                                        </p:attrNameLst>
                                      </p:cBhvr>
                                      <p:tavLst>
                                        <p:tav tm="0">
                                          <p:val>
                                            <p:fltVal val="0"/>
                                          </p:val>
                                        </p:tav>
                                        <p:tav tm="100000">
                                          <p:val>
                                            <p:strVal val="#ppt_w"/>
                                          </p:val>
                                        </p:tav>
                                      </p:tavLst>
                                    </p:anim>
                                    <p:anim calcmode="lin" valueType="num">
                                      <p:cBhvr>
                                        <p:cTn id="105" dur="500" fill="hold"/>
                                        <p:tgtEl>
                                          <p:spTgt spid="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4" grpId="0"/>
      <p:bldP spid="45" grpId="0"/>
      <p:bldP spid="16" grpId="0" animBg="1"/>
      <p:bldP spid="17" grpId="0" animBg="1"/>
      <p:bldP spid="18" grpId="0" animBg="1"/>
      <p:bldP spid="19" grpId="0" animBg="1"/>
      <p:bldP spid="21" grpId="0" animBg="1"/>
      <p:bldP spid="22" grpId="0" animBg="1"/>
      <p:bldP spid="11" grpId="0" animBg="1"/>
      <p:bldP spid="24" grpId="0" animBg="1"/>
      <p:bldP spid="27" grpId="0" animBg="1"/>
      <p:bldP spid="10" grpId="0" animBg="1"/>
      <p:bldP spid="29" grpId="0" animBg="1"/>
      <p:bldP spid="30" grpId="0" animBg="1"/>
      <p:bldP spid="31" grpId="0"/>
      <p:bldP spid="36" grpId="0"/>
      <p:bldP spid="37" grpId="0"/>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302" name="image 1302"/>
          <p:cNvPicPr>
            <a:picLocks noChangeAspect="1"/>
          </p:cNvPicPr>
          <p:nvPr/>
        </p:nvPicPr>
        <p:blipFill>
          <a:blip r:embed="rId1"/>
          <a:stretch>
            <a:fillRect/>
          </a:stretch>
        </p:blipFill>
        <p:spPr>
          <a:xfrm rot="-10800000">
            <a:off x="742950" y="490855"/>
            <a:ext cx="652463" cy="576263"/>
          </a:xfrm>
          <a:prstGeom prst="rect">
            <a:avLst/>
          </a:prstGeom>
        </p:spPr>
      </p:pic>
      <p:grpSp>
        <p:nvGrpSpPr>
          <p:cNvPr id="1303" name="组合 1303"/>
          <p:cNvGrpSpPr/>
          <p:nvPr/>
        </p:nvGrpSpPr>
        <p:grpSpPr>
          <a:xfrm>
            <a:off x="1012478" y="640472"/>
            <a:ext cx="3338542" cy="748587"/>
            <a:chOff x="2699940" y="1707078"/>
            <a:chExt cx="8902778" cy="1996233"/>
          </a:xfrm>
        </p:grpSpPr>
        <p:sp>
          <p:nvSpPr>
            <p:cNvPr id="1304" name="Object 1304"/>
            <p:cNvSpPr txBox="1"/>
            <p:nvPr/>
          </p:nvSpPr>
          <p:spPr>
            <a:xfrm>
              <a:off x="2646759" y="2941312"/>
              <a:ext cx="9108360"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Fan Type Analysis</a:t>
              </a:r>
              <a:endParaRPr lang="zh-CN" altLang="en-US" dirty="0"/>
            </a:p>
          </p:txBody>
        </p:sp>
        <p:sp>
          <p:nvSpPr>
            <p:cNvPr id="1305" name="Object 1305"/>
            <p:cNvSpPr txBox="1"/>
            <p:nvPr/>
          </p:nvSpPr>
          <p:spPr>
            <a:xfrm>
              <a:off x="2598340" y="1630878"/>
              <a:ext cx="8479405"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粉丝类型</a:t>
              </a:r>
              <a:endParaRPr lang="zh-CN" altLang="en-US" sz="675" dirty="0">
                <a:ea typeface="汉仪综艺体简" panose="02010609000101010101" pitchFamily="49" charset="-122"/>
              </a:endParaRPr>
            </a:p>
          </p:txBody>
        </p:sp>
      </p:grpSp>
      <p:grpSp>
        <p:nvGrpSpPr>
          <p:cNvPr id="1306" name="组合 1306"/>
          <p:cNvGrpSpPr/>
          <p:nvPr/>
        </p:nvGrpSpPr>
        <p:grpSpPr>
          <a:xfrm>
            <a:off x="852488" y="1767205"/>
            <a:ext cx="1875160" cy="2221178"/>
            <a:chOff x="2273300" y="4711700"/>
            <a:chExt cx="5000426" cy="5923142"/>
          </a:xfrm>
        </p:grpSpPr>
        <p:pic>
          <p:nvPicPr>
            <p:cNvPr id="1307" name="image 1307"/>
            <p:cNvPicPr>
              <a:picLocks noChangeAspect="1"/>
            </p:cNvPicPr>
            <p:nvPr/>
          </p:nvPicPr>
          <p:blipFill>
            <a:blip r:embed="rId2"/>
            <a:stretch>
              <a:fillRect/>
            </a:stretch>
          </p:blipFill>
          <p:spPr>
            <a:xfrm rot="-10800000">
              <a:off x="2273300" y="5067300"/>
              <a:ext cx="4635500" cy="3543300"/>
            </a:xfrm>
            <a:prstGeom prst="rect">
              <a:avLst/>
            </a:prstGeom>
          </p:spPr>
        </p:pic>
        <p:pic>
          <p:nvPicPr>
            <p:cNvPr id="1308" name="image 1308"/>
            <p:cNvPicPr>
              <a:picLocks noChangeAspect="1"/>
            </p:cNvPicPr>
            <p:nvPr/>
          </p:nvPicPr>
          <p:blipFill>
            <a:blip r:embed="rId3"/>
            <a:stretch>
              <a:fillRect/>
            </a:stretch>
          </p:blipFill>
          <p:spPr>
            <a:xfrm>
              <a:off x="2794000" y="4711700"/>
              <a:ext cx="2984500" cy="3644900"/>
            </a:xfrm>
            <a:prstGeom prst="rect">
              <a:avLst/>
            </a:prstGeom>
          </p:spPr>
        </p:pic>
        <p:sp>
          <p:nvSpPr>
            <p:cNvPr id="1309" name="Object 1309"/>
            <p:cNvSpPr txBox="1"/>
            <p:nvPr/>
          </p:nvSpPr>
          <p:spPr>
            <a:xfrm>
              <a:off x="2676326" y="10050642"/>
              <a:ext cx="4749800" cy="5080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只观看，不点赞，无粘性</a:t>
              </a:r>
              <a:endParaRPr lang="zh-CN" altLang="en-US" sz="675" dirty="0">
                <a:ea typeface="汉仪综艺体简" panose="02010609000101010101" pitchFamily="49" charset="-122"/>
              </a:endParaRPr>
            </a:p>
          </p:txBody>
        </p:sp>
        <p:sp>
          <p:nvSpPr>
            <p:cNvPr id="13010" name="Object 13010"/>
            <p:cNvSpPr txBox="1"/>
            <p:nvPr/>
          </p:nvSpPr>
          <p:spPr>
            <a:xfrm>
              <a:off x="2666801" y="9176164"/>
              <a:ext cx="4394403"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路人型</a:t>
              </a:r>
              <a:endParaRPr lang="zh-CN" altLang="en-US" sz="675" dirty="0">
                <a:ea typeface="汉仪综艺体简" panose="02010609000101010101" pitchFamily="49" charset="-122"/>
              </a:endParaRPr>
            </a:p>
          </p:txBody>
        </p:sp>
      </p:grpSp>
      <p:grpSp>
        <p:nvGrpSpPr>
          <p:cNvPr id="13011" name="组合 13011"/>
          <p:cNvGrpSpPr/>
          <p:nvPr/>
        </p:nvGrpSpPr>
        <p:grpSpPr>
          <a:xfrm>
            <a:off x="3519488" y="1762443"/>
            <a:ext cx="1881262" cy="2408330"/>
            <a:chOff x="9385300" y="4699000"/>
            <a:chExt cx="5016698" cy="6422213"/>
          </a:xfrm>
        </p:grpSpPr>
        <p:pic>
          <p:nvPicPr>
            <p:cNvPr id="13012" name="image 13012"/>
            <p:cNvPicPr>
              <a:picLocks noChangeAspect="1"/>
            </p:cNvPicPr>
            <p:nvPr/>
          </p:nvPicPr>
          <p:blipFill>
            <a:blip r:embed="rId4"/>
            <a:stretch>
              <a:fillRect/>
            </a:stretch>
          </p:blipFill>
          <p:spPr>
            <a:xfrm rot="-10800000">
              <a:off x="9385300" y="5067300"/>
              <a:ext cx="4635500" cy="3543300"/>
            </a:xfrm>
            <a:prstGeom prst="rect">
              <a:avLst/>
            </a:prstGeom>
          </p:spPr>
        </p:pic>
        <p:pic>
          <p:nvPicPr>
            <p:cNvPr id="13013" name="image 13013"/>
            <p:cNvPicPr>
              <a:picLocks noChangeAspect="1"/>
            </p:cNvPicPr>
            <p:nvPr/>
          </p:nvPicPr>
          <p:blipFill>
            <a:blip r:embed="rId5"/>
            <a:stretch>
              <a:fillRect/>
            </a:stretch>
          </p:blipFill>
          <p:spPr>
            <a:xfrm>
              <a:off x="9906000" y="4699000"/>
              <a:ext cx="2984500" cy="3683000"/>
            </a:xfrm>
            <a:prstGeom prst="rect">
              <a:avLst/>
            </a:prstGeom>
          </p:spPr>
        </p:pic>
        <p:sp>
          <p:nvSpPr>
            <p:cNvPr id="13014" name="Object 13014"/>
            <p:cNvSpPr txBox="1"/>
            <p:nvPr/>
          </p:nvSpPr>
          <p:spPr>
            <a:xfrm>
              <a:off x="9804598" y="10054413"/>
              <a:ext cx="47498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关注后有点赞少数视频没有时时关注，粘性弱</a:t>
              </a:r>
              <a:endParaRPr lang="zh-CN" altLang="en-US" sz="675" dirty="0">
                <a:ea typeface="汉仪综艺体简" panose="02010609000101010101" pitchFamily="49" charset="-122"/>
              </a:endParaRPr>
            </a:p>
          </p:txBody>
        </p:sp>
        <p:sp>
          <p:nvSpPr>
            <p:cNvPr id="13015" name="Object 13015"/>
            <p:cNvSpPr txBox="1"/>
            <p:nvPr/>
          </p:nvSpPr>
          <p:spPr>
            <a:xfrm>
              <a:off x="9805193" y="9180728"/>
              <a:ext cx="4368012"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基础型</a:t>
              </a:r>
              <a:endParaRPr lang="zh-CN" altLang="en-US" sz="675" dirty="0">
                <a:ea typeface="汉仪综艺体简" panose="02010609000101010101" pitchFamily="49" charset="-122"/>
              </a:endParaRPr>
            </a:p>
          </p:txBody>
        </p:sp>
      </p:grpSp>
      <p:grpSp>
        <p:nvGrpSpPr>
          <p:cNvPr id="13016" name="组合 13016"/>
          <p:cNvGrpSpPr/>
          <p:nvPr/>
        </p:nvGrpSpPr>
        <p:grpSpPr>
          <a:xfrm>
            <a:off x="6191250" y="1757680"/>
            <a:ext cx="1877913" cy="2413092"/>
            <a:chOff x="16510000" y="4686300"/>
            <a:chExt cx="5007768" cy="6434913"/>
          </a:xfrm>
        </p:grpSpPr>
        <p:pic>
          <p:nvPicPr>
            <p:cNvPr id="13017" name="image 13017"/>
            <p:cNvPicPr>
              <a:picLocks noChangeAspect="1"/>
            </p:cNvPicPr>
            <p:nvPr/>
          </p:nvPicPr>
          <p:blipFill>
            <a:blip r:embed="rId6"/>
            <a:stretch>
              <a:fillRect/>
            </a:stretch>
          </p:blipFill>
          <p:spPr>
            <a:xfrm rot="-10800000">
              <a:off x="16510000" y="5067300"/>
              <a:ext cx="4635500" cy="3543300"/>
            </a:xfrm>
            <a:prstGeom prst="rect">
              <a:avLst/>
            </a:prstGeom>
          </p:spPr>
        </p:pic>
        <p:pic>
          <p:nvPicPr>
            <p:cNvPr id="13018" name="image 13018"/>
            <p:cNvPicPr>
              <a:picLocks noChangeAspect="1"/>
            </p:cNvPicPr>
            <p:nvPr/>
          </p:nvPicPr>
          <p:blipFill>
            <a:blip r:embed="rId7"/>
            <a:stretch>
              <a:fillRect/>
            </a:stretch>
          </p:blipFill>
          <p:spPr>
            <a:xfrm>
              <a:off x="17030700" y="4686300"/>
              <a:ext cx="2997200" cy="3695700"/>
            </a:xfrm>
            <a:prstGeom prst="rect">
              <a:avLst/>
            </a:prstGeom>
          </p:spPr>
        </p:pic>
        <p:sp>
          <p:nvSpPr>
            <p:cNvPr id="13019" name="Object 13019"/>
            <p:cNvSpPr txBox="1"/>
            <p:nvPr/>
          </p:nvSpPr>
          <p:spPr>
            <a:xfrm>
              <a:off x="16920369" y="10054413"/>
              <a:ext cx="47498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经常关注视频及点赞等，粘性强</a:t>
              </a:r>
              <a:endParaRPr lang="zh-CN" altLang="en-US" sz="675" dirty="0">
                <a:ea typeface="汉仪综艺体简" panose="02010609000101010101" pitchFamily="49" charset="-122"/>
              </a:endParaRPr>
            </a:p>
          </p:txBody>
        </p:sp>
        <p:sp>
          <p:nvSpPr>
            <p:cNvPr id="13020" name="Object 13020"/>
            <p:cNvSpPr txBox="1"/>
            <p:nvPr/>
          </p:nvSpPr>
          <p:spPr>
            <a:xfrm>
              <a:off x="16908264" y="9182712"/>
              <a:ext cx="4389640"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铁粉型</a:t>
              </a:r>
              <a:endParaRPr lang="zh-CN" altLang="en-US" sz="675" dirty="0">
                <a:ea typeface="汉仪综艺体简" panose="02010609000101010101" pitchFamily="49" charset="-122"/>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06"/>
                                        </p:tgtEl>
                                        <p:attrNameLst>
                                          <p:attrName>style.visibility</p:attrName>
                                        </p:attrNameLst>
                                      </p:cBhvr>
                                      <p:to>
                                        <p:strVal val="visible"/>
                                      </p:to>
                                    </p:set>
                                    <p:animEffect transition="in" filter="fade">
                                      <p:cBhvr>
                                        <p:cTn id="7" dur="1000"/>
                                        <p:tgtEl>
                                          <p:spTgt spid="1306"/>
                                        </p:tgtEl>
                                      </p:cBhvr>
                                    </p:animEffect>
                                    <p:anim calcmode="lin" valueType="num">
                                      <p:cBhvr>
                                        <p:cTn id="8" dur="1000" fill="hold"/>
                                        <p:tgtEl>
                                          <p:spTgt spid="1306"/>
                                        </p:tgtEl>
                                        <p:attrNameLst>
                                          <p:attrName>ppt_x</p:attrName>
                                        </p:attrNameLst>
                                      </p:cBhvr>
                                      <p:tavLst>
                                        <p:tav tm="0">
                                          <p:val>
                                            <p:strVal val="#ppt_x"/>
                                          </p:val>
                                        </p:tav>
                                        <p:tav tm="100000">
                                          <p:val>
                                            <p:strVal val="#ppt_x"/>
                                          </p:val>
                                        </p:tav>
                                      </p:tavLst>
                                    </p:anim>
                                    <p:anim calcmode="lin" valueType="num">
                                      <p:cBhvr>
                                        <p:cTn id="9" dur="1000" fill="hold"/>
                                        <p:tgtEl>
                                          <p:spTgt spid="130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011"/>
                                        </p:tgtEl>
                                        <p:attrNameLst>
                                          <p:attrName>style.visibility</p:attrName>
                                        </p:attrNameLst>
                                      </p:cBhvr>
                                      <p:to>
                                        <p:strVal val="visible"/>
                                      </p:to>
                                    </p:set>
                                    <p:animEffect transition="in" filter="fade">
                                      <p:cBhvr>
                                        <p:cTn id="12" dur="1000"/>
                                        <p:tgtEl>
                                          <p:spTgt spid="13011"/>
                                        </p:tgtEl>
                                      </p:cBhvr>
                                    </p:animEffect>
                                    <p:anim calcmode="lin" valueType="num">
                                      <p:cBhvr>
                                        <p:cTn id="13" dur="1000" fill="hold"/>
                                        <p:tgtEl>
                                          <p:spTgt spid="13011"/>
                                        </p:tgtEl>
                                        <p:attrNameLst>
                                          <p:attrName>ppt_x</p:attrName>
                                        </p:attrNameLst>
                                      </p:cBhvr>
                                      <p:tavLst>
                                        <p:tav tm="0">
                                          <p:val>
                                            <p:strVal val="#ppt_x"/>
                                          </p:val>
                                        </p:tav>
                                        <p:tav tm="100000">
                                          <p:val>
                                            <p:strVal val="#ppt_x"/>
                                          </p:val>
                                        </p:tav>
                                      </p:tavLst>
                                    </p:anim>
                                    <p:anim calcmode="lin" valueType="num">
                                      <p:cBhvr>
                                        <p:cTn id="14" dur="1000" fill="hold"/>
                                        <p:tgtEl>
                                          <p:spTgt spid="1301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016"/>
                                        </p:tgtEl>
                                        <p:attrNameLst>
                                          <p:attrName>style.visibility</p:attrName>
                                        </p:attrNameLst>
                                      </p:cBhvr>
                                      <p:to>
                                        <p:strVal val="visible"/>
                                      </p:to>
                                    </p:set>
                                    <p:animEffect transition="in" filter="fade">
                                      <p:cBhvr>
                                        <p:cTn id="17" dur="1000"/>
                                        <p:tgtEl>
                                          <p:spTgt spid="13016"/>
                                        </p:tgtEl>
                                      </p:cBhvr>
                                    </p:animEffect>
                                    <p:anim calcmode="lin" valueType="num">
                                      <p:cBhvr>
                                        <p:cTn id="18" dur="1000" fill="hold"/>
                                        <p:tgtEl>
                                          <p:spTgt spid="13016"/>
                                        </p:tgtEl>
                                        <p:attrNameLst>
                                          <p:attrName>ppt_x</p:attrName>
                                        </p:attrNameLst>
                                      </p:cBhvr>
                                      <p:tavLst>
                                        <p:tav tm="0">
                                          <p:val>
                                            <p:strVal val="#ppt_x"/>
                                          </p:val>
                                        </p:tav>
                                        <p:tav tm="100000">
                                          <p:val>
                                            <p:strVal val="#ppt_x"/>
                                          </p:val>
                                        </p:tav>
                                      </p:tavLst>
                                    </p:anim>
                                    <p:anim calcmode="lin" valueType="num">
                                      <p:cBhvr>
                                        <p:cTn id="19" dur="1000" fill="hold"/>
                                        <p:tgtEl>
                                          <p:spTgt spid="130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302" name="image 1302"/>
          <p:cNvPicPr>
            <a:picLocks noChangeAspect="1"/>
          </p:cNvPicPr>
          <p:nvPr/>
        </p:nvPicPr>
        <p:blipFill>
          <a:blip r:embed="rId1"/>
          <a:stretch>
            <a:fillRect/>
          </a:stretch>
        </p:blipFill>
        <p:spPr>
          <a:xfrm rot="-10800000">
            <a:off x="742950" y="490855"/>
            <a:ext cx="652463" cy="576263"/>
          </a:xfrm>
          <a:prstGeom prst="rect">
            <a:avLst/>
          </a:prstGeom>
        </p:spPr>
      </p:pic>
      <p:grpSp>
        <p:nvGrpSpPr>
          <p:cNvPr id="1303" name="组合 1303"/>
          <p:cNvGrpSpPr/>
          <p:nvPr/>
        </p:nvGrpSpPr>
        <p:grpSpPr>
          <a:xfrm>
            <a:off x="1012478" y="640472"/>
            <a:ext cx="3338542" cy="748587"/>
            <a:chOff x="2699940" y="1707078"/>
            <a:chExt cx="8902778" cy="1996233"/>
          </a:xfrm>
        </p:grpSpPr>
        <p:sp>
          <p:nvSpPr>
            <p:cNvPr id="1304" name="Object 1304"/>
            <p:cNvSpPr txBox="1"/>
            <p:nvPr/>
          </p:nvSpPr>
          <p:spPr>
            <a:xfrm>
              <a:off x="2646759" y="2941312"/>
              <a:ext cx="9108360"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Fan Type Analysis</a:t>
              </a:r>
              <a:endParaRPr lang="zh-CN" altLang="en-US" dirty="0"/>
            </a:p>
          </p:txBody>
        </p:sp>
        <p:sp>
          <p:nvSpPr>
            <p:cNvPr id="1305" name="Object 1305"/>
            <p:cNvSpPr txBox="1"/>
            <p:nvPr/>
          </p:nvSpPr>
          <p:spPr>
            <a:xfrm>
              <a:off x="2598340" y="1630878"/>
              <a:ext cx="8479405"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粉丝类型</a:t>
              </a:r>
              <a:endParaRPr lang="zh-CN" altLang="en-US" sz="675" dirty="0">
                <a:ea typeface="汉仪综艺体简" panose="02010609000101010101" pitchFamily="49" charset="-122"/>
              </a:endParaRPr>
            </a:p>
          </p:txBody>
        </p:sp>
      </p:grpSp>
      <p:grpSp>
        <p:nvGrpSpPr>
          <p:cNvPr id="2" name="组合 1"/>
          <p:cNvGrpSpPr/>
          <p:nvPr/>
        </p:nvGrpSpPr>
        <p:grpSpPr>
          <a:xfrm>
            <a:off x="4891405" y="1711643"/>
            <a:ext cx="624840" cy="2565400"/>
            <a:chOff x="7719" y="2677"/>
            <a:chExt cx="984" cy="4040"/>
          </a:xfrm>
        </p:grpSpPr>
        <p:sp>
          <p:nvSpPr>
            <p:cNvPr id="3" name="椭圆 2"/>
            <p:cNvSpPr/>
            <p:nvPr/>
          </p:nvSpPr>
          <p:spPr>
            <a:xfrm>
              <a:off x="7719" y="2677"/>
              <a:ext cx="973" cy="973"/>
            </a:xfrm>
            <a:prstGeom prst="ellipse">
              <a:avLst/>
            </a:prstGeom>
            <a:solidFill>
              <a:schemeClr val="bg1"/>
            </a:solidFill>
            <a:ln w="2540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4" name="椭圆 3"/>
            <p:cNvSpPr/>
            <p:nvPr/>
          </p:nvSpPr>
          <p:spPr>
            <a:xfrm>
              <a:off x="7731" y="5745"/>
              <a:ext cx="973" cy="973"/>
            </a:xfrm>
            <a:prstGeom prst="ellipse">
              <a:avLst/>
            </a:prstGeom>
            <a:solidFill>
              <a:schemeClr val="bg1"/>
            </a:solidFill>
            <a:ln w="2540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 name="椭圆 4"/>
            <p:cNvSpPr/>
            <p:nvPr/>
          </p:nvSpPr>
          <p:spPr>
            <a:xfrm>
              <a:off x="7719" y="4226"/>
              <a:ext cx="973" cy="973"/>
            </a:xfrm>
            <a:prstGeom prst="ellipse">
              <a:avLst/>
            </a:prstGeom>
            <a:solidFill>
              <a:schemeClr val="bg1"/>
            </a:solidFill>
            <a:ln w="254000">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6" name="Freeform 31"/>
            <p:cNvSpPr>
              <a:spLocks noEditPoints="1"/>
            </p:cNvSpPr>
            <p:nvPr/>
          </p:nvSpPr>
          <p:spPr bwMode="auto">
            <a:xfrm>
              <a:off x="8029" y="2990"/>
              <a:ext cx="352" cy="443"/>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2"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F2250"/>
            </a:solidFill>
            <a:ln>
              <a:noFill/>
            </a:ln>
          </p:spPr>
          <p:txBody>
            <a:bodyPr vert="horz" wrap="square" lIns="68580" tIns="34290" rIns="68580" bIns="34290" numCol="1" anchor="t" anchorCtr="0" compatLnSpc="1"/>
            <a:lstStyle/>
            <a:p>
              <a:endParaRPr lang="zh-CN" altLang="en-US" sz="1350" dirty="0">
                <a:solidFill>
                  <a:srgbClr val="ED7D31"/>
                </a:solidFill>
                <a:latin typeface="微软雅黑" panose="020B0503020204020204" pitchFamily="34" charset="-122"/>
                <a:ea typeface="微软雅黑" panose="020B0503020204020204" pitchFamily="34" charset="-122"/>
              </a:endParaRPr>
            </a:p>
          </p:txBody>
        </p:sp>
        <p:sp>
          <p:nvSpPr>
            <p:cNvPr id="28" name="Freeform 44"/>
            <p:cNvSpPr>
              <a:spLocks noEditPoints="1"/>
            </p:cNvSpPr>
            <p:nvPr/>
          </p:nvSpPr>
          <p:spPr bwMode="auto">
            <a:xfrm>
              <a:off x="8012" y="6011"/>
              <a:ext cx="411" cy="447"/>
            </a:xfrm>
            <a:custGeom>
              <a:avLst/>
              <a:gdLst>
                <a:gd name="T0" fmla="*/ 38 w 566"/>
                <a:gd name="T1" fmla="*/ 38 h 613"/>
                <a:gd name="T2" fmla="*/ 151 w 566"/>
                <a:gd name="T3" fmla="*/ 37 h 613"/>
                <a:gd name="T4" fmla="*/ 271 w 566"/>
                <a:gd name="T5" fmla="*/ 5 h 613"/>
                <a:gd name="T6" fmla="*/ 283 w 566"/>
                <a:gd name="T7" fmla="*/ 0 h 613"/>
                <a:gd name="T8" fmla="*/ 294 w 566"/>
                <a:gd name="T9" fmla="*/ 5 h 613"/>
                <a:gd name="T10" fmla="*/ 415 w 566"/>
                <a:gd name="T11" fmla="*/ 37 h 613"/>
                <a:gd name="T12" fmla="*/ 528 w 566"/>
                <a:gd name="T13" fmla="*/ 38 h 613"/>
                <a:gd name="T14" fmla="*/ 566 w 566"/>
                <a:gd name="T15" fmla="*/ 33 h 613"/>
                <a:gd name="T16" fmla="*/ 566 w 566"/>
                <a:gd name="T17" fmla="*/ 76 h 613"/>
                <a:gd name="T18" fmla="*/ 486 w 566"/>
                <a:gd name="T19" fmla="*/ 464 h 613"/>
                <a:gd name="T20" fmla="*/ 291 w 566"/>
                <a:gd name="T21" fmla="*/ 611 h 613"/>
                <a:gd name="T22" fmla="*/ 283 w 566"/>
                <a:gd name="T23" fmla="*/ 613 h 613"/>
                <a:gd name="T24" fmla="*/ 275 w 566"/>
                <a:gd name="T25" fmla="*/ 611 h 613"/>
                <a:gd name="T26" fmla="*/ 80 w 566"/>
                <a:gd name="T27" fmla="*/ 464 h 613"/>
                <a:gd name="T28" fmla="*/ 0 w 566"/>
                <a:gd name="T29" fmla="*/ 76 h 613"/>
                <a:gd name="T30" fmla="*/ 0 w 566"/>
                <a:gd name="T31" fmla="*/ 33 h 613"/>
                <a:gd name="T32" fmla="*/ 38 w 566"/>
                <a:gd name="T33" fmla="*/ 38 h 613"/>
                <a:gd name="T34" fmla="*/ 283 w 566"/>
                <a:gd name="T35" fmla="*/ 312 h 613"/>
                <a:gd name="T36" fmla="*/ 283 w 566"/>
                <a:gd name="T37" fmla="*/ 312 h 613"/>
                <a:gd name="T38" fmla="*/ 472 w 566"/>
                <a:gd name="T39" fmla="*/ 312 h 613"/>
                <a:gd name="T40" fmla="*/ 496 w 566"/>
                <a:gd name="T41" fmla="*/ 117 h 613"/>
                <a:gd name="T42" fmla="*/ 407 w 566"/>
                <a:gd name="T43" fmla="*/ 113 h 613"/>
                <a:gd name="T44" fmla="*/ 283 w 566"/>
                <a:gd name="T45" fmla="*/ 81 h 613"/>
                <a:gd name="T46" fmla="*/ 283 w 566"/>
                <a:gd name="T47" fmla="*/ 312 h 613"/>
                <a:gd name="T48" fmla="*/ 283 w 566"/>
                <a:gd name="T49" fmla="*/ 535 h 613"/>
                <a:gd name="T50" fmla="*/ 283 w 566"/>
                <a:gd name="T51" fmla="*/ 535 h 613"/>
                <a:gd name="T52" fmla="*/ 283 w 566"/>
                <a:gd name="T53" fmla="*/ 312 h 613"/>
                <a:gd name="T54" fmla="*/ 94 w 566"/>
                <a:gd name="T55" fmla="*/ 312 h 613"/>
                <a:gd name="T56" fmla="*/ 137 w 566"/>
                <a:gd name="T57" fmla="*/ 423 h 613"/>
                <a:gd name="T58" fmla="*/ 283 w 566"/>
                <a:gd name="T59" fmla="*/ 535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613">
                  <a:moveTo>
                    <a:pt x="38" y="38"/>
                  </a:moveTo>
                  <a:cubicBezTo>
                    <a:pt x="74" y="43"/>
                    <a:pt x="112" y="42"/>
                    <a:pt x="151" y="37"/>
                  </a:cubicBezTo>
                  <a:cubicBezTo>
                    <a:pt x="190" y="32"/>
                    <a:pt x="230" y="21"/>
                    <a:pt x="271" y="5"/>
                  </a:cubicBezTo>
                  <a:lnTo>
                    <a:pt x="283" y="0"/>
                  </a:lnTo>
                  <a:lnTo>
                    <a:pt x="294" y="5"/>
                  </a:lnTo>
                  <a:cubicBezTo>
                    <a:pt x="336" y="21"/>
                    <a:pt x="376" y="32"/>
                    <a:pt x="415" y="37"/>
                  </a:cubicBezTo>
                  <a:cubicBezTo>
                    <a:pt x="454" y="42"/>
                    <a:pt x="491" y="43"/>
                    <a:pt x="528" y="38"/>
                  </a:cubicBezTo>
                  <a:lnTo>
                    <a:pt x="566" y="33"/>
                  </a:lnTo>
                  <a:lnTo>
                    <a:pt x="566" y="76"/>
                  </a:lnTo>
                  <a:cubicBezTo>
                    <a:pt x="564" y="260"/>
                    <a:pt x="534" y="382"/>
                    <a:pt x="486" y="464"/>
                  </a:cubicBezTo>
                  <a:cubicBezTo>
                    <a:pt x="436" y="550"/>
                    <a:pt x="368" y="591"/>
                    <a:pt x="291" y="611"/>
                  </a:cubicBezTo>
                  <a:lnTo>
                    <a:pt x="283" y="613"/>
                  </a:lnTo>
                  <a:lnTo>
                    <a:pt x="275" y="611"/>
                  </a:lnTo>
                  <a:cubicBezTo>
                    <a:pt x="198" y="591"/>
                    <a:pt x="130" y="550"/>
                    <a:pt x="80" y="464"/>
                  </a:cubicBezTo>
                  <a:cubicBezTo>
                    <a:pt x="32" y="382"/>
                    <a:pt x="2" y="260"/>
                    <a:pt x="0" y="76"/>
                  </a:cubicBezTo>
                  <a:lnTo>
                    <a:pt x="0" y="33"/>
                  </a:lnTo>
                  <a:lnTo>
                    <a:pt x="38" y="38"/>
                  </a:lnTo>
                  <a:close/>
                  <a:moveTo>
                    <a:pt x="283" y="312"/>
                  </a:moveTo>
                  <a:lnTo>
                    <a:pt x="283" y="312"/>
                  </a:lnTo>
                  <a:lnTo>
                    <a:pt x="472" y="312"/>
                  </a:lnTo>
                  <a:cubicBezTo>
                    <a:pt x="485" y="259"/>
                    <a:pt x="493" y="195"/>
                    <a:pt x="496" y="117"/>
                  </a:cubicBezTo>
                  <a:cubicBezTo>
                    <a:pt x="467" y="119"/>
                    <a:pt x="437" y="117"/>
                    <a:pt x="407" y="113"/>
                  </a:cubicBezTo>
                  <a:cubicBezTo>
                    <a:pt x="367" y="108"/>
                    <a:pt x="325" y="97"/>
                    <a:pt x="283" y="81"/>
                  </a:cubicBezTo>
                  <a:lnTo>
                    <a:pt x="283" y="312"/>
                  </a:lnTo>
                  <a:close/>
                  <a:moveTo>
                    <a:pt x="283" y="535"/>
                  </a:moveTo>
                  <a:lnTo>
                    <a:pt x="283" y="535"/>
                  </a:lnTo>
                  <a:lnTo>
                    <a:pt x="283" y="312"/>
                  </a:lnTo>
                  <a:lnTo>
                    <a:pt x="94" y="312"/>
                  </a:lnTo>
                  <a:cubicBezTo>
                    <a:pt x="105" y="357"/>
                    <a:pt x="120" y="393"/>
                    <a:pt x="137" y="423"/>
                  </a:cubicBezTo>
                  <a:cubicBezTo>
                    <a:pt x="174" y="486"/>
                    <a:pt x="225" y="518"/>
                    <a:pt x="283" y="535"/>
                  </a:cubicBezTo>
                  <a:close/>
                </a:path>
              </a:pathLst>
            </a:custGeom>
            <a:solidFill>
              <a:srgbClr val="FF2250"/>
            </a:solidFill>
            <a:ln>
              <a:noFill/>
            </a:ln>
          </p:spPr>
          <p:txBody>
            <a:bodyPr vert="horz" wrap="square" lIns="68580" tIns="34290" rIns="68580" bIns="34290" numCol="1" anchor="t" anchorCtr="0" compatLnSpc="1"/>
            <a:lstStyle/>
            <a:p>
              <a:endParaRPr lang="zh-CN" altLang="en-US" sz="1350" dirty="0">
                <a:solidFill>
                  <a:srgbClr val="ED7D31"/>
                </a:solidFill>
                <a:latin typeface="微软雅黑" panose="020B0503020204020204" pitchFamily="34" charset="-122"/>
                <a:ea typeface="微软雅黑" panose="020B0503020204020204" pitchFamily="34" charset="-122"/>
              </a:endParaRPr>
            </a:p>
          </p:txBody>
        </p:sp>
        <p:sp>
          <p:nvSpPr>
            <p:cNvPr id="40" name="Freeform 16"/>
            <p:cNvSpPr>
              <a:spLocks noEditPoints="1"/>
            </p:cNvSpPr>
            <p:nvPr/>
          </p:nvSpPr>
          <p:spPr bwMode="auto">
            <a:xfrm>
              <a:off x="7946" y="4534"/>
              <a:ext cx="519" cy="414"/>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4">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F2250"/>
            </a:solidFill>
            <a:ln>
              <a:noFill/>
            </a:ln>
          </p:spPr>
          <p:txBody>
            <a:bodyPr vert="horz" wrap="square" lIns="68580" tIns="34290" rIns="68580" bIns="34290" numCol="1" anchor="t" anchorCtr="0" compatLnSpc="1"/>
            <a:lstStyle/>
            <a:p>
              <a:endParaRPr lang="zh-CN" altLang="en-US" sz="1350" dirty="0">
                <a:solidFill>
                  <a:srgbClr val="ED7D31"/>
                </a:solidFill>
                <a:latin typeface="微软雅黑" panose="020B0503020204020204" pitchFamily="34" charset="-122"/>
                <a:ea typeface="微软雅黑" panose="020B0503020204020204" pitchFamily="34" charset="-122"/>
              </a:endParaRPr>
            </a:p>
          </p:txBody>
        </p:sp>
      </p:grpSp>
      <p:sp>
        <p:nvSpPr>
          <p:cNvPr id="32" name="矩形 31"/>
          <p:cNvSpPr/>
          <p:nvPr/>
        </p:nvSpPr>
        <p:spPr>
          <a:xfrm>
            <a:off x="5939155" y="2516823"/>
            <a:ext cx="1428274" cy="321945"/>
          </a:xfrm>
          <a:prstGeom prst="rect">
            <a:avLst/>
          </a:prstGeom>
        </p:spPr>
        <p:txBody>
          <a:bodyPr wrap="square">
            <a:spAutoFit/>
          </a:bodyPr>
          <a:lstStyle/>
          <a:p>
            <a:pPr algn="l"/>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5939155" y="2833053"/>
            <a:ext cx="2387442" cy="671989"/>
          </a:xfrm>
          <a:prstGeom prst="rect">
            <a:avLst/>
          </a:prstGeom>
        </p:spPr>
        <p:txBody>
          <a:bodyPr wrap="square">
            <a:spAutoFit/>
          </a:bodyPr>
          <a:lstStyle/>
          <a:p>
            <a:pPr algn="l">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输入您的内容输入您的内容输入您的内容输入您的内容输入您的内容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35" name="矩形 34"/>
          <p:cNvSpPr/>
          <p:nvPr/>
        </p:nvSpPr>
        <p:spPr>
          <a:xfrm>
            <a:off x="5939155" y="1330008"/>
            <a:ext cx="1428274" cy="321945"/>
          </a:xfrm>
          <a:prstGeom prst="rect">
            <a:avLst/>
          </a:prstGeom>
        </p:spPr>
        <p:txBody>
          <a:bodyPr wrap="square">
            <a:spAutoFit/>
          </a:bodyPr>
          <a:lstStyle/>
          <a:p>
            <a:pPr algn="l"/>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5939155" y="1646238"/>
            <a:ext cx="2387442" cy="671989"/>
          </a:xfrm>
          <a:prstGeom prst="rect">
            <a:avLst/>
          </a:prstGeom>
        </p:spPr>
        <p:txBody>
          <a:bodyPr wrap="square">
            <a:spAutoFit/>
          </a:bodyPr>
          <a:lstStyle/>
          <a:p>
            <a:pPr algn="l">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输入您的内容输入您的内容输入您的内容输入您的内容输入您的内容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38" name="矩形 37"/>
          <p:cNvSpPr/>
          <p:nvPr/>
        </p:nvSpPr>
        <p:spPr>
          <a:xfrm>
            <a:off x="5939155" y="3572193"/>
            <a:ext cx="1428274" cy="321945"/>
          </a:xfrm>
          <a:prstGeom prst="rect">
            <a:avLst/>
          </a:prstGeom>
        </p:spPr>
        <p:txBody>
          <a:bodyPr wrap="square">
            <a:spAutoFit/>
          </a:bodyPr>
          <a:lstStyle/>
          <a:p>
            <a:pPr algn="l"/>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5939155" y="3888423"/>
            <a:ext cx="2387442" cy="671989"/>
          </a:xfrm>
          <a:prstGeom prst="rect">
            <a:avLst/>
          </a:prstGeom>
        </p:spPr>
        <p:txBody>
          <a:bodyPr wrap="square">
            <a:spAutoFit/>
          </a:bodyPr>
          <a:lstStyle/>
          <a:p>
            <a:pPr algn="l">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输入您的内容输入您的内容输入您的内容输入您的内容输入您的内容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838200" y="1910398"/>
            <a:ext cx="3315970" cy="2164715"/>
          </a:xfrm>
          <a:prstGeom prst="rect">
            <a:avLst/>
          </a:prstGeom>
          <a:solidFill>
            <a:srgbClr val="00D5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天空&#10;&#10;已生成高可信度的说明"/>
          <p:cNvPicPr>
            <a:picLocks noChangeAspect="1"/>
          </p:cNvPicPr>
          <p:nvPr/>
        </p:nvPicPr>
        <p:blipFill>
          <a:blip r:embed="rId1">
            <a:extLst>
              <a:ext uri="{BEBA8EAE-BF5A-486C-A8C5-ECC9F3942E4B}">
                <a14:imgProps xmlns:a14="http://schemas.microsoft.com/office/drawing/2010/main">
                  <a14:imgLayer r:embed="rId2">
                    <a14:imgEffect>
                      <a14:artisticBlur/>
                    </a14:imgEffect>
                    <a14:imgEffect>
                      <a14:brightnessContrast bright="-65000" contrast="10000"/>
                    </a14:imgEffect>
                  </a14:imgLayer>
                </a14:imgProps>
              </a:ext>
              <a:ext uri="{28A0092B-C50C-407E-A947-70E740481C1C}">
                <a14:useLocalDpi xmlns:a14="http://schemas.microsoft.com/office/drawing/2010/main" val="0"/>
              </a:ext>
            </a:extLst>
          </a:blip>
          <a:srcRect l="26481" r="26481"/>
          <a:stretch>
            <a:fillRect/>
          </a:stretch>
        </p:blipFill>
        <p:spPr>
          <a:xfrm>
            <a:off x="0" y="450"/>
            <a:ext cx="9144000" cy="5143500"/>
          </a:xfrm>
          <a:prstGeom prst="rect">
            <a:avLst/>
          </a:prstGeom>
        </p:spPr>
      </p:pic>
      <p:sp>
        <p:nvSpPr>
          <p:cNvPr id="5" name="矩形 4"/>
          <p:cNvSpPr/>
          <p:nvPr/>
        </p:nvSpPr>
        <p:spPr>
          <a:xfrm>
            <a:off x="0" y="450"/>
            <a:ext cx="9144000" cy="5143500"/>
          </a:xfrm>
          <a:prstGeom prst="rect">
            <a:avLst/>
          </a:prstGeom>
          <a:gradFill flip="none" rotWithShape="1">
            <a:gsLst>
              <a:gs pos="0">
                <a:schemeClr val="bg2">
                  <a:lumMod val="10000"/>
                  <a:alpha val="20000"/>
                </a:schemeClr>
              </a:gs>
              <a:gs pos="100000">
                <a:srgbClr val="7030A0">
                  <a:alpha val="2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 name="矩形 6"/>
          <p:cNvSpPr/>
          <p:nvPr/>
        </p:nvSpPr>
        <p:spPr>
          <a:xfrm>
            <a:off x="2553335" y="3510915"/>
            <a:ext cx="4037330" cy="714375"/>
          </a:xfrm>
          <a:prstGeom prst="rect">
            <a:avLst/>
          </a:prstGeom>
        </p:spPr>
        <p:txBody>
          <a:bodyPr vert="horz" wrap="square">
            <a:spAutoFit/>
          </a:bodyPr>
          <a:lstStyle/>
          <a:p>
            <a:pPr algn="ctr"/>
            <a:r>
              <a:rPr lang="zh-CN" altLang="en-US" sz="4050" dirty="0">
                <a:solidFill>
                  <a:schemeClr val="bg1"/>
                </a:solidFill>
                <a:latin typeface="汉仪综艺体简" panose="02010609000101010101" pitchFamily="49" charset="-122"/>
                <a:ea typeface="汉仪综艺体简" panose="02010609000101010101" pitchFamily="49" charset="-122"/>
              </a:rPr>
              <a:t>制作优质视频</a:t>
            </a:r>
            <a:endParaRPr lang="zh-CN" altLang="en-US" sz="4050" dirty="0">
              <a:solidFill>
                <a:schemeClr val="bg1"/>
              </a:solidFill>
              <a:latin typeface="汉仪综艺体简" panose="02010609000101010101" pitchFamily="49" charset="-122"/>
              <a:ea typeface="汉仪综艺体简" panose="02010609000101010101" pitchFamily="49" charset="-122"/>
            </a:endParaRPr>
          </a:p>
        </p:txBody>
      </p:sp>
      <p:sp>
        <p:nvSpPr>
          <p:cNvPr id="8" name="矩形 7"/>
          <p:cNvSpPr/>
          <p:nvPr/>
        </p:nvSpPr>
        <p:spPr>
          <a:xfrm>
            <a:off x="-779060" y="1300411"/>
            <a:ext cx="1511952" cy="3247043"/>
          </a:xfrm>
          <a:prstGeom prst="rect">
            <a:avLst/>
          </a:prstGeom>
        </p:spPr>
        <p:txBody>
          <a:bodyPr vert="eaVert" wrap="none">
            <a:spAutoFit/>
          </a:bodyPr>
          <a:lstStyle/>
          <a:p>
            <a:r>
              <a:rPr lang="en-US" altLang="zh-CN" sz="8625" b="1" dirty="0">
                <a:solidFill>
                  <a:srgbClr val="34F2E4">
                    <a:alpha val="50000"/>
                  </a:srgbClr>
                </a:solidFill>
                <a:latin typeface="微软雅黑" panose="020B0503020204020204" pitchFamily="34" charset="-122"/>
                <a:ea typeface="微软雅黑" panose="020B0503020204020204" pitchFamily="34" charset="-122"/>
              </a:rPr>
              <a:t>FOUR</a:t>
            </a:r>
            <a:endParaRPr lang="en-US" altLang="zh-CN" sz="8625" b="1" dirty="0">
              <a:solidFill>
                <a:srgbClr val="34F2E4">
                  <a:alpha val="50000"/>
                </a:srgb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72301" y="1495421"/>
            <a:ext cx="1872307" cy="1915909"/>
          </a:xfrm>
          <a:prstGeom prst="rect">
            <a:avLst/>
          </a:prstGeom>
        </p:spPr>
        <p:txBody>
          <a:bodyPr wrap="none" lIns="0" tIns="0" rIns="0" bIns="0">
            <a:spAutoFit/>
          </a:bodyPr>
          <a:lstStyle>
            <a:defPPr>
              <a:defRPr lang="zh-CN"/>
            </a:defPPr>
          </a:lstStyle>
          <a:p>
            <a:r>
              <a:rPr lang="en-US" altLang="zh-CN" sz="12450" dirty="0">
                <a:solidFill>
                  <a:srgbClr val="FB2C54"/>
                </a:solidFill>
                <a:latin typeface="微软雅黑" panose="020B0503020204020204" pitchFamily="34" charset="-122"/>
                <a:ea typeface="微软雅黑" panose="020B0503020204020204" pitchFamily="34" charset="-122"/>
              </a:rPr>
              <a:t>04</a:t>
            </a:r>
            <a:endParaRPr lang="en-US" altLang="zh-CN" sz="12450" dirty="0">
              <a:solidFill>
                <a:srgbClr val="FB2C5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604244" y="1473043"/>
            <a:ext cx="1872307" cy="1915909"/>
          </a:xfrm>
          <a:prstGeom prst="rect">
            <a:avLst/>
          </a:prstGeom>
        </p:spPr>
        <p:txBody>
          <a:bodyPr wrap="none" lIns="0" tIns="0" rIns="0" bIns="0">
            <a:spAutoFit/>
          </a:bodyPr>
          <a:lstStyle>
            <a:defPPr>
              <a:defRPr lang="zh-CN"/>
            </a:defPPr>
          </a:lstStyle>
          <a:p>
            <a:r>
              <a:rPr lang="en-US" altLang="zh-CN" sz="12450" dirty="0">
                <a:solidFill>
                  <a:srgbClr val="34F2E4"/>
                </a:solidFill>
                <a:latin typeface="微软雅黑" panose="020B0503020204020204" pitchFamily="34" charset="-122"/>
                <a:ea typeface="微软雅黑" panose="020B0503020204020204" pitchFamily="34" charset="-122"/>
              </a:rPr>
              <a:t>04</a:t>
            </a:r>
            <a:endParaRPr lang="en-US" altLang="zh-CN" sz="12450" dirty="0">
              <a:solidFill>
                <a:srgbClr val="34F2E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33249" y="1437790"/>
            <a:ext cx="1872307" cy="1915909"/>
          </a:xfrm>
          <a:prstGeom prst="rect">
            <a:avLst/>
          </a:prstGeom>
        </p:spPr>
        <p:txBody>
          <a:bodyPr wrap="none" lIns="0" tIns="0" rIns="0" bIns="0">
            <a:spAutoFit/>
          </a:bodyPr>
          <a:lstStyle>
            <a:defPPr>
              <a:defRPr lang="zh-CN"/>
            </a:defPPr>
          </a:lstStyle>
          <a:p>
            <a:r>
              <a:rPr lang="en-US" altLang="zh-CN" sz="12450" dirty="0">
                <a:solidFill>
                  <a:srgbClr val="FDFFFD"/>
                </a:solidFill>
                <a:latin typeface="微软雅黑" panose="020B0503020204020204" pitchFamily="34" charset="-122"/>
                <a:ea typeface="微软雅黑" panose="020B0503020204020204" pitchFamily="34" charset="-122"/>
              </a:rPr>
              <a:t>04</a:t>
            </a:r>
            <a:endParaRPr lang="en-US" altLang="zh-CN" sz="12450" dirty="0">
              <a:solidFill>
                <a:srgbClr val="FDFFFD"/>
              </a:solidFill>
              <a:latin typeface="微软雅黑" panose="020B0503020204020204" pitchFamily="34" charset="-122"/>
              <a:ea typeface="微软雅黑" panose="020B0503020204020204" pitchFamily="34" charset="-122"/>
            </a:endParaRPr>
          </a:p>
        </p:txBody>
      </p:sp>
      <p:sp>
        <p:nvSpPr>
          <p:cNvPr id="17" name="矩形 16"/>
          <p:cNvSpPr/>
          <p:nvPr/>
        </p:nvSpPr>
        <p:spPr>
          <a:xfrm>
            <a:off x="-730688" y="1300411"/>
            <a:ext cx="1511952" cy="3247043"/>
          </a:xfrm>
          <a:prstGeom prst="rect">
            <a:avLst/>
          </a:prstGeom>
        </p:spPr>
        <p:txBody>
          <a:bodyPr vert="eaVert" wrap="none">
            <a:spAutoFit/>
          </a:bodyPr>
          <a:lstStyle/>
          <a:p>
            <a:r>
              <a:rPr lang="en-US" altLang="zh-CN" sz="8625" b="1" dirty="0">
                <a:solidFill>
                  <a:srgbClr val="FB2C54">
                    <a:alpha val="50000"/>
                  </a:srgbClr>
                </a:solidFill>
                <a:latin typeface="微软雅黑" panose="020B0503020204020204" pitchFamily="34" charset="-122"/>
                <a:ea typeface="微软雅黑" panose="020B0503020204020204" pitchFamily="34" charset="-122"/>
              </a:rPr>
              <a:t>FOUR</a:t>
            </a:r>
            <a:endParaRPr lang="en-US" altLang="zh-CN" sz="8625" b="1" dirty="0">
              <a:solidFill>
                <a:srgbClr val="FB2C54">
                  <a:alpha val="50000"/>
                </a:srgb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44950" y="1895045"/>
            <a:ext cx="1543132" cy="1315745"/>
            <a:chOff x="4867274" y="1027976"/>
            <a:chExt cx="569558" cy="378229"/>
          </a:xfrm>
        </p:grpSpPr>
        <p:cxnSp>
          <p:nvCxnSpPr>
            <p:cNvPr id="21" name="直接连接符 20"/>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flipH="1">
            <a:off x="6134952" y="1895045"/>
            <a:ext cx="1543132" cy="1315745"/>
            <a:chOff x="4867274" y="1027976"/>
            <a:chExt cx="569558" cy="378229"/>
          </a:xfrm>
        </p:grpSpPr>
        <p:cxnSp>
          <p:nvCxnSpPr>
            <p:cNvPr id="27" name="直接连接符 26"/>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flipV="1">
            <a:off x="8278580" y="1300411"/>
            <a:ext cx="1511952" cy="3247043"/>
          </a:xfrm>
          <a:prstGeom prst="rect">
            <a:avLst/>
          </a:prstGeom>
        </p:spPr>
        <p:txBody>
          <a:bodyPr vert="eaVert" wrap="none">
            <a:spAutoFit/>
          </a:bodyPr>
          <a:lstStyle/>
          <a:p>
            <a:r>
              <a:rPr lang="en-US" altLang="zh-CN" sz="8625" b="1" dirty="0">
                <a:solidFill>
                  <a:srgbClr val="34F2E4">
                    <a:alpha val="50000"/>
                  </a:srgbClr>
                </a:solidFill>
                <a:latin typeface="微软雅黑" panose="020B0503020204020204" pitchFamily="34" charset="-122"/>
                <a:ea typeface="微软雅黑" panose="020B0503020204020204" pitchFamily="34" charset="-122"/>
              </a:rPr>
              <a:t>FOUR</a:t>
            </a:r>
            <a:endParaRPr lang="en-US" altLang="zh-CN" sz="8625" b="1" dirty="0">
              <a:solidFill>
                <a:srgbClr val="34F2E4">
                  <a:alpha val="50000"/>
                </a:srgbClr>
              </a:solidFill>
              <a:latin typeface="微软雅黑" panose="020B0503020204020204" pitchFamily="34" charset="-122"/>
              <a:ea typeface="微软雅黑" panose="020B0503020204020204" pitchFamily="34" charset="-122"/>
            </a:endParaRPr>
          </a:p>
        </p:txBody>
      </p:sp>
      <p:sp>
        <p:nvSpPr>
          <p:cNvPr id="3" name="矩形 2"/>
          <p:cNvSpPr/>
          <p:nvPr/>
        </p:nvSpPr>
        <p:spPr>
          <a:xfrm flipV="1">
            <a:off x="8326952" y="1300411"/>
            <a:ext cx="1511952" cy="3247043"/>
          </a:xfrm>
          <a:prstGeom prst="rect">
            <a:avLst/>
          </a:prstGeom>
        </p:spPr>
        <p:txBody>
          <a:bodyPr vert="eaVert" wrap="none">
            <a:spAutoFit/>
          </a:bodyPr>
          <a:lstStyle/>
          <a:p>
            <a:r>
              <a:rPr lang="en-US" altLang="zh-CN" sz="8625" b="1" dirty="0">
                <a:solidFill>
                  <a:srgbClr val="FB2C54">
                    <a:alpha val="50000"/>
                  </a:srgbClr>
                </a:solidFill>
                <a:latin typeface="微软雅黑" panose="020B0503020204020204" pitchFamily="34" charset="-122"/>
                <a:ea typeface="微软雅黑" panose="020B0503020204020204" pitchFamily="34" charset="-122"/>
              </a:rPr>
              <a:t>FOUR</a:t>
            </a:r>
            <a:endParaRPr lang="en-US" altLang="zh-CN" sz="8625" b="1" dirty="0">
              <a:solidFill>
                <a:srgbClr val="FB2C54">
                  <a:alpha val="50000"/>
                </a:srgb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randombar(horizontal)">
                                      <p:cBhvr>
                                        <p:cTn id="31" dur="500"/>
                                        <p:tgtEl>
                                          <p:spTgt spid="2"/>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randombar(horizontal)">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p:bldP spid="17" grpId="0"/>
      <p:bldP spid="2"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502" name="image 1502"/>
          <p:cNvPicPr>
            <a:picLocks noChangeAspect="1"/>
          </p:cNvPicPr>
          <p:nvPr/>
        </p:nvPicPr>
        <p:blipFill>
          <a:blip r:embed="rId1"/>
          <a:stretch>
            <a:fillRect/>
          </a:stretch>
        </p:blipFill>
        <p:spPr>
          <a:xfrm rot="-10800000">
            <a:off x="742950" y="490855"/>
            <a:ext cx="652463" cy="576263"/>
          </a:xfrm>
          <a:prstGeom prst="rect">
            <a:avLst/>
          </a:prstGeom>
        </p:spPr>
      </p:pic>
      <p:grpSp>
        <p:nvGrpSpPr>
          <p:cNvPr id="1503" name="组合 1503"/>
          <p:cNvGrpSpPr/>
          <p:nvPr/>
        </p:nvGrpSpPr>
        <p:grpSpPr>
          <a:xfrm>
            <a:off x="1009427" y="640472"/>
            <a:ext cx="5046260" cy="750597"/>
            <a:chOff x="2691804" y="1707078"/>
            <a:chExt cx="13456693" cy="2001591"/>
          </a:xfrm>
        </p:grpSpPr>
        <p:sp>
          <p:nvSpPr>
            <p:cNvPr id="1504" name="Object 1504"/>
            <p:cNvSpPr txBox="1"/>
            <p:nvPr/>
          </p:nvSpPr>
          <p:spPr>
            <a:xfrm>
              <a:off x="2621359" y="2946669"/>
              <a:ext cx="13679540"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Essential elements for quality video</a:t>
              </a:r>
              <a:endParaRPr lang="zh-CN" altLang="en-US" dirty="0"/>
            </a:p>
          </p:txBody>
        </p:sp>
        <p:sp>
          <p:nvSpPr>
            <p:cNvPr id="1505" name="Object 1505"/>
            <p:cNvSpPr txBox="1"/>
            <p:nvPr/>
          </p:nvSpPr>
          <p:spPr>
            <a:xfrm>
              <a:off x="2590204" y="1630878"/>
              <a:ext cx="13274077"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优质视频必备要素</a:t>
              </a:r>
              <a:endParaRPr lang="zh-CN" altLang="en-US" sz="675" dirty="0">
                <a:ea typeface="汉仪综艺体简" panose="02010609000101010101" pitchFamily="49" charset="-122"/>
              </a:endParaRPr>
            </a:p>
          </p:txBody>
        </p:sp>
      </p:grpSp>
      <p:grpSp>
        <p:nvGrpSpPr>
          <p:cNvPr id="1506" name="组合 1506"/>
          <p:cNvGrpSpPr/>
          <p:nvPr/>
        </p:nvGrpSpPr>
        <p:grpSpPr>
          <a:xfrm>
            <a:off x="1035992" y="2314893"/>
            <a:ext cx="1688232" cy="2345748"/>
            <a:chOff x="2762646" y="6172200"/>
            <a:chExt cx="4501951" cy="6255327"/>
          </a:xfrm>
        </p:grpSpPr>
        <p:pic>
          <p:nvPicPr>
            <p:cNvPr id="1507" name="image 1507"/>
            <p:cNvPicPr>
              <a:picLocks noChangeAspect="1"/>
            </p:cNvPicPr>
            <p:nvPr/>
          </p:nvPicPr>
          <p:blipFill>
            <a:blip r:embed="rId2"/>
            <a:stretch>
              <a:fillRect/>
            </a:stretch>
          </p:blipFill>
          <p:spPr>
            <a:xfrm>
              <a:off x="2946400" y="6172200"/>
              <a:ext cx="1765300" cy="3810000"/>
            </a:xfrm>
            <a:prstGeom prst="rect">
              <a:avLst/>
            </a:prstGeom>
          </p:spPr>
        </p:pic>
        <p:pic>
          <p:nvPicPr>
            <p:cNvPr id="1508" name="image 1508"/>
            <p:cNvPicPr>
              <a:picLocks noChangeAspect="1"/>
            </p:cNvPicPr>
            <p:nvPr/>
          </p:nvPicPr>
          <p:blipFill>
            <a:blip r:embed="rId3"/>
            <a:stretch>
              <a:fillRect/>
            </a:stretch>
          </p:blipFill>
          <p:spPr>
            <a:xfrm>
              <a:off x="2806700" y="7315200"/>
              <a:ext cx="1460500" cy="1460500"/>
            </a:xfrm>
            <a:prstGeom prst="rect">
              <a:avLst/>
            </a:prstGeom>
          </p:spPr>
        </p:pic>
        <p:sp>
          <p:nvSpPr>
            <p:cNvPr id="1509" name="Object 1509"/>
            <p:cNvSpPr txBox="1"/>
            <p:nvPr/>
          </p:nvSpPr>
          <p:spPr>
            <a:xfrm>
              <a:off x="2667198" y="11843327"/>
              <a:ext cx="4749800" cy="5080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有特点，夺人眼球等</a:t>
              </a:r>
              <a:endParaRPr lang="zh-CN" altLang="en-US" sz="675" dirty="0">
                <a:ea typeface="汉仪综艺体简" panose="02010609000101010101" pitchFamily="49" charset="-122"/>
              </a:endParaRPr>
            </a:p>
          </p:txBody>
        </p:sp>
        <p:sp>
          <p:nvSpPr>
            <p:cNvPr id="15010" name="Object 15010"/>
            <p:cNvSpPr txBox="1"/>
            <p:nvPr/>
          </p:nvSpPr>
          <p:spPr>
            <a:xfrm>
              <a:off x="2661046" y="10990279"/>
              <a:ext cx="3588991"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01 标题</a:t>
              </a:r>
              <a:endParaRPr lang="zh-CN" altLang="en-US" sz="675" dirty="0">
                <a:ea typeface="汉仪综艺体简" panose="02010609000101010101" pitchFamily="49" charset="-122"/>
              </a:endParaRPr>
            </a:p>
          </p:txBody>
        </p:sp>
        <p:pic>
          <p:nvPicPr>
            <p:cNvPr id="15011" name="image 15011"/>
            <p:cNvPicPr>
              <a:picLocks noChangeAspect="1"/>
            </p:cNvPicPr>
            <p:nvPr/>
          </p:nvPicPr>
          <p:blipFill>
            <a:blip r:embed="rId4"/>
            <a:stretch>
              <a:fillRect/>
            </a:stretch>
          </p:blipFill>
          <p:spPr>
            <a:xfrm>
              <a:off x="3263900" y="7785100"/>
              <a:ext cx="622300" cy="558800"/>
            </a:xfrm>
            <a:prstGeom prst="rect">
              <a:avLst/>
            </a:prstGeom>
          </p:spPr>
        </p:pic>
      </p:grpSp>
      <p:grpSp>
        <p:nvGrpSpPr>
          <p:cNvPr id="15012" name="组合 15012"/>
          <p:cNvGrpSpPr/>
          <p:nvPr/>
        </p:nvGrpSpPr>
        <p:grpSpPr>
          <a:xfrm>
            <a:off x="2883842" y="2295843"/>
            <a:ext cx="1688232" cy="2088573"/>
            <a:chOff x="7690246" y="6121400"/>
            <a:chExt cx="4501951" cy="5569527"/>
          </a:xfrm>
        </p:grpSpPr>
        <p:pic>
          <p:nvPicPr>
            <p:cNvPr id="15013" name="image 15013"/>
            <p:cNvPicPr>
              <a:picLocks noChangeAspect="1"/>
            </p:cNvPicPr>
            <p:nvPr/>
          </p:nvPicPr>
          <p:blipFill>
            <a:blip r:embed="rId5"/>
            <a:stretch>
              <a:fillRect/>
            </a:stretch>
          </p:blipFill>
          <p:spPr>
            <a:xfrm>
              <a:off x="7823200" y="6121400"/>
              <a:ext cx="2070100" cy="3898900"/>
            </a:xfrm>
            <a:prstGeom prst="rect">
              <a:avLst/>
            </a:prstGeom>
          </p:spPr>
        </p:pic>
        <p:pic>
          <p:nvPicPr>
            <p:cNvPr id="15014" name="image 15014"/>
            <p:cNvPicPr>
              <a:picLocks noChangeAspect="1"/>
            </p:cNvPicPr>
            <p:nvPr/>
          </p:nvPicPr>
          <p:blipFill>
            <a:blip r:embed="rId6"/>
            <a:stretch>
              <a:fillRect/>
            </a:stretch>
          </p:blipFill>
          <p:spPr>
            <a:xfrm>
              <a:off x="7937500" y="7213600"/>
              <a:ext cx="1460500" cy="1460500"/>
            </a:xfrm>
            <a:prstGeom prst="rect">
              <a:avLst/>
            </a:prstGeom>
          </p:spPr>
        </p:pic>
        <p:sp>
          <p:nvSpPr>
            <p:cNvPr id="15015" name="Object 15015"/>
            <p:cNvSpPr txBox="1"/>
            <p:nvPr/>
          </p:nvSpPr>
          <p:spPr>
            <a:xfrm>
              <a:off x="7594798" y="11157527"/>
              <a:ext cx="4749800" cy="457200"/>
            </a:xfrm>
            <a:prstGeom prst="rect">
              <a:avLst/>
            </a:prstGeom>
          </p:spPr>
          <p:txBody>
            <a:bodyPr vert="horz" rtlCol="0" anchor="t" anchorCtr="0">
              <a:noAutofit/>
            </a:bodyPr>
            <a:lstStyle/>
            <a:p>
              <a:pPr algn="l">
                <a:lnSpc>
                  <a:spcPct val="100000"/>
                </a:lnSpc>
              </a:pPr>
              <a:r>
                <a:rPr lang="zh-CN" sz="1125" b="0" i="0" dirty="0">
                  <a:solidFill>
                    <a:srgbClr val="FFFFFF"/>
                  </a:solidFill>
                  <a:latin typeface="汉仪综艺体简" panose="02010609000101010101" pitchFamily="49" charset="-122"/>
                  <a:ea typeface="汉仪综艺体简" panose="02010609000101010101" pitchFamily="49" charset="-122"/>
                </a:rPr>
                <a:t>有个性，有逻辑等</a:t>
              </a:r>
              <a:endParaRPr lang="zh-CN" altLang="en-US" sz="675" dirty="0">
                <a:ea typeface="汉仪综艺体简" panose="02010609000101010101" pitchFamily="49" charset="-122"/>
              </a:endParaRPr>
            </a:p>
          </p:txBody>
        </p:sp>
        <p:sp>
          <p:nvSpPr>
            <p:cNvPr id="15016" name="Object 15016"/>
            <p:cNvSpPr txBox="1"/>
            <p:nvPr/>
          </p:nvSpPr>
          <p:spPr>
            <a:xfrm>
              <a:off x="7588646" y="10286422"/>
              <a:ext cx="3218418"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02 文案</a:t>
              </a:r>
              <a:endParaRPr lang="zh-CN" altLang="en-US" sz="675" dirty="0">
                <a:ea typeface="汉仪综艺体简" panose="02010609000101010101" pitchFamily="49" charset="-122"/>
              </a:endParaRPr>
            </a:p>
          </p:txBody>
        </p:sp>
        <p:pic>
          <p:nvPicPr>
            <p:cNvPr id="15017" name="image 15017"/>
            <p:cNvPicPr>
              <a:picLocks noChangeAspect="1"/>
            </p:cNvPicPr>
            <p:nvPr/>
          </p:nvPicPr>
          <p:blipFill>
            <a:blip r:embed="rId7"/>
            <a:stretch>
              <a:fillRect/>
            </a:stretch>
          </p:blipFill>
          <p:spPr>
            <a:xfrm>
              <a:off x="8394700" y="7658100"/>
              <a:ext cx="622300" cy="546100"/>
            </a:xfrm>
            <a:prstGeom prst="rect">
              <a:avLst/>
            </a:prstGeom>
          </p:spPr>
        </p:pic>
      </p:grpSp>
      <p:grpSp>
        <p:nvGrpSpPr>
          <p:cNvPr id="15018" name="组合 15018"/>
          <p:cNvGrpSpPr/>
          <p:nvPr/>
        </p:nvGrpSpPr>
        <p:grpSpPr>
          <a:xfrm>
            <a:off x="4752975" y="2019618"/>
            <a:ext cx="1700287" cy="2070044"/>
            <a:chOff x="12674600" y="5384800"/>
            <a:chExt cx="4534098" cy="5520116"/>
          </a:xfrm>
        </p:grpSpPr>
        <p:pic>
          <p:nvPicPr>
            <p:cNvPr id="15019" name="image 15019"/>
            <p:cNvPicPr>
              <a:picLocks noChangeAspect="1"/>
            </p:cNvPicPr>
            <p:nvPr/>
          </p:nvPicPr>
          <p:blipFill>
            <a:blip r:embed="rId8"/>
            <a:stretch>
              <a:fillRect/>
            </a:stretch>
          </p:blipFill>
          <p:spPr>
            <a:xfrm>
              <a:off x="12674600" y="5384800"/>
              <a:ext cx="2298700" cy="3886200"/>
            </a:xfrm>
            <a:prstGeom prst="rect">
              <a:avLst/>
            </a:prstGeom>
          </p:spPr>
        </p:pic>
        <p:pic>
          <p:nvPicPr>
            <p:cNvPr id="15020" name="image 15020"/>
            <p:cNvPicPr>
              <a:picLocks noChangeAspect="1"/>
            </p:cNvPicPr>
            <p:nvPr/>
          </p:nvPicPr>
          <p:blipFill>
            <a:blip r:embed="rId9"/>
            <a:stretch>
              <a:fillRect/>
            </a:stretch>
          </p:blipFill>
          <p:spPr>
            <a:xfrm>
              <a:off x="13081000" y="6515100"/>
              <a:ext cx="1460500" cy="1460500"/>
            </a:xfrm>
            <a:prstGeom prst="rect">
              <a:avLst/>
            </a:prstGeom>
          </p:spPr>
        </p:pic>
        <p:sp>
          <p:nvSpPr>
            <p:cNvPr id="15021" name="Object 15021"/>
            <p:cNvSpPr txBox="1"/>
            <p:nvPr/>
          </p:nvSpPr>
          <p:spPr>
            <a:xfrm>
              <a:off x="12611298" y="10320716"/>
              <a:ext cx="4749800" cy="5080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符合人物定位、完整等</a:t>
              </a:r>
              <a:endParaRPr lang="zh-CN" altLang="en-US" sz="675" dirty="0">
                <a:ea typeface="汉仪综艺体简" panose="02010609000101010101" pitchFamily="49" charset="-122"/>
              </a:endParaRPr>
            </a:p>
          </p:txBody>
        </p:sp>
        <p:sp>
          <p:nvSpPr>
            <p:cNvPr id="15022" name="Object 15022"/>
            <p:cNvSpPr txBox="1"/>
            <p:nvPr/>
          </p:nvSpPr>
          <p:spPr>
            <a:xfrm>
              <a:off x="12605146" y="9469653"/>
              <a:ext cx="3695750"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03 内容</a:t>
              </a:r>
              <a:endParaRPr lang="zh-CN" altLang="en-US" sz="675" dirty="0">
                <a:ea typeface="汉仪综艺体简" panose="02010609000101010101" pitchFamily="49" charset="-122"/>
              </a:endParaRPr>
            </a:p>
          </p:txBody>
        </p:sp>
        <p:pic>
          <p:nvPicPr>
            <p:cNvPr id="15023" name="image 15023"/>
            <p:cNvPicPr>
              <a:picLocks noChangeAspect="1"/>
            </p:cNvPicPr>
            <p:nvPr/>
          </p:nvPicPr>
          <p:blipFill>
            <a:blip r:embed="rId10"/>
            <a:stretch>
              <a:fillRect/>
            </a:stretch>
          </p:blipFill>
          <p:spPr>
            <a:xfrm>
              <a:off x="13601700" y="6908800"/>
              <a:ext cx="558800" cy="685800"/>
            </a:xfrm>
            <a:prstGeom prst="rect">
              <a:avLst/>
            </a:prstGeom>
          </p:spPr>
        </p:pic>
      </p:grpSp>
      <p:grpSp>
        <p:nvGrpSpPr>
          <p:cNvPr id="15024" name="组合 15024"/>
          <p:cNvGrpSpPr/>
          <p:nvPr/>
        </p:nvGrpSpPr>
        <p:grpSpPr>
          <a:xfrm>
            <a:off x="6577013" y="1405255"/>
            <a:ext cx="1682799" cy="2397763"/>
            <a:chOff x="17538700" y="3746500"/>
            <a:chExt cx="4487465" cy="6394035"/>
          </a:xfrm>
        </p:grpSpPr>
        <p:pic>
          <p:nvPicPr>
            <p:cNvPr id="15025" name="image 15025"/>
            <p:cNvPicPr>
              <a:picLocks noChangeAspect="1"/>
            </p:cNvPicPr>
            <p:nvPr/>
          </p:nvPicPr>
          <p:blipFill>
            <a:blip r:embed="rId11"/>
            <a:stretch>
              <a:fillRect/>
            </a:stretch>
          </p:blipFill>
          <p:spPr>
            <a:xfrm>
              <a:off x="17538700" y="3746500"/>
              <a:ext cx="2692400" cy="3733800"/>
            </a:xfrm>
            <a:prstGeom prst="rect">
              <a:avLst/>
            </a:prstGeom>
          </p:spPr>
        </p:pic>
        <p:pic>
          <p:nvPicPr>
            <p:cNvPr id="15026" name="image 15026"/>
            <p:cNvPicPr>
              <a:picLocks noChangeAspect="1"/>
            </p:cNvPicPr>
            <p:nvPr/>
          </p:nvPicPr>
          <p:blipFill>
            <a:blip r:embed="rId12"/>
            <a:stretch>
              <a:fillRect/>
            </a:stretch>
          </p:blipFill>
          <p:spPr>
            <a:xfrm>
              <a:off x="18211800" y="4864100"/>
              <a:ext cx="1460500" cy="1460500"/>
            </a:xfrm>
            <a:prstGeom prst="rect">
              <a:avLst/>
            </a:prstGeom>
          </p:spPr>
        </p:pic>
        <p:sp>
          <p:nvSpPr>
            <p:cNvPr id="15027" name="Object 15027"/>
            <p:cNvSpPr txBox="1"/>
            <p:nvPr/>
          </p:nvSpPr>
          <p:spPr>
            <a:xfrm>
              <a:off x="17733566" y="9073735"/>
              <a:ext cx="44450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依据内容特点是否添加与内容匹配</a:t>
              </a:r>
              <a:endParaRPr lang="zh-CN" altLang="en-US" sz="675" dirty="0">
                <a:ea typeface="汉仪综艺体简" panose="02010609000101010101" pitchFamily="49" charset="-122"/>
              </a:endParaRPr>
            </a:p>
          </p:txBody>
        </p:sp>
        <p:sp>
          <p:nvSpPr>
            <p:cNvPr id="15028" name="Object 15028"/>
            <p:cNvSpPr txBox="1"/>
            <p:nvPr/>
          </p:nvSpPr>
          <p:spPr>
            <a:xfrm>
              <a:off x="17723245" y="8198462"/>
              <a:ext cx="4131389"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04 配乐</a:t>
              </a:r>
              <a:endParaRPr lang="zh-CN" altLang="en-US" sz="675" dirty="0">
                <a:ea typeface="汉仪综艺体简" panose="02010609000101010101" pitchFamily="49" charset="-122"/>
              </a:endParaRPr>
            </a:p>
          </p:txBody>
        </p:sp>
        <p:pic>
          <p:nvPicPr>
            <p:cNvPr id="15029" name="image 15029"/>
            <p:cNvPicPr>
              <a:picLocks noChangeAspect="1"/>
            </p:cNvPicPr>
            <p:nvPr/>
          </p:nvPicPr>
          <p:blipFill>
            <a:blip r:embed="rId13"/>
            <a:stretch>
              <a:fillRect/>
            </a:stretch>
          </p:blipFill>
          <p:spPr>
            <a:xfrm>
              <a:off x="18694400" y="5257800"/>
              <a:ext cx="571500" cy="685800"/>
            </a:xfrm>
            <a:prstGeom prst="rect">
              <a:avLst/>
            </a:prstGeom>
          </p:spPr>
        </p:pic>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06"/>
                                        </p:tgtEl>
                                        <p:attrNameLst>
                                          <p:attrName>style.visibility</p:attrName>
                                        </p:attrNameLst>
                                      </p:cBhvr>
                                      <p:to>
                                        <p:strVal val="visible"/>
                                      </p:to>
                                    </p:set>
                                    <p:animEffect transition="in" filter="wipe(left)">
                                      <p:cBhvr>
                                        <p:cTn id="7" dur="500"/>
                                        <p:tgtEl>
                                          <p:spTgt spid="1506"/>
                                        </p:tgtEl>
                                      </p:cBhvr>
                                    </p:animEffect>
                                  </p:childTnLst>
                                </p:cTn>
                              </p:par>
                              <p:par>
                                <p:cTn id="8" presetID="22" presetClass="entr" presetSubtype="8" fill="hold" nodeType="withEffect">
                                  <p:stCondLst>
                                    <p:cond delay="0"/>
                                  </p:stCondLst>
                                  <p:childTnLst>
                                    <p:set>
                                      <p:cBhvr>
                                        <p:cTn id="9" dur="1" fill="hold">
                                          <p:stCondLst>
                                            <p:cond delay="0"/>
                                          </p:stCondLst>
                                        </p:cTn>
                                        <p:tgtEl>
                                          <p:spTgt spid="15012"/>
                                        </p:tgtEl>
                                        <p:attrNameLst>
                                          <p:attrName>style.visibility</p:attrName>
                                        </p:attrNameLst>
                                      </p:cBhvr>
                                      <p:to>
                                        <p:strVal val="visible"/>
                                      </p:to>
                                    </p:set>
                                    <p:animEffect transition="in" filter="wipe(left)">
                                      <p:cBhvr>
                                        <p:cTn id="10" dur="500"/>
                                        <p:tgtEl>
                                          <p:spTgt spid="15012"/>
                                        </p:tgtEl>
                                      </p:cBhvr>
                                    </p:animEffect>
                                  </p:childTnLst>
                                </p:cTn>
                              </p:par>
                              <p:par>
                                <p:cTn id="11" presetID="22" presetClass="entr" presetSubtype="8" fill="hold" nodeType="withEffect">
                                  <p:stCondLst>
                                    <p:cond delay="0"/>
                                  </p:stCondLst>
                                  <p:childTnLst>
                                    <p:set>
                                      <p:cBhvr>
                                        <p:cTn id="12" dur="1" fill="hold">
                                          <p:stCondLst>
                                            <p:cond delay="0"/>
                                          </p:stCondLst>
                                        </p:cTn>
                                        <p:tgtEl>
                                          <p:spTgt spid="15018"/>
                                        </p:tgtEl>
                                        <p:attrNameLst>
                                          <p:attrName>style.visibility</p:attrName>
                                        </p:attrNameLst>
                                      </p:cBhvr>
                                      <p:to>
                                        <p:strVal val="visible"/>
                                      </p:to>
                                    </p:set>
                                    <p:animEffect transition="in" filter="wipe(left)">
                                      <p:cBhvr>
                                        <p:cTn id="13" dur="500"/>
                                        <p:tgtEl>
                                          <p:spTgt spid="15018"/>
                                        </p:tgtEl>
                                      </p:cBhvr>
                                    </p:animEffect>
                                  </p:childTnLst>
                                </p:cTn>
                              </p:par>
                              <p:par>
                                <p:cTn id="14" presetID="22" presetClass="entr" presetSubtype="8" fill="hold" nodeType="withEffect">
                                  <p:stCondLst>
                                    <p:cond delay="0"/>
                                  </p:stCondLst>
                                  <p:childTnLst>
                                    <p:set>
                                      <p:cBhvr>
                                        <p:cTn id="15" dur="1" fill="hold">
                                          <p:stCondLst>
                                            <p:cond delay="0"/>
                                          </p:stCondLst>
                                        </p:cTn>
                                        <p:tgtEl>
                                          <p:spTgt spid="15024"/>
                                        </p:tgtEl>
                                        <p:attrNameLst>
                                          <p:attrName>style.visibility</p:attrName>
                                        </p:attrNameLst>
                                      </p:cBhvr>
                                      <p:to>
                                        <p:strVal val="visible"/>
                                      </p:to>
                                    </p:set>
                                    <p:animEffect transition="in" filter="wipe(left)">
                                      <p:cBhvr>
                                        <p:cTn id="16" dur="500"/>
                                        <p:tgtEl>
                                          <p:spTgt spid="15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片包含 天空&#10;&#10;已生成高可信度的说明"/>
          <p:cNvPicPr>
            <a:picLocks noChangeAspect="1"/>
          </p:cNvPicPr>
          <p:nvPr/>
        </p:nvPicPr>
        <p:blipFill>
          <a:blip r:embed="rId1">
            <a:extLst>
              <a:ext uri="{BEBA8EAE-BF5A-486C-A8C5-ECC9F3942E4B}">
                <a14:imgProps xmlns:a14="http://schemas.microsoft.com/office/drawing/2010/main">
                  <a14:imgLayer r:embed="rId2">
                    <a14:imgEffect>
                      <a14:artisticBlur/>
                    </a14:imgEffect>
                    <a14:imgEffect>
                      <a14:brightnessContrast bright="-65000" contrast="10000"/>
                    </a14:imgEffect>
                  </a14:imgLayer>
                </a14:imgProps>
              </a:ext>
              <a:ext uri="{28A0092B-C50C-407E-A947-70E740481C1C}">
                <a14:useLocalDpi xmlns:a14="http://schemas.microsoft.com/office/drawing/2010/main" val="0"/>
              </a:ext>
            </a:extLst>
          </a:blip>
          <a:srcRect l="26481" r="26481"/>
          <a:stretch>
            <a:fillRect/>
          </a:stretch>
        </p:blipFill>
        <p:spPr>
          <a:xfrm>
            <a:off x="0" y="450"/>
            <a:ext cx="9144000" cy="5143500"/>
          </a:xfrm>
          <a:prstGeom prst="rect">
            <a:avLst/>
          </a:prstGeom>
        </p:spPr>
      </p:pic>
      <p:sp>
        <p:nvSpPr>
          <p:cNvPr id="6" name="矩形 5"/>
          <p:cNvSpPr/>
          <p:nvPr/>
        </p:nvSpPr>
        <p:spPr>
          <a:xfrm>
            <a:off x="0" y="450"/>
            <a:ext cx="9144000" cy="5143500"/>
          </a:xfrm>
          <a:prstGeom prst="rect">
            <a:avLst/>
          </a:prstGeom>
          <a:gradFill flip="none" rotWithShape="1">
            <a:gsLst>
              <a:gs pos="0">
                <a:schemeClr val="bg2">
                  <a:lumMod val="10000"/>
                  <a:alpha val="20000"/>
                </a:schemeClr>
              </a:gs>
              <a:gs pos="100000">
                <a:srgbClr val="7030A0">
                  <a:alpha val="2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4051161" y="759272"/>
            <a:ext cx="1074482" cy="553720"/>
            <a:chOff x="4733690" y="837591"/>
            <a:chExt cx="1432643" cy="738293"/>
          </a:xfrm>
        </p:grpSpPr>
        <p:sp>
          <p:nvSpPr>
            <p:cNvPr id="7" name="文本框 6"/>
            <p:cNvSpPr txBox="1"/>
            <p:nvPr/>
          </p:nvSpPr>
          <p:spPr>
            <a:xfrm>
              <a:off x="4795568" y="837591"/>
              <a:ext cx="609600" cy="738293"/>
            </a:xfrm>
            <a:prstGeom prst="rect">
              <a:avLst/>
            </a:prstGeom>
          </p:spPr>
          <p:txBody>
            <a:bodyPr wrap="none" lIns="0" tIns="0" rIns="0" bIns="0">
              <a:spAutoFit/>
            </a:bodyPr>
            <a:lstStyle>
              <a:defPPr>
                <a:defRPr lang="zh-CN"/>
              </a:defPPr>
            </a:lstStyle>
            <a:p>
              <a:r>
                <a:rPr lang="zh-CN" altLang="en-US" sz="3600" dirty="0">
                  <a:solidFill>
                    <a:srgbClr val="FB2C54"/>
                  </a:solidFill>
                  <a:latin typeface="汉仪综艺体简" panose="02010609000101010101" pitchFamily="49" charset="-122"/>
                  <a:ea typeface="汉仪综艺体简" panose="02010609000101010101" pitchFamily="49" charset="-122"/>
                </a:rPr>
                <a:t>目</a:t>
              </a:r>
              <a:endParaRPr lang="zh-CN" altLang="en-US" sz="3600" dirty="0">
                <a:solidFill>
                  <a:srgbClr val="FB2C54"/>
                </a:solidFill>
                <a:latin typeface="汉仪综艺体简" panose="02010609000101010101" pitchFamily="49" charset="-122"/>
                <a:ea typeface="汉仪综艺体简" panose="02010609000101010101" pitchFamily="49" charset="-122"/>
              </a:endParaRPr>
            </a:p>
          </p:txBody>
        </p:sp>
        <p:sp>
          <p:nvSpPr>
            <p:cNvPr id="8" name="文本框 7"/>
            <p:cNvSpPr txBox="1"/>
            <p:nvPr/>
          </p:nvSpPr>
          <p:spPr>
            <a:xfrm>
              <a:off x="4733690" y="837591"/>
              <a:ext cx="609600" cy="738293"/>
            </a:xfrm>
            <a:prstGeom prst="rect">
              <a:avLst/>
            </a:prstGeom>
          </p:spPr>
          <p:txBody>
            <a:bodyPr wrap="none" lIns="0" tIns="0" rIns="0" bIns="0">
              <a:spAutoFit/>
            </a:bodyPr>
            <a:lstStyle>
              <a:defPPr>
                <a:defRPr lang="zh-CN"/>
              </a:defPPr>
            </a:lstStyle>
            <a:p>
              <a:r>
                <a:rPr lang="zh-CN" altLang="en-US" sz="3600" dirty="0">
                  <a:solidFill>
                    <a:srgbClr val="34F2E4"/>
                  </a:solidFill>
                  <a:latin typeface="汉仪综艺体简" panose="02010609000101010101" pitchFamily="49" charset="-122"/>
                  <a:ea typeface="汉仪综艺体简" panose="02010609000101010101" pitchFamily="49" charset="-122"/>
                </a:rPr>
                <a:t>目</a:t>
              </a:r>
              <a:endParaRPr lang="zh-CN" altLang="en-US" sz="3600" dirty="0">
                <a:solidFill>
                  <a:srgbClr val="34F2E4"/>
                </a:solidFill>
                <a:latin typeface="汉仪综艺体简" panose="02010609000101010101" pitchFamily="49" charset="-122"/>
                <a:ea typeface="汉仪综艺体简" panose="02010609000101010101" pitchFamily="49" charset="-122"/>
              </a:endParaRPr>
            </a:p>
          </p:txBody>
        </p:sp>
        <p:sp>
          <p:nvSpPr>
            <p:cNvPr id="9" name="文本框 8"/>
            <p:cNvSpPr txBox="1"/>
            <p:nvPr/>
          </p:nvSpPr>
          <p:spPr>
            <a:xfrm>
              <a:off x="4768974" y="837591"/>
              <a:ext cx="609600" cy="738293"/>
            </a:xfrm>
            <a:prstGeom prst="rect">
              <a:avLst/>
            </a:prstGeom>
          </p:spPr>
          <p:txBody>
            <a:bodyPr wrap="none" lIns="0" tIns="0" rIns="0" bIns="0">
              <a:spAutoFit/>
            </a:bodyPr>
            <a:lstStyle>
              <a:defPPr>
                <a:defRPr lang="zh-CN"/>
              </a:defPPr>
            </a:lstStyle>
            <a:p>
              <a:r>
                <a:rPr lang="zh-CN" altLang="en-US" sz="3600" dirty="0">
                  <a:solidFill>
                    <a:srgbClr val="FDFFFD"/>
                  </a:solidFill>
                  <a:latin typeface="汉仪综艺体简" panose="02010609000101010101" pitchFamily="49" charset="-122"/>
                  <a:ea typeface="汉仪综艺体简" panose="02010609000101010101" pitchFamily="49" charset="-122"/>
                </a:rPr>
                <a:t>目</a:t>
              </a:r>
              <a:endParaRPr lang="zh-CN" altLang="en-US" sz="3600" dirty="0">
                <a:solidFill>
                  <a:srgbClr val="FDFFFD"/>
                </a:solidFill>
                <a:latin typeface="汉仪综艺体简" panose="02010609000101010101" pitchFamily="49" charset="-122"/>
                <a:ea typeface="汉仪综艺体简" panose="02010609000101010101" pitchFamily="49" charset="-122"/>
              </a:endParaRPr>
            </a:p>
          </p:txBody>
        </p:sp>
        <p:sp>
          <p:nvSpPr>
            <p:cNvPr id="12" name="文本框 11"/>
            <p:cNvSpPr txBox="1"/>
            <p:nvPr/>
          </p:nvSpPr>
          <p:spPr>
            <a:xfrm>
              <a:off x="5556733" y="837591"/>
              <a:ext cx="609600" cy="738293"/>
            </a:xfrm>
            <a:prstGeom prst="rect">
              <a:avLst/>
            </a:prstGeom>
          </p:spPr>
          <p:txBody>
            <a:bodyPr wrap="none" lIns="0" tIns="0" rIns="0" bIns="0">
              <a:spAutoFit/>
            </a:bodyPr>
            <a:lstStyle>
              <a:defPPr>
                <a:defRPr lang="zh-CN"/>
              </a:defPPr>
            </a:lstStyle>
            <a:p>
              <a:r>
                <a:rPr lang="zh-CN" altLang="en-US" sz="3600" dirty="0">
                  <a:solidFill>
                    <a:srgbClr val="FB2C54"/>
                  </a:solidFill>
                  <a:latin typeface="汉仪综艺体简" panose="02010609000101010101" pitchFamily="49" charset="-122"/>
                  <a:ea typeface="汉仪综艺体简" panose="02010609000101010101" pitchFamily="49" charset="-122"/>
                </a:rPr>
                <a:t>录</a:t>
              </a:r>
              <a:endParaRPr lang="zh-CN" altLang="en-US" sz="3600" dirty="0">
                <a:solidFill>
                  <a:srgbClr val="FB2C54"/>
                </a:solidFill>
                <a:latin typeface="汉仪综艺体简" panose="02010609000101010101" pitchFamily="49" charset="-122"/>
                <a:ea typeface="汉仪综艺体简" panose="02010609000101010101" pitchFamily="49" charset="-122"/>
              </a:endParaRPr>
            </a:p>
          </p:txBody>
        </p:sp>
        <p:sp>
          <p:nvSpPr>
            <p:cNvPr id="13" name="文本框 12"/>
            <p:cNvSpPr txBox="1"/>
            <p:nvPr/>
          </p:nvSpPr>
          <p:spPr>
            <a:xfrm>
              <a:off x="5494855" y="837591"/>
              <a:ext cx="609600" cy="738293"/>
            </a:xfrm>
            <a:prstGeom prst="rect">
              <a:avLst/>
            </a:prstGeom>
          </p:spPr>
          <p:txBody>
            <a:bodyPr wrap="none" lIns="0" tIns="0" rIns="0" bIns="0">
              <a:spAutoFit/>
            </a:bodyPr>
            <a:lstStyle>
              <a:defPPr>
                <a:defRPr lang="zh-CN"/>
              </a:defPPr>
            </a:lstStyle>
            <a:p>
              <a:r>
                <a:rPr lang="zh-CN" altLang="en-US" sz="3600" dirty="0">
                  <a:solidFill>
                    <a:srgbClr val="34F2E4"/>
                  </a:solidFill>
                  <a:latin typeface="汉仪综艺体简" panose="02010609000101010101" pitchFamily="49" charset="-122"/>
                  <a:ea typeface="汉仪综艺体简" panose="02010609000101010101" pitchFamily="49" charset="-122"/>
                </a:rPr>
                <a:t>录</a:t>
              </a:r>
              <a:endParaRPr lang="zh-CN" altLang="en-US" sz="3600" dirty="0">
                <a:solidFill>
                  <a:srgbClr val="34F2E4"/>
                </a:solidFill>
                <a:latin typeface="汉仪综艺体简" panose="02010609000101010101" pitchFamily="49" charset="-122"/>
                <a:ea typeface="汉仪综艺体简" panose="02010609000101010101" pitchFamily="49" charset="-122"/>
              </a:endParaRPr>
            </a:p>
          </p:txBody>
        </p:sp>
        <p:sp>
          <p:nvSpPr>
            <p:cNvPr id="14" name="文本框 13"/>
            <p:cNvSpPr txBox="1"/>
            <p:nvPr/>
          </p:nvSpPr>
          <p:spPr>
            <a:xfrm>
              <a:off x="5530139" y="837591"/>
              <a:ext cx="609600" cy="738293"/>
            </a:xfrm>
            <a:prstGeom prst="rect">
              <a:avLst/>
            </a:prstGeom>
          </p:spPr>
          <p:txBody>
            <a:bodyPr wrap="none" lIns="0" tIns="0" rIns="0" bIns="0">
              <a:spAutoFit/>
            </a:bodyPr>
            <a:lstStyle>
              <a:defPPr>
                <a:defRPr lang="zh-CN"/>
              </a:defPPr>
            </a:lstStyle>
            <a:p>
              <a:r>
                <a:rPr lang="zh-CN" altLang="en-US" sz="3600" dirty="0">
                  <a:solidFill>
                    <a:srgbClr val="FDFFFD"/>
                  </a:solidFill>
                  <a:latin typeface="汉仪综艺体简" panose="02010609000101010101" pitchFamily="49" charset="-122"/>
                  <a:ea typeface="汉仪综艺体简" panose="02010609000101010101" pitchFamily="49" charset="-122"/>
                </a:rPr>
                <a:t>录</a:t>
              </a:r>
              <a:endParaRPr lang="zh-CN" altLang="en-US" sz="3600" dirty="0">
                <a:solidFill>
                  <a:srgbClr val="FDFFFD"/>
                </a:solidFill>
                <a:latin typeface="汉仪综艺体简" panose="02010609000101010101" pitchFamily="49" charset="-122"/>
                <a:ea typeface="汉仪综艺体简" panose="02010609000101010101" pitchFamily="49" charset="-122"/>
              </a:endParaRPr>
            </a:p>
          </p:txBody>
        </p:sp>
      </p:grpSp>
      <p:grpSp>
        <p:nvGrpSpPr>
          <p:cNvPr id="26" name="组合 25"/>
          <p:cNvGrpSpPr/>
          <p:nvPr/>
        </p:nvGrpSpPr>
        <p:grpSpPr>
          <a:xfrm>
            <a:off x="3650456" y="902061"/>
            <a:ext cx="427169" cy="283672"/>
            <a:chOff x="4867274" y="1027976"/>
            <a:chExt cx="569558" cy="378229"/>
          </a:xfrm>
        </p:grpSpPr>
        <p:cxnSp>
          <p:nvCxnSpPr>
            <p:cNvPr id="16" name="直接连接符 15"/>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cxnSp>
        <p:nvCxnSpPr>
          <p:cNvPr id="28" name="直接连接符 27"/>
          <p:cNvCxnSpPr/>
          <p:nvPr/>
        </p:nvCxnSpPr>
        <p:spPr>
          <a:xfrm>
            <a:off x="5148057" y="894435"/>
            <a:ext cx="345488"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167848" y="1042376"/>
            <a:ext cx="270478"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092839" y="970051"/>
            <a:ext cx="345487"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194492" y="1178107"/>
            <a:ext cx="366918"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5066376" y="1116498"/>
            <a:ext cx="345487"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sp>
        <p:nvSpPr>
          <p:cNvPr id="34" name="矩形: 圆角 33"/>
          <p:cNvSpPr/>
          <p:nvPr/>
        </p:nvSpPr>
        <p:spPr>
          <a:xfrm>
            <a:off x="620486" y="2072093"/>
            <a:ext cx="7990115" cy="1759038"/>
          </a:xfrm>
          <a:prstGeom prst="roundRect">
            <a:avLst>
              <a:gd name="adj" fmla="val 4422"/>
            </a:avLst>
          </a:prstGeom>
          <a:noFill/>
          <a:ln w="25400">
            <a:gradFill>
              <a:gsLst>
                <a:gs pos="0">
                  <a:srgbClr val="FB2C54"/>
                </a:gs>
                <a:gs pos="100000">
                  <a:srgbClr val="34F2E4"/>
                </a:gs>
              </a:gsLst>
              <a:lin ang="5400000" scaled="1"/>
            </a:gradFill>
          </a:ln>
          <a:effectLst>
            <a:glow rad="139700">
              <a:srgbClr val="34F2E4">
                <a:alpha val="25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35" name="矩形 34"/>
          <p:cNvSpPr/>
          <p:nvPr>
            <p:custDataLst>
              <p:tags r:id="rId3"/>
            </p:custDataLst>
          </p:nvPr>
        </p:nvSpPr>
        <p:spPr>
          <a:xfrm>
            <a:off x="929496" y="2536114"/>
            <a:ext cx="1467326" cy="461665"/>
          </a:xfrm>
          <a:prstGeom prst="rect">
            <a:avLst/>
          </a:prstGeom>
        </p:spPr>
        <p:txBody>
          <a:bodyPr vert="horz" wrap="none">
            <a:spAutoFit/>
          </a:bodyPr>
          <a:lstStyle/>
          <a:p>
            <a:pPr algn="ctr"/>
            <a:r>
              <a:rPr lang="en-US" altLang="zh-CN" sz="2400" b="1" dirty="0">
                <a:solidFill>
                  <a:srgbClr val="34F2E4"/>
                </a:solidFill>
                <a:latin typeface="微软雅黑" panose="020B0503020204020204" pitchFamily="34" charset="-122"/>
                <a:ea typeface="微软雅黑" panose="020B0503020204020204" pitchFamily="34" charset="-122"/>
              </a:rPr>
              <a:t>PART 01</a:t>
            </a:r>
            <a:endParaRPr lang="en-US" altLang="zh-CN" sz="2400" b="1" dirty="0">
              <a:solidFill>
                <a:srgbClr val="34F2E4"/>
              </a:solidFill>
              <a:latin typeface="微软雅黑" panose="020B0503020204020204" pitchFamily="34" charset="-122"/>
              <a:ea typeface="微软雅黑" panose="020B0503020204020204" pitchFamily="34" charset="-122"/>
            </a:endParaRPr>
          </a:p>
        </p:txBody>
      </p:sp>
      <p:sp>
        <p:nvSpPr>
          <p:cNvPr id="36" name="矩形 35"/>
          <p:cNvSpPr/>
          <p:nvPr>
            <p:custDataLst>
              <p:tags r:id="rId4"/>
            </p:custDataLst>
          </p:nvPr>
        </p:nvSpPr>
        <p:spPr>
          <a:xfrm>
            <a:off x="956909" y="2974696"/>
            <a:ext cx="1412498" cy="737235"/>
          </a:xfrm>
          <a:prstGeom prst="rect">
            <a:avLst/>
          </a:prstGeom>
        </p:spPr>
        <p:txBody>
          <a:bodyPr vert="horz" wrap="square">
            <a:spAutoFit/>
          </a:bodyPr>
          <a:lstStyle/>
          <a:p>
            <a:pPr algn="ctr"/>
            <a:r>
              <a:rPr lang="zh-CN" altLang="en-US" sz="2100" b="1" dirty="0">
                <a:solidFill>
                  <a:schemeClr val="bg1"/>
                </a:solidFill>
                <a:latin typeface="微软雅黑" panose="020B0503020204020204" pitchFamily="34" charset="-122"/>
                <a:ea typeface="微软雅黑" panose="020B0503020204020204" pitchFamily="34" charset="-122"/>
              </a:rPr>
              <a:t>了解抖音规则</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custDataLst>
              <p:tags r:id="rId5"/>
            </p:custDataLst>
          </p:nvPr>
        </p:nvSpPr>
        <p:spPr>
          <a:xfrm>
            <a:off x="2897752" y="2536114"/>
            <a:ext cx="1467326" cy="461665"/>
          </a:xfrm>
          <a:prstGeom prst="rect">
            <a:avLst/>
          </a:prstGeom>
        </p:spPr>
        <p:txBody>
          <a:bodyPr vert="horz" wrap="none">
            <a:spAutoFit/>
          </a:bodyPr>
          <a:lstStyle/>
          <a:p>
            <a:pPr algn="ctr"/>
            <a:r>
              <a:rPr lang="en-US" altLang="zh-CN" sz="2400" b="1" dirty="0">
                <a:solidFill>
                  <a:srgbClr val="34F2E4"/>
                </a:solidFill>
                <a:latin typeface="微软雅黑" panose="020B0503020204020204" pitchFamily="34" charset="-122"/>
                <a:ea typeface="微软雅黑" panose="020B0503020204020204" pitchFamily="34" charset="-122"/>
              </a:rPr>
              <a:t>PART 02</a:t>
            </a:r>
            <a:endParaRPr lang="en-US" altLang="zh-CN" sz="2400" b="1" dirty="0">
              <a:solidFill>
                <a:srgbClr val="34F2E4"/>
              </a:solidFill>
              <a:latin typeface="微软雅黑" panose="020B0503020204020204" pitchFamily="34" charset="-122"/>
              <a:ea typeface="微软雅黑" panose="020B0503020204020204" pitchFamily="34" charset="-122"/>
            </a:endParaRPr>
          </a:p>
        </p:txBody>
      </p:sp>
      <p:sp>
        <p:nvSpPr>
          <p:cNvPr id="40" name="矩形 39"/>
          <p:cNvSpPr/>
          <p:nvPr>
            <p:custDataLst>
              <p:tags r:id="rId6"/>
            </p:custDataLst>
          </p:nvPr>
        </p:nvSpPr>
        <p:spPr>
          <a:xfrm>
            <a:off x="2925166" y="2974696"/>
            <a:ext cx="1412498" cy="737235"/>
          </a:xfrm>
          <a:prstGeom prst="rect">
            <a:avLst/>
          </a:prstGeom>
        </p:spPr>
        <p:txBody>
          <a:bodyPr vert="horz" wrap="square">
            <a:spAutoFit/>
          </a:bodyPr>
          <a:lstStyle/>
          <a:p>
            <a:pPr algn="ctr"/>
            <a:r>
              <a:rPr lang="zh-CN" altLang="en-US" sz="2100" b="1" dirty="0">
                <a:solidFill>
                  <a:schemeClr val="bg1"/>
                </a:solidFill>
                <a:latin typeface="微软雅黑" panose="020B0503020204020204" pitchFamily="34" charset="-122"/>
                <a:ea typeface="微软雅黑" panose="020B0503020204020204" pitchFamily="34" charset="-122"/>
              </a:rPr>
              <a:t>选择人设定位</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41" name="矩形 40"/>
          <p:cNvSpPr/>
          <p:nvPr>
            <p:custDataLst>
              <p:tags r:id="rId7"/>
            </p:custDataLst>
          </p:nvPr>
        </p:nvSpPr>
        <p:spPr>
          <a:xfrm>
            <a:off x="4866009" y="2536114"/>
            <a:ext cx="1467326" cy="461665"/>
          </a:xfrm>
          <a:prstGeom prst="rect">
            <a:avLst/>
          </a:prstGeom>
        </p:spPr>
        <p:txBody>
          <a:bodyPr vert="horz" wrap="none">
            <a:spAutoFit/>
          </a:bodyPr>
          <a:lstStyle/>
          <a:p>
            <a:pPr algn="ctr"/>
            <a:r>
              <a:rPr lang="en-US" altLang="zh-CN" sz="2400" b="1" dirty="0">
                <a:solidFill>
                  <a:srgbClr val="34F2E4"/>
                </a:solidFill>
                <a:latin typeface="微软雅黑" panose="020B0503020204020204" pitchFamily="34" charset="-122"/>
                <a:ea typeface="微软雅黑" panose="020B0503020204020204" pitchFamily="34" charset="-122"/>
              </a:rPr>
              <a:t>PART 03</a:t>
            </a:r>
            <a:endParaRPr lang="en-US" altLang="zh-CN" sz="2400" b="1" dirty="0">
              <a:solidFill>
                <a:srgbClr val="34F2E4"/>
              </a:solidFill>
              <a:latin typeface="微软雅黑" panose="020B0503020204020204" pitchFamily="34" charset="-122"/>
              <a:ea typeface="微软雅黑" panose="020B0503020204020204" pitchFamily="34" charset="-122"/>
            </a:endParaRPr>
          </a:p>
        </p:txBody>
      </p:sp>
      <p:sp>
        <p:nvSpPr>
          <p:cNvPr id="42" name="矩形 41"/>
          <p:cNvSpPr/>
          <p:nvPr>
            <p:custDataLst>
              <p:tags r:id="rId8"/>
            </p:custDataLst>
          </p:nvPr>
        </p:nvSpPr>
        <p:spPr>
          <a:xfrm>
            <a:off x="4893422" y="2974696"/>
            <a:ext cx="1412498" cy="737235"/>
          </a:xfrm>
          <a:prstGeom prst="rect">
            <a:avLst/>
          </a:prstGeom>
        </p:spPr>
        <p:txBody>
          <a:bodyPr vert="horz" wrap="square">
            <a:spAutoFit/>
          </a:bodyPr>
          <a:lstStyle/>
          <a:p>
            <a:pPr algn="ctr"/>
            <a:r>
              <a:rPr lang="zh-CN" altLang="en-US" sz="2100" b="1" dirty="0">
                <a:solidFill>
                  <a:schemeClr val="bg1"/>
                </a:solidFill>
                <a:latin typeface="微软雅黑" panose="020B0503020204020204" pitchFamily="34" charset="-122"/>
                <a:ea typeface="微软雅黑" panose="020B0503020204020204" pitchFamily="34" charset="-122"/>
              </a:rPr>
              <a:t>进行用户分析</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custDataLst>
              <p:tags r:id="rId9"/>
            </p:custDataLst>
          </p:nvPr>
        </p:nvSpPr>
        <p:spPr>
          <a:xfrm>
            <a:off x="6834265" y="2536114"/>
            <a:ext cx="1467326" cy="461665"/>
          </a:xfrm>
          <a:prstGeom prst="rect">
            <a:avLst/>
          </a:prstGeom>
        </p:spPr>
        <p:txBody>
          <a:bodyPr vert="horz" wrap="none">
            <a:spAutoFit/>
          </a:bodyPr>
          <a:lstStyle/>
          <a:p>
            <a:pPr algn="ctr"/>
            <a:r>
              <a:rPr lang="en-US" altLang="zh-CN" sz="2400" b="1" dirty="0">
                <a:solidFill>
                  <a:srgbClr val="34F2E4"/>
                </a:solidFill>
                <a:latin typeface="微软雅黑" panose="020B0503020204020204" pitchFamily="34" charset="-122"/>
                <a:ea typeface="微软雅黑" panose="020B0503020204020204" pitchFamily="34" charset="-122"/>
              </a:rPr>
              <a:t>PART 04</a:t>
            </a:r>
            <a:endParaRPr lang="en-US" altLang="zh-CN" sz="2400" b="1" dirty="0">
              <a:solidFill>
                <a:srgbClr val="34F2E4"/>
              </a:solidFill>
              <a:latin typeface="微软雅黑" panose="020B0503020204020204" pitchFamily="34" charset="-122"/>
              <a:ea typeface="微软雅黑" panose="020B0503020204020204" pitchFamily="34" charset="-122"/>
            </a:endParaRPr>
          </a:p>
        </p:txBody>
      </p:sp>
      <p:sp>
        <p:nvSpPr>
          <p:cNvPr id="44" name="矩形 43"/>
          <p:cNvSpPr/>
          <p:nvPr>
            <p:custDataLst>
              <p:tags r:id="rId10"/>
            </p:custDataLst>
          </p:nvPr>
        </p:nvSpPr>
        <p:spPr>
          <a:xfrm>
            <a:off x="6861679" y="2974696"/>
            <a:ext cx="1412498" cy="737235"/>
          </a:xfrm>
          <a:prstGeom prst="rect">
            <a:avLst/>
          </a:prstGeom>
        </p:spPr>
        <p:txBody>
          <a:bodyPr vert="horz" wrap="square">
            <a:spAutoFit/>
          </a:bodyPr>
          <a:lstStyle/>
          <a:p>
            <a:pPr algn="ctr"/>
            <a:r>
              <a:rPr lang="zh-CN" altLang="en-US" sz="2100" b="1" dirty="0">
                <a:solidFill>
                  <a:schemeClr val="bg1"/>
                </a:solidFill>
                <a:latin typeface="微软雅黑" panose="020B0503020204020204" pitchFamily="34" charset="-122"/>
                <a:ea typeface="微软雅黑" panose="020B0503020204020204" pitchFamily="34" charset="-122"/>
              </a:rPr>
              <a:t>制作优质视频</a:t>
            </a:r>
            <a:endParaRPr lang="zh-CN" altLang="en-US" sz="2100" b="1" dirty="0">
              <a:solidFill>
                <a:schemeClr val="bg1"/>
              </a:solidFill>
              <a:latin typeface="微软雅黑" panose="020B0503020204020204" pitchFamily="34" charset="-122"/>
              <a:ea typeface="微软雅黑" panose="020B0503020204020204" pitchFamily="34" charset="-122"/>
            </a:endParaRPr>
          </a:p>
        </p:txBody>
      </p:sp>
      <p:grpSp>
        <p:nvGrpSpPr>
          <p:cNvPr id="66" name="组合 65"/>
          <p:cNvGrpSpPr/>
          <p:nvPr>
            <p:custDataLst>
              <p:tags r:id="rId11"/>
            </p:custDataLst>
          </p:nvPr>
        </p:nvGrpSpPr>
        <p:grpSpPr>
          <a:xfrm>
            <a:off x="2554856" y="2903124"/>
            <a:ext cx="249587" cy="170925"/>
            <a:chOff x="3357895" y="3870232"/>
            <a:chExt cx="332783" cy="227900"/>
          </a:xfrm>
        </p:grpSpPr>
        <p:grpSp>
          <p:nvGrpSpPr>
            <p:cNvPr id="53" name="组合 52"/>
            <p:cNvGrpSpPr/>
            <p:nvPr/>
          </p:nvGrpSpPr>
          <p:grpSpPr>
            <a:xfrm>
              <a:off x="3533068" y="3870232"/>
              <a:ext cx="100853" cy="227900"/>
              <a:chOff x="3623982" y="3684494"/>
              <a:chExt cx="100853" cy="375296"/>
            </a:xfrm>
          </p:grpSpPr>
          <p:cxnSp>
            <p:nvCxnSpPr>
              <p:cNvPr id="51" name="直接连接符 50"/>
              <p:cNvCxnSpPr/>
              <p:nvPr>
                <p:custDataLst>
                  <p:tags r:id="rId12"/>
                </p:custDataLst>
              </p:nvPr>
            </p:nvCxnSpPr>
            <p:spPr>
              <a:xfrm>
                <a:off x="3623982" y="3684494"/>
                <a:ext cx="100853" cy="188259"/>
              </a:xfrm>
              <a:prstGeom prst="line">
                <a:avLst/>
              </a:prstGeom>
              <a:ln>
                <a:solidFill>
                  <a:srgbClr val="34F2E4">
                    <a:alpha val="70000"/>
                  </a:srgb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custDataLst>
                  <p:tags r:id="rId13"/>
                </p:custDataLst>
              </p:nvPr>
            </p:nvCxnSpPr>
            <p:spPr>
              <a:xfrm flipV="1">
                <a:off x="3623982" y="3871531"/>
                <a:ext cx="100853" cy="188259"/>
              </a:xfrm>
              <a:prstGeom prst="line">
                <a:avLst/>
              </a:prstGeom>
              <a:ln>
                <a:solidFill>
                  <a:srgbClr val="34F2E4">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54" name="组合 53"/>
            <p:cNvGrpSpPr/>
            <p:nvPr/>
          </p:nvGrpSpPr>
          <p:grpSpPr>
            <a:xfrm>
              <a:off x="3474677" y="3870232"/>
              <a:ext cx="100853" cy="227900"/>
              <a:chOff x="3623982" y="3684494"/>
              <a:chExt cx="100853" cy="375296"/>
            </a:xfrm>
          </p:grpSpPr>
          <p:cxnSp>
            <p:nvCxnSpPr>
              <p:cNvPr id="55" name="直接连接符 54"/>
              <p:cNvCxnSpPr/>
              <p:nvPr>
                <p:custDataLst>
                  <p:tags r:id="rId14"/>
                </p:custDataLst>
              </p:nvPr>
            </p:nvCxnSpPr>
            <p:spPr>
              <a:xfrm>
                <a:off x="3623982" y="3684494"/>
                <a:ext cx="100853" cy="188259"/>
              </a:xfrm>
              <a:prstGeom prst="line">
                <a:avLst/>
              </a:prstGeom>
              <a:ln>
                <a:solidFill>
                  <a:srgbClr val="34F2E4">
                    <a:alpha val="50000"/>
                  </a:srgb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custDataLst>
                  <p:tags r:id="rId15"/>
                </p:custDataLst>
              </p:nvPr>
            </p:nvCxnSpPr>
            <p:spPr>
              <a:xfrm flipV="1">
                <a:off x="3623982" y="3871531"/>
                <a:ext cx="100853" cy="188259"/>
              </a:xfrm>
              <a:prstGeom prst="line">
                <a:avLst/>
              </a:prstGeom>
              <a:ln>
                <a:solidFill>
                  <a:srgbClr val="34F2E4">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57" name="组合 56"/>
            <p:cNvGrpSpPr/>
            <p:nvPr/>
          </p:nvGrpSpPr>
          <p:grpSpPr>
            <a:xfrm>
              <a:off x="3416286" y="3870232"/>
              <a:ext cx="100853" cy="227900"/>
              <a:chOff x="3623982" y="3684494"/>
              <a:chExt cx="100853" cy="375296"/>
            </a:xfrm>
          </p:grpSpPr>
          <p:cxnSp>
            <p:nvCxnSpPr>
              <p:cNvPr id="58" name="直接连接符 57"/>
              <p:cNvCxnSpPr/>
              <p:nvPr>
                <p:custDataLst>
                  <p:tags r:id="rId16"/>
                </p:custDataLst>
              </p:nvPr>
            </p:nvCxnSpPr>
            <p:spPr>
              <a:xfrm>
                <a:off x="3623982" y="3684494"/>
                <a:ext cx="100853" cy="188259"/>
              </a:xfrm>
              <a:prstGeom prst="line">
                <a:avLst/>
              </a:prstGeom>
              <a:ln>
                <a:solidFill>
                  <a:srgbClr val="34F2E4">
                    <a:alpha val="30000"/>
                  </a:srgb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custDataLst>
                  <p:tags r:id="rId17"/>
                </p:custDataLst>
              </p:nvPr>
            </p:nvCxnSpPr>
            <p:spPr>
              <a:xfrm flipV="1">
                <a:off x="3623982" y="3871531"/>
                <a:ext cx="100853" cy="188259"/>
              </a:xfrm>
              <a:prstGeom prst="line">
                <a:avLst/>
              </a:prstGeom>
              <a:ln>
                <a:solidFill>
                  <a:srgbClr val="34F2E4">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3357895" y="3870232"/>
              <a:ext cx="100853" cy="227900"/>
              <a:chOff x="3623982" y="3684494"/>
              <a:chExt cx="100853" cy="375296"/>
            </a:xfrm>
          </p:grpSpPr>
          <p:cxnSp>
            <p:nvCxnSpPr>
              <p:cNvPr id="61" name="直接连接符 60"/>
              <p:cNvCxnSpPr/>
              <p:nvPr>
                <p:custDataLst>
                  <p:tags r:id="rId18"/>
                </p:custDataLst>
              </p:nvPr>
            </p:nvCxnSpPr>
            <p:spPr>
              <a:xfrm>
                <a:off x="3623982" y="3684494"/>
                <a:ext cx="100853" cy="188259"/>
              </a:xfrm>
              <a:prstGeom prst="line">
                <a:avLst/>
              </a:prstGeom>
              <a:ln>
                <a:solidFill>
                  <a:srgbClr val="34F2E4">
                    <a:alpha val="10000"/>
                  </a:srgb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custDataLst>
                  <p:tags r:id="rId19"/>
                </p:custDataLst>
              </p:nvPr>
            </p:nvCxnSpPr>
            <p:spPr>
              <a:xfrm flipV="1">
                <a:off x="3623982" y="3871531"/>
                <a:ext cx="100853" cy="188259"/>
              </a:xfrm>
              <a:prstGeom prst="line">
                <a:avLst/>
              </a:prstGeom>
              <a:ln>
                <a:solidFill>
                  <a:srgbClr val="34F2E4">
                    <a:alpha val="10000"/>
                  </a:srgbClr>
                </a:solidFill>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3589825" y="3870232"/>
              <a:ext cx="100853" cy="227900"/>
              <a:chOff x="3623982" y="3684494"/>
              <a:chExt cx="100853" cy="375296"/>
            </a:xfrm>
          </p:grpSpPr>
          <p:cxnSp>
            <p:nvCxnSpPr>
              <p:cNvPr id="64" name="直接连接符 63"/>
              <p:cNvCxnSpPr/>
              <p:nvPr>
                <p:custDataLst>
                  <p:tags r:id="rId20"/>
                </p:custDataLst>
              </p:nvPr>
            </p:nvCxnSpPr>
            <p:spPr>
              <a:xfrm>
                <a:off x="3623982" y="3684494"/>
                <a:ext cx="100853" cy="188259"/>
              </a:xfrm>
              <a:prstGeom prst="line">
                <a:avLst/>
              </a:prstGeom>
              <a:ln>
                <a:solidFill>
                  <a:srgbClr val="34F2E4">
                    <a:alpha val="90000"/>
                  </a:srgb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custDataLst>
                  <p:tags r:id="rId21"/>
                </p:custDataLst>
              </p:nvPr>
            </p:nvCxnSpPr>
            <p:spPr>
              <a:xfrm flipV="1">
                <a:off x="3623982" y="3871531"/>
                <a:ext cx="100853" cy="188259"/>
              </a:xfrm>
              <a:prstGeom prst="line">
                <a:avLst/>
              </a:prstGeom>
              <a:ln>
                <a:solidFill>
                  <a:srgbClr val="34F2E4">
                    <a:alpha val="90000"/>
                  </a:srgbClr>
                </a:solidFill>
              </a:ln>
            </p:spPr>
            <p:style>
              <a:lnRef idx="1">
                <a:schemeClr val="accent1"/>
              </a:lnRef>
              <a:fillRef idx="0">
                <a:schemeClr val="accent1"/>
              </a:fillRef>
              <a:effectRef idx="0">
                <a:schemeClr val="accent1"/>
              </a:effectRef>
              <a:fontRef idx="minor">
                <a:schemeClr val="tx1"/>
              </a:fontRef>
            </p:style>
          </p:cxnSp>
        </p:grpSp>
      </p:grpSp>
      <p:grpSp>
        <p:nvGrpSpPr>
          <p:cNvPr id="67" name="组合 66"/>
          <p:cNvGrpSpPr/>
          <p:nvPr>
            <p:custDataLst>
              <p:tags r:id="rId22"/>
            </p:custDataLst>
          </p:nvPr>
        </p:nvGrpSpPr>
        <p:grpSpPr>
          <a:xfrm>
            <a:off x="4458386" y="2903124"/>
            <a:ext cx="249587" cy="170925"/>
            <a:chOff x="3357895" y="3870232"/>
            <a:chExt cx="332783" cy="227900"/>
          </a:xfrm>
        </p:grpSpPr>
        <p:grpSp>
          <p:nvGrpSpPr>
            <p:cNvPr id="68" name="组合 67"/>
            <p:cNvGrpSpPr/>
            <p:nvPr/>
          </p:nvGrpSpPr>
          <p:grpSpPr>
            <a:xfrm>
              <a:off x="3533068" y="3870232"/>
              <a:ext cx="100853" cy="227900"/>
              <a:chOff x="3623982" y="3684494"/>
              <a:chExt cx="100853" cy="375296"/>
            </a:xfrm>
          </p:grpSpPr>
          <p:cxnSp>
            <p:nvCxnSpPr>
              <p:cNvPr id="81" name="直接连接符 80"/>
              <p:cNvCxnSpPr/>
              <p:nvPr>
                <p:custDataLst>
                  <p:tags r:id="rId23"/>
                </p:custDataLst>
              </p:nvPr>
            </p:nvCxnSpPr>
            <p:spPr>
              <a:xfrm>
                <a:off x="3623982" y="3684494"/>
                <a:ext cx="100853" cy="188259"/>
              </a:xfrm>
              <a:prstGeom prst="line">
                <a:avLst/>
              </a:prstGeom>
              <a:ln>
                <a:solidFill>
                  <a:srgbClr val="34F2E4">
                    <a:alpha val="70000"/>
                  </a:srgb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custDataLst>
                  <p:tags r:id="rId24"/>
                </p:custDataLst>
              </p:nvPr>
            </p:nvCxnSpPr>
            <p:spPr>
              <a:xfrm flipV="1">
                <a:off x="3623982" y="3871531"/>
                <a:ext cx="100853" cy="188259"/>
              </a:xfrm>
              <a:prstGeom prst="line">
                <a:avLst/>
              </a:prstGeom>
              <a:ln>
                <a:solidFill>
                  <a:srgbClr val="34F2E4">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69" name="组合 68"/>
            <p:cNvGrpSpPr/>
            <p:nvPr/>
          </p:nvGrpSpPr>
          <p:grpSpPr>
            <a:xfrm>
              <a:off x="3474677" y="3870232"/>
              <a:ext cx="100853" cy="227900"/>
              <a:chOff x="3623982" y="3684494"/>
              <a:chExt cx="100853" cy="375296"/>
            </a:xfrm>
          </p:grpSpPr>
          <p:cxnSp>
            <p:nvCxnSpPr>
              <p:cNvPr id="79" name="直接连接符 78"/>
              <p:cNvCxnSpPr/>
              <p:nvPr>
                <p:custDataLst>
                  <p:tags r:id="rId25"/>
                </p:custDataLst>
              </p:nvPr>
            </p:nvCxnSpPr>
            <p:spPr>
              <a:xfrm>
                <a:off x="3623982" y="3684494"/>
                <a:ext cx="100853" cy="188259"/>
              </a:xfrm>
              <a:prstGeom prst="line">
                <a:avLst/>
              </a:prstGeom>
              <a:ln>
                <a:solidFill>
                  <a:srgbClr val="34F2E4">
                    <a:alpha val="50000"/>
                  </a:srgb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custDataLst>
                  <p:tags r:id="rId26"/>
                </p:custDataLst>
              </p:nvPr>
            </p:nvCxnSpPr>
            <p:spPr>
              <a:xfrm flipV="1">
                <a:off x="3623982" y="3871531"/>
                <a:ext cx="100853" cy="188259"/>
              </a:xfrm>
              <a:prstGeom prst="line">
                <a:avLst/>
              </a:prstGeom>
              <a:ln>
                <a:solidFill>
                  <a:srgbClr val="34F2E4">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70" name="组合 69"/>
            <p:cNvGrpSpPr/>
            <p:nvPr/>
          </p:nvGrpSpPr>
          <p:grpSpPr>
            <a:xfrm>
              <a:off x="3416286" y="3870232"/>
              <a:ext cx="100853" cy="227900"/>
              <a:chOff x="3623982" y="3684494"/>
              <a:chExt cx="100853" cy="375296"/>
            </a:xfrm>
          </p:grpSpPr>
          <p:cxnSp>
            <p:nvCxnSpPr>
              <p:cNvPr id="77" name="直接连接符 76"/>
              <p:cNvCxnSpPr/>
              <p:nvPr>
                <p:custDataLst>
                  <p:tags r:id="rId27"/>
                </p:custDataLst>
              </p:nvPr>
            </p:nvCxnSpPr>
            <p:spPr>
              <a:xfrm>
                <a:off x="3623982" y="3684494"/>
                <a:ext cx="100853" cy="188259"/>
              </a:xfrm>
              <a:prstGeom prst="line">
                <a:avLst/>
              </a:prstGeom>
              <a:ln>
                <a:solidFill>
                  <a:srgbClr val="34F2E4">
                    <a:alpha val="30000"/>
                  </a:srgb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custDataLst>
                  <p:tags r:id="rId28"/>
                </p:custDataLst>
              </p:nvPr>
            </p:nvCxnSpPr>
            <p:spPr>
              <a:xfrm flipV="1">
                <a:off x="3623982" y="3871531"/>
                <a:ext cx="100853" cy="188259"/>
              </a:xfrm>
              <a:prstGeom prst="line">
                <a:avLst/>
              </a:prstGeom>
              <a:ln>
                <a:solidFill>
                  <a:srgbClr val="34F2E4">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3357895" y="3870232"/>
              <a:ext cx="100853" cy="227900"/>
              <a:chOff x="3623982" y="3684494"/>
              <a:chExt cx="100853" cy="375296"/>
            </a:xfrm>
          </p:grpSpPr>
          <p:cxnSp>
            <p:nvCxnSpPr>
              <p:cNvPr id="75" name="直接连接符 74"/>
              <p:cNvCxnSpPr/>
              <p:nvPr>
                <p:custDataLst>
                  <p:tags r:id="rId29"/>
                </p:custDataLst>
              </p:nvPr>
            </p:nvCxnSpPr>
            <p:spPr>
              <a:xfrm>
                <a:off x="3623982" y="3684494"/>
                <a:ext cx="100853" cy="188259"/>
              </a:xfrm>
              <a:prstGeom prst="line">
                <a:avLst/>
              </a:prstGeom>
              <a:ln>
                <a:solidFill>
                  <a:srgbClr val="34F2E4">
                    <a:alpha val="10000"/>
                  </a:srgb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custDataLst>
                  <p:tags r:id="rId30"/>
                </p:custDataLst>
              </p:nvPr>
            </p:nvCxnSpPr>
            <p:spPr>
              <a:xfrm flipV="1">
                <a:off x="3623982" y="3871531"/>
                <a:ext cx="100853" cy="188259"/>
              </a:xfrm>
              <a:prstGeom prst="line">
                <a:avLst/>
              </a:prstGeom>
              <a:ln>
                <a:solidFill>
                  <a:srgbClr val="34F2E4">
                    <a:alpha val="10000"/>
                  </a:srgbClr>
                </a:solidFill>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3589825" y="3870232"/>
              <a:ext cx="100853" cy="227900"/>
              <a:chOff x="3623982" y="3684494"/>
              <a:chExt cx="100853" cy="375296"/>
            </a:xfrm>
          </p:grpSpPr>
          <p:cxnSp>
            <p:nvCxnSpPr>
              <p:cNvPr id="73" name="直接连接符 72"/>
              <p:cNvCxnSpPr/>
              <p:nvPr>
                <p:custDataLst>
                  <p:tags r:id="rId31"/>
                </p:custDataLst>
              </p:nvPr>
            </p:nvCxnSpPr>
            <p:spPr>
              <a:xfrm>
                <a:off x="3623982" y="3684494"/>
                <a:ext cx="100853" cy="188259"/>
              </a:xfrm>
              <a:prstGeom prst="line">
                <a:avLst/>
              </a:prstGeom>
              <a:ln>
                <a:solidFill>
                  <a:srgbClr val="34F2E4">
                    <a:alpha val="90000"/>
                  </a:srgb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custDataLst>
                  <p:tags r:id="rId32"/>
                </p:custDataLst>
              </p:nvPr>
            </p:nvCxnSpPr>
            <p:spPr>
              <a:xfrm flipV="1">
                <a:off x="3623982" y="3871531"/>
                <a:ext cx="100853" cy="188259"/>
              </a:xfrm>
              <a:prstGeom prst="line">
                <a:avLst/>
              </a:prstGeom>
              <a:ln>
                <a:solidFill>
                  <a:srgbClr val="34F2E4">
                    <a:alpha val="90000"/>
                  </a:srgbClr>
                </a:solidFill>
              </a:ln>
            </p:spPr>
            <p:style>
              <a:lnRef idx="1">
                <a:schemeClr val="accent1"/>
              </a:lnRef>
              <a:fillRef idx="0">
                <a:schemeClr val="accent1"/>
              </a:fillRef>
              <a:effectRef idx="0">
                <a:schemeClr val="accent1"/>
              </a:effectRef>
              <a:fontRef idx="minor">
                <a:schemeClr val="tx1"/>
              </a:fontRef>
            </p:style>
          </p:cxnSp>
        </p:grpSp>
      </p:grpSp>
      <p:grpSp>
        <p:nvGrpSpPr>
          <p:cNvPr id="83" name="组合 82"/>
          <p:cNvGrpSpPr/>
          <p:nvPr>
            <p:custDataLst>
              <p:tags r:id="rId33"/>
            </p:custDataLst>
          </p:nvPr>
        </p:nvGrpSpPr>
        <p:grpSpPr>
          <a:xfrm>
            <a:off x="6361915" y="2903124"/>
            <a:ext cx="249587" cy="170925"/>
            <a:chOff x="3357895" y="3870232"/>
            <a:chExt cx="332783" cy="227900"/>
          </a:xfrm>
        </p:grpSpPr>
        <p:grpSp>
          <p:nvGrpSpPr>
            <p:cNvPr id="84" name="组合 83"/>
            <p:cNvGrpSpPr/>
            <p:nvPr/>
          </p:nvGrpSpPr>
          <p:grpSpPr>
            <a:xfrm>
              <a:off x="3533068" y="3870232"/>
              <a:ext cx="100853" cy="227900"/>
              <a:chOff x="3623982" y="3684494"/>
              <a:chExt cx="100853" cy="375296"/>
            </a:xfrm>
          </p:grpSpPr>
          <p:cxnSp>
            <p:nvCxnSpPr>
              <p:cNvPr id="97" name="直接连接符 96"/>
              <p:cNvCxnSpPr/>
              <p:nvPr>
                <p:custDataLst>
                  <p:tags r:id="rId34"/>
                </p:custDataLst>
              </p:nvPr>
            </p:nvCxnSpPr>
            <p:spPr>
              <a:xfrm>
                <a:off x="3623982" y="3684494"/>
                <a:ext cx="100853" cy="188259"/>
              </a:xfrm>
              <a:prstGeom prst="line">
                <a:avLst/>
              </a:prstGeom>
              <a:ln>
                <a:solidFill>
                  <a:srgbClr val="34F2E4">
                    <a:alpha val="70000"/>
                  </a:srgb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custDataLst>
                  <p:tags r:id="rId35"/>
                </p:custDataLst>
              </p:nvPr>
            </p:nvCxnSpPr>
            <p:spPr>
              <a:xfrm flipV="1">
                <a:off x="3623982" y="3871531"/>
                <a:ext cx="100853" cy="188259"/>
              </a:xfrm>
              <a:prstGeom prst="line">
                <a:avLst/>
              </a:prstGeom>
              <a:ln>
                <a:solidFill>
                  <a:srgbClr val="34F2E4">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85" name="组合 84"/>
            <p:cNvGrpSpPr/>
            <p:nvPr/>
          </p:nvGrpSpPr>
          <p:grpSpPr>
            <a:xfrm>
              <a:off x="3474677" y="3870232"/>
              <a:ext cx="100853" cy="227900"/>
              <a:chOff x="3623982" y="3684494"/>
              <a:chExt cx="100853" cy="375296"/>
            </a:xfrm>
          </p:grpSpPr>
          <p:cxnSp>
            <p:nvCxnSpPr>
              <p:cNvPr id="95" name="直接连接符 94"/>
              <p:cNvCxnSpPr/>
              <p:nvPr>
                <p:custDataLst>
                  <p:tags r:id="rId36"/>
                </p:custDataLst>
              </p:nvPr>
            </p:nvCxnSpPr>
            <p:spPr>
              <a:xfrm>
                <a:off x="3623982" y="3684494"/>
                <a:ext cx="100853" cy="188259"/>
              </a:xfrm>
              <a:prstGeom prst="line">
                <a:avLst/>
              </a:prstGeom>
              <a:ln>
                <a:solidFill>
                  <a:srgbClr val="34F2E4">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custDataLst>
                  <p:tags r:id="rId37"/>
                </p:custDataLst>
              </p:nvPr>
            </p:nvCxnSpPr>
            <p:spPr>
              <a:xfrm flipV="1">
                <a:off x="3623982" y="3871531"/>
                <a:ext cx="100853" cy="188259"/>
              </a:xfrm>
              <a:prstGeom prst="line">
                <a:avLst/>
              </a:prstGeom>
              <a:ln>
                <a:solidFill>
                  <a:srgbClr val="34F2E4">
                    <a:alpha val="50000"/>
                  </a:srgbClr>
                </a:solidFill>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3416286" y="3870232"/>
              <a:ext cx="100853" cy="227900"/>
              <a:chOff x="3623982" y="3684494"/>
              <a:chExt cx="100853" cy="375296"/>
            </a:xfrm>
          </p:grpSpPr>
          <p:cxnSp>
            <p:nvCxnSpPr>
              <p:cNvPr id="93" name="直接连接符 92"/>
              <p:cNvCxnSpPr/>
              <p:nvPr>
                <p:custDataLst>
                  <p:tags r:id="rId38"/>
                </p:custDataLst>
              </p:nvPr>
            </p:nvCxnSpPr>
            <p:spPr>
              <a:xfrm>
                <a:off x="3623982" y="3684494"/>
                <a:ext cx="100853" cy="188259"/>
              </a:xfrm>
              <a:prstGeom prst="line">
                <a:avLst/>
              </a:prstGeom>
              <a:ln>
                <a:solidFill>
                  <a:srgbClr val="34F2E4">
                    <a:alpha val="30000"/>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custDataLst>
                  <p:tags r:id="rId39"/>
                </p:custDataLst>
              </p:nvPr>
            </p:nvCxnSpPr>
            <p:spPr>
              <a:xfrm flipV="1">
                <a:off x="3623982" y="3871531"/>
                <a:ext cx="100853" cy="188259"/>
              </a:xfrm>
              <a:prstGeom prst="line">
                <a:avLst/>
              </a:prstGeom>
              <a:ln>
                <a:solidFill>
                  <a:srgbClr val="34F2E4">
                    <a:alpha val="30000"/>
                  </a:srgbClr>
                </a:solidFill>
              </a:ln>
            </p:spPr>
            <p:style>
              <a:lnRef idx="1">
                <a:schemeClr val="accent1"/>
              </a:lnRef>
              <a:fillRef idx="0">
                <a:schemeClr val="accent1"/>
              </a:fillRef>
              <a:effectRef idx="0">
                <a:schemeClr val="accent1"/>
              </a:effectRef>
              <a:fontRef idx="minor">
                <a:schemeClr val="tx1"/>
              </a:fontRef>
            </p:style>
          </p:cxnSp>
        </p:grpSp>
        <p:grpSp>
          <p:nvGrpSpPr>
            <p:cNvPr id="87" name="组合 86"/>
            <p:cNvGrpSpPr/>
            <p:nvPr/>
          </p:nvGrpSpPr>
          <p:grpSpPr>
            <a:xfrm>
              <a:off x="3357895" y="3870232"/>
              <a:ext cx="100853" cy="227900"/>
              <a:chOff x="3623982" y="3684494"/>
              <a:chExt cx="100853" cy="375296"/>
            </a:xfrm>
          </p:grpSpPr>
          <p:cxnSp>
            <p:nvCxnSpPr>
              <p:cNvPr id="91" name="直接连接符 90"/>
              <p:cNvCxnSpPr/>
              <p:nvPr>
                <p:custDataLst>
                  <p:tags r:id="rId40"/>
                </p:custDataLst>
              </p:nvPr>
            </p:nvCxnSpPr>
            <p:spPr>
              <a:xfrm>
                <a:off x="3623982" y="3684494"/>
                <a:ext cx="100853" cy="188259"/>
              </a:xfrm>
              <a:prstGeom prst="line">
                <a:avLst/>
              </a:prstGeom>
              <a:ln>
                <a:solidFill>
                  <a:srgbClr val="34F2E4">
                    <a:alpha val="10000"/>
                  </a:srgb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custDataLst>
                  <p:tags r:id="rId41"/>
                </p:custDataLst>
              </p:nvPr>
            </p:nvCxnSpPr>
            <p:spPr>
              <a:xfrm flipV="1">
                <a:off x="3623982" y="3871531"/>
                <a:ext cx="100853" cy="188259"/>
              </a:xfrm>
              <a:prstGeom prst="line">
                <a:avLst/>
              </a:prstGeom>
              <a:ln>
                <a:solidFill>
                  <a:srgbClr val="34F2E4">
                    <a:alpha val="10000"/>
                  </a:srgbClr>
                </a:solidFill>
              </a:ln>
            </p:spPr>
            <p:style>
              <a:lnRef idx="1">
                <a:schemeClr val="accent1"/>
              </a:lnRef>
              <a:fillRef idx="0">
                <a:schemeClr val="accent1"/>
              </a:fillRef>
              <a:effectRef idx="0">
                <a:schemeClr val="accent1"/>
              </a:effectRef>
              <a:fontRef idx="minor">
                <a:schemeClr val="tx1"/>
              </a:fontRef>
            </p:style>
          </p:cxnSp>
        </p:grpSp>
        <p:grpSp>
          <p:nvGrpSpPr>
            <p:cNvPr id="88" name="组合 87"/>
            <p:cNvGrpSpPr/>
            <p:nvPr/>
          </p:nvGrpSpPr>
          <p:grpSpPr>
            <a:xfrm>
              <a:off x="3589825" y="3870232"/>
              <a:ext cx="100853" cy="227900"/>
              <a:chOff x="3623982" y="3684494"/>
              <a:chExt cx="100853" cy="375296"/>
            </a:xfrm>
          </p:grpSpPr>
          <p:cxnSp>
            <p:nvCxnSpPr>
              <p:cNvPr id="89" name="直接连接符 88"/>
              <p:cNvCxnSpPr/>
              <p:nvPr>
                <p:custDataLst>
                  <p:tags r:id="rId42"/>
                </p:custDataLst>
              </p:nvPr>
            </p:nvCxnSpPr>
            <p:spPr>
              <a:xfrm>
                <a:off x="3623982" y="3684494"/>
                <a:ext cx="100853" cy="188259"/>
              </a:xfrm>
              <a:prstGeom prst="line">
                <a:avLst/>
              </a:prstGeom>
              <a:ln>
                <a:solidFill>
                  <a:srgbClr val="34F2E4">
                    <a:alpha val="90000"/>
                  </a:srgb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custDataLst>
                  <p:tags r:id="rId43"/>
                </p:custDataLst>
              </p:nvPr>
            </p:nvCxnSpPr>
            <p:spPr>
              <a:xfrm flipV="1">
                <a:off x="3623982" y="3871531"/>
                <a:ext cx="100853" cy="188259"/>
              </a:xfrm>
              <a:prstGeom prst="line">
                <a:avLst/>
              </a:prstGeom>
              <a:ln>
                <a:solidFill>
                  <a:srgbClr val="34F2E4">
                    <a:alpha val="90000"/>
                  </a:srgb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3" presetClass="entr" presetSubtype="1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par>
                                <p:cTn id="11" presetID="3" presetClass="entr" presetSubtype="1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blinds(horizontal)">
                                      <p:cBhvr>
                                        <p:cTn id="13" dur="500"/>
                                        <p:tgtEl>
                                          <p:spTgt spid="28"/>
                                        </p:tgtEl>
                                      </p:cBhvr>
                                    </p:animEffect>
                                  </p:childTnLst>
                                </p:cTn>
                              </p:par>
                              <p:par>
                                <p:cTn id="14" presetID="3" presetClass="entr" presetSubtype="10" fill="hold"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par>
                                <p:cTn id="17" presetID="3" presetClass="entr" presetSubtype="1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blinds(horizontal)">
                                      <p:cBhvr>
                                        <p:cTn id="19" dur="500"/>
                                        <p:tgtEl>
                                          <p:spTgt spid="30"/>
                                        </p:tgtEl>
                                      </p:cBhvr>
                                    </p:animEffect>
                                  </p:childTnLst>
                                </p:cTn>
                              </p:par>
                              <p:par>
                                <p:cTn id="20" presetID="3" presetClass="entr" presetSubtype="10" fill="hold"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blinds(horizontal)">
                                      <p:cBhvr>
                                        <p:cTn id="22" dur="500"/>
                                        <p:tgtEl>
                                          <p:spTgt spid="31"/>
                                        </p:tgtEl>
                                      </p:cBhvr>
                                    </p:animEffect>
                                  </p:childTnLst>
                                </p:cTn>
                              </p:par>
                              <p:par>
                                <p:cTn id="23" presetID="3" presetClass="entr" presetSubtype="1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blinds(horizontal)">
                                      <p:cBhvr>
                                        <p:cTn id="25" dur="500"/>
                                        <p:tgtEl>
                                          <p:spTgt spid="32"/>
                                        </p:tgtEl>
                                      </p:cBhvr>
                                    </p:animEffect>
                                  </p:childTnLst>
                                </p:cTn>
                              </p:par>
                            </p:childTnLst>
                          </p:cTn>
                        </p:par>
                        <p:par>
                          <p:cTn id="26" fill="hold">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blinds(horizontal)">
                                      <p:cBhvr>
                                        <p:cTn id="29" dur="500"/>
                                        <p:tgtEl>
                                          <p:spTgt spid="3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blinds(horizontal)">
                                      <p:cBhvr>
                                        <p:cTn id="32" dur="500"/>
                                        <p:tgtEl>
                                          <p:spTgt spid="35"/>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linds(horizontal)">
                                      <p:cBhvr>
                                        <p:cTn id="35" dur="500"/>
                                        <p:tgtEl>
                                          <p:spTgt spid="36"/>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blinds(horizontal)">
                                      <p:cBhvr>
                                        <p:cTn id="38" dur="500"/>
                                        <p:tgtEl>
                                          <p:spTgt spid="39"/>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blinds(horizontal)">
                                      <p:cBhvr>
                                        <p:cTn id="41" dur="500"/>
                                        <p:tgtEl>
                                          <p:spTgt spid="40"/>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blinds(horizontal)">
                                      <p:cBhvr>
                                        <p:cTn id="44" dur="500"/>
                                        <p:tgtEl>
                                          <p:spTgt spid="4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blinds(horizontal)">
                                      <p:cBhvr>
                                        <p:cTn id="47" dur="500"/>
                                        <p:tgtEl>
                                          <p:spTgt spid="42"/>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blinds(horizontal)">
                                      <p:cBhvr>
                                        <p:cTn id="50" dur="500"/>
                                        <p:tgtEl>
                                          <p:spTgt spid="43"/>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blinds(horizontal)">
                                      <p:cBhvr>
                                        <p:cTn id="53" dur="500"/>
                                        <p:tgtEl>
                                          <p:spTgt spid="44"/>
                                        </p:tgtEl>
                                      </p:cBhvr>
                                    </p:animEffect>
                                  </p:childTnLst>
                                </p:cTn>
                              </p:par>
                              <p:par>
                                <p:cTn id="54" presetID="3" presetClass="entr" presetSubtype="10" fill="hold" nodeType="with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blinds(horizontal)">
                                      <p:cBhvr>
                                        <p:cTn id="56" dur="500"/>
                                        <p:tgtEl>
                                          <p:spTgt spid="66"/>
                                        </p:tgtEl>
                                      </p:cBhvr>
                                    </p:animEffect>
                                  </p:childTnLst>
                                </p:cTn>
                              </p:par>
                              <p:par>
                                <p:cTn id="57" presetID="3" presetClass="entr" presetSubtype="1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blinds(horizontal)">
                                      <p:cBhvr>
                                        <p:cTn id="59" dur="500"/>
                                        <p:tgtEl>
                                          <p:spTgt spid="67"/>
                                        </p:tgtEl>
                                      </p:cBhvr>
                                    </p:animEffect>
                                  </p:childTnLst>
                                </p:cTn>
                              </p:par>
                              <p:par>
                                <p:cTn id="60" presetID="3" presetClass="entr" presetSubtype="10" fill="hold" nodeType="withEffect">
                                  <p:stCondLst>
                                    <p:cond delay="0"/>
                                  </p:stCondLst>
                                  <p:childTnLst>
                                    <p:set>
                                      <p:cBhvr>
                                        <p:cTn id="61" dur="1" fill="hold">
                                          <p:stCondLst>
                                            <p:cond delay="0"/>
                                          </p:stCondLst>
                                        </p:cTn>
                                        <p:tgtEl>
                                          <p:spTgt spid="83"/>
                                        </p:tgtEl>
                                        <p:attrNameLst>
                                          <p:attrName>style.visibility</p:attrName>
                                        </p:attrNameLst>
                                      </p:cBhvr>
                                      <p:to>
                                        <p:strVal val="visible"/>
                                      </p:to>
                                    </p:set>
                                    <p:animEffect transition="in" filter="blinds(horizontal)">
                                      <p:cBhvr>
                                        <p:cTn id="6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36" grpId="0"/>
      <p:bldP spid="39" grpId="0"/>
      <p:bldP spid="40" grpId="0"/>
      <p:bldP spid="41" grpId="0"/>
      <p:bldP spid="42"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602" name="image 1602"/>
          <p:cNvPicPr>
            <a:picLocks noChangeAspect="1"/>
          </p:cNvPicPr>
          <p:nvPr/>
        </p:nvPicPr>
        <p:blipFill>
          <a:blip r:embed="rId1"/>
          <a:stretch>
            <a:fillRect/>
          </a:stretch>
        </p:blipFill>
        <p:spPr>
          <a:xfrm rot="-10800000">
            <a:off x="742950" y="490855"/>
            <a:ext cx="652463" cy="576263"/>
          </a:xfrm>
          <a:prstGeom prst="rect">
            <a:avLst/>
          </a:prstGeom>
        </p:spPr>
      </p:pic>
      <p:grpSp>
        <p:nvGrpSpPr>
          <p:cNvPr id="1603" name="组合 1603"/>
          <p:cNvGrpSpPr/>
          <p:nvPr/>
        </p:nvGrpSpPr>
        <p:grpSpPr>
          <a:xfrm>
            <a:off x="1009427" y="640472"/>
            <a:ext cx="6745956" cy="750597"/>
            <a:chOff x="2691804" y="1707078"/>
            <a:chExt cx="17989217" cy="2001591"/>
          </a:xfrm>
        </p:grpSpPr>
        <p:sp>
          <p:nvSpPr>
            <p:cNvPr id="1604" name="Object 1604"/>
            <p:cNvSpPr txBox="1"/>
            <p:nvPr/>
          </p:nvSpPr>
          <p:spPr>
            <a:xfrm>
              <a:off x="2646759" y="2946669"/>
              <a:ext cx="18186660"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Essential elements of excellent influencers</a:t>
              </a:r>
              <a:endParaRPr lang="zh-CN" altLang="en-US" dirty="0"/>
            </a:p>
          </p:txBody>
        </p:sp>
        <p:sp>
          <p:nvSpPr>
            <p:cNvPr id="1605" name="Object 1605"/>
            <p:cNvSpPr txBox="1"/>
            <p:nvPr/>
          </p:nvSpPr>
          <p:spPr>
            <a:xfrm>
              <a:off x="2590204" y="1630878"/>
              <a:ext cx="17697450"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优秀网红必备要素</a:t>
              </a:r>
              <a:endParaRPr lang="zh-CN" altLang="en-US" sz="675" dirty="0">
                <a:ea typeface="汉仪综艺体简" panose="02010609000101010101" pitchFamily="49" charset="-122"/>
              </a:endParaRPr>
            </a:p>
          </p:txBody>
        </p:sp>
      </p:grpSp>
      <p:grpSp>
        <p:nvGrpSpPr>
          <p:cNvPr id="1606" name="组合 1606"/>
          <p:cNvGrpSpPr/>
          <p:nvPr/>
        </p:nvGrpSpPr>
        <p:grpSpPr>
          <a:xfrm>
            <a:off x="5634038" y="1624330"/>
            <a:ext cx="2800127" cy="1923001"/>
            <a:chOff x="15024100" y="4330700"/>
            <a:chExt cx="7467004" cy="5128003"/>
          </a:xfrm>
        </p:grpSpPr>
        <p:pic>
          <p:nvPicPr>
            <p:cNvPr id="1607" name="image 1607"/>
            <p:cNvPicPr>
              <a:picLocks noChangeAspect="1"/>
            </p:cNvPicPr>
            <p:nvPr/>
          </p:nvPicPr>
          <p:blipFill>
            <a:blip r:embed="rId2"/>
            <a:stretch>
              <a:fillRect/>
            </a:stretch>
          </p:blipFill>
          <p:spPr>
            <a:xfrm>
              <a:off x="15316200" y="5219700"/>
              <a:ext cx="4686300" cy="3200400"/>
            </a:xfrm>
            <a:prstGeom prst="rect">
              <a:avLst/>
            </a:prstGeom>
          </p:spPr>
        </p:pic>
        <p:pic>
          <p:nvPicPr>
            <p:cNvPr id="1608" name="image 1608"/>
            <p:cNvPicPr>
              <a:picLocks noChangeAspect="1"/>
            </p:cNvPicPr>
            <p:nvPr/>
          </p:nvPicPr>
          <p:blipFill>
            <a:blip r:embed="rId3"/>
            <a:stretch>
              <a:fillRect/>
            </a:stretch>
          </p:blipFill>
          <p:spPr>
            <a:xfrm>
              <a:off x="15024100" y="4330700"/>
              <a:ext cx="4953000" cy="4076700"/>
            </a:xfrm>
            <a:prstGeom prst="rect">
              <a:avLst/>
            </a:prstGeom>
          </p:spPr>
        </p:pic>
        <p:sp>
          <p:nvSpPr>
            <p:cNvPr id="1609" name="Object 1609"/>
            <p:cNvSpPr txBox="1"/>
            <p:nvPr/>
          </p:nvSpPr>
          <p:spPr>
            <a:xfrm>
              <a:off x="17677805" y="7896603"/>
              <a:ext cx="4965700" cy="14859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总结什么话题让游客互动变高，什么话题让用户送礼物变多，不断总结才有进步</a:t>
              </a:r>
              <a:endParaRPr lang="zh-CN" altLang="en-US" sz="675" dirty="0">
                <a:ea typeface="汉仪综艺体简" panose="02010609000101010101" pitchFamily="49" charset="-122"/>
              </a:endParaRPr>
            </a:p>
          </p:txBody>
        </p:sp>
        <p:sp>
          <p:nvSpPr>
            <p:cNvPr id="16010" name="Object 16010"/>
            <p:cNvSpPr txBox="1"/>
            <p:nvPr/>
          </p:nvSpPr>
          <p:spPr>
            <a:xfrm>
              <a:off x="17667484" y="7026490"/>
              <a:ext cx="4271446"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总结</a:t>
              </a:r>
              <a:endParaRPr lang="zh-CN" altLang="en-US" sz="675" dirty="0">
                <a:ea typeface="汉仪综艺体简" panose="02010609000101010101" pitchFamily="49" charset="-122"/>
              </a:endParaRPr>
            </a:p>
          </p:txBody>
        </p:sp>
        <p:sp>
          <p:nvSpPr>
            <p:cNvPr id="16011" name="Object 16011"/>
            <p:cNvSpPr txBox="1"/>
            <p:nvPr/>
          </p:nvSpPr>
          <p:spPr>
            <a:xfrm>
              <a:off x="16115506" y="6777903"/>
              <a:ext cx="2372918" cy="1104900"/>
            </a:xfrm>
            <a:prstGeom prst="rect">
              <a:avLst/>
            </a:prstGeom>
          </p:spPr>
          <p:txBody>
            <a:bodyPr vert="horz" rtlCol="0" anchor="t" anchorCtr="0">
              <a:noAutofit/>
            </a:bodyPr>
            <a:lstStyle/>
            <a:p>
              <a:pPr algn="l">
                <a:lnSpc>
                  <a:spcPct val="100000"/>
                </a:lnSpc>
              </a:pPr>
              <a:r>
                <a:rPr lang="zh-CN" sz="2700" b="0" i="0" dirty="0">
                  <a:gradFill flip="none" rotWithShape="1">
                    <a:gsLst>
                      <a:gs pos="19185">
                        <a:srgbClr val="020C24"/>
                      </a:gs>
                      <a:gs pos="49999">
                        <a:srgbClr val="7F073D"/>
                      </a:gs>
                      <a:gs pos="84883">
                        <a:srgbClr val="FC0256"/>
                      </a:gs>
                      <a:gs pos="100000">
                        <a:srgbClr val="FC0256"/>
                      </a:gs>
                    </a:gsLst>
                    <a:lin ang="5400000"/>
                  </a:gradFill>
                  <a:latin typeface="汉仪综艺体简" panose="02010609000101010101" pitchFamily="49" charset="-122"/>
                  <a:ea typeface="汉仪综艺体简" panose="02010609000101010101" pitchFamily="49" charset="-122"/>
                </a:rPr>
                <a:t>03</a:t>
              </a:r>
              <a:endParaRPr lang="zh-CN" altLang="en-US" sz="675" dirty="0">
                <a:ea typeface="汉仪综艺体简" panose="02010609000101010101" pitchFamily="49" charset="-122"/>
              </a:endParaRPr>
            </a:p>
          </p:txBody>
        </p:sp>
        <p:sp>
          <p:nvSpPr>
            <p:cNvPr id="16012" name="Object 16012"/>
            <p:cNvSpPr txBox="1"/>
            <p:nvPr/>
          </p:nvSpPr>
          <p:spPr>
            <a:xfrm>
              <a:off x="16420498" y="4875263"/>
              <a:ext cx="2834119" cy="495300"/>
            </a:xfrm>
            <a:prstGeom prst="rect">
              <a:avLst/>
            </a:prstGeom>
          </p:spPr>
          <p:txBody>
            <a:bodyPr vert="horz" rtlCol="0" anchor="t" anchorCtr="0">
              <a:noAutofit/>
            </a:bodyPr>
            <a:lstStyle/>
            <a:p>
              <a:pPr algn="ctr">
                <a:lnSpc>
                  <a:spcPct val="100000"/>
                </a:lnSpc>
              </a:pPr>
              <a:r>
                <a:rPr lang="zh-CN" sz="1200" b="0" i="0" dirty="0">
                  <a:solidFill>
                    <a:srgbClr val="FFFFFF"/>
                  </a:solidFill>
                  <a:latin typeface="汉仪综艺体简" panose="02010609000101010101" pitchFamily="49" charset="-122"/>
                  <a:ea typeface="汉仪综艺体简" panose="02010609000101010101" pitchFamily="49" charset="-122"/>
                </a:rPr>
                <a:t>Step Three</a:t>
              </a:r>
              <a:endParaRPr lang="zh-CN" altLang="en-US" sz="675" dirty="0">
                <a:ea typeface="汉仪综艺体简" panose="02010609000101010101" pitchFamily="49" charset="-122"/>
              </a:endParaRPr>
            </a:p>
          </p:txBody>
        </p:sp>
      </p:grpSp>
      <p:grpSp>
        <p:nvGrpSpPr>
          <p:cNvPr id="16013" name="组合 16013"/>
          <p:cNvGrpSpPr/>
          <p:nvPr/>
        </p:nvGrpSpPr>
        <p:grpSpPr>
          <a:xfrm>
            <a:off x="3324225" y="2224405"/>
            <a:ext cx="2833464" cy="1936322"/>
            <a:chOff x="8864600" y="5930900"/>
            <a:chExt cx="7555904" cy="5163524"/>
          </a:xfrm>
        </p:grpSpPr>
        <p:pic>
          <p:nvPicPr>
            <p:cNvPr id="16014" name="image 16014"/>
            <p:cNvPicPr>
              <a:picLocks noChangeAspect="1"/>
            </p:cNvPicPr>
            <p:nvPr/>
          </p:nvPicPr>
          <p:blipFill>
            <a:blip r:embed="rId4"/>
            <a:stretch>
              <a:fillRect/>
            </a:stretch>
          </p:blipFill>
          <p:spPr>
            <a:xfrm>
              <a:off x="8864600" y="5930900"/>
              <a:ext cx="4953000" cy="4076700"/>
            </a:xfrm>
            <a:prstGeom prst="rect">
              <a:avLst/>
            </a:prstGeom>
          </p:spPr>
        </p:pic>
        <p:pic>
          <p:nvPicPr>
            <p:cNvPr id="16015" name="image 16015"/>
            <p:cNvPicPr>
              <a:picLocks noChangeAspect="1"/>
            </p:cNvPicPr>
            <p:nvPr/>
          </p:nvPicPr>
          <p:blipFill>
            <a:blip r:embed="rId5"/>
            <a:stretch>
              <a:fillRect/>
            </a:stretch>
          </p:blipFill>
          <p:spPr>
            <a:xfrm>
              <a:off x="9144000" y="6832600"/>
              <a:ext cx="4686300" cy="3200400"/>
            </a:xfrm>
            <a:prstGeom prst="rect">
              <a:avLst/>
            </a:prstGeom>
          </p:spPr>
        </p:pic>
        <p:sp>
          <p:nvSpPr>
            <p:cNvPr id="16016" name="Object 16016"/>
            <p:cNvSpPr txBox="1"/>
            <p:nvPr/>
          </p:nvSpPr>
          <p:spPr>
            <a:xfrm>
              <a:off x="11607204" y="9532324"/>
              <a:ext cx="4965700" cy="14859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具备一定直播能力后，可根据自己的实际能力制定每周每天的订阅目标和礼物目标</a:t>
              </a:r>
              <a:endParaRPr lang="zh-CN" altLang="en-US" sz="675" dirty="0">
                <a:ea typeface="汉仪综艺体简" panose="02010609000101010101" pitchFamily="49" charset="-122"/>
              </a:endParaRPr>
            </a:p>
          </p:txBody>
        </p:sp>
        <p:sp>
          <p:nvSpPr>
            <p:cNvPr id="16017" name="Object 16017"/>
            <p:cNvSpPr txBox="1"/>
            <p:nvPr/>
          </p:nvSpPr>
          <p:spPr>
            <a:xfrm>
              <a:off x="11608593" y="8661615"/>
              <a:ext cx="3697091"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定目标</a:t>
              </a:r>
              <a:endParaRPr lang="zh-CN" altLang="en-US" sz="675" dirty="0">
                <a:ea typeface="汉仪综艺体简" panose="02010609000101010101" pitchFamily="49" charset="-122"/>
              </a:endParaRPr>
            </a:p>
          </p:txBody>
        </p:sp>
        <p:sp>
          <p:nvSpPr>
            <p:cNvPr id="16018" name="Object 16018"/>
            <p:cNvSpPr txBox="1"/>
            <p:nvPr/>
          </p:nvSpPr>
          <p:spPr>
            <a:xfrm>
              <a:off x="9968706" y="8428903"/>
              <a:ext cx="1816303" cy="1104900"/>
            </a:xfrm>
            <a:prstGeom prst="rect">
              <a:avLst/>
            </a:prstGeom>
          </p:spPr>
          <p:txBody>
            <a:bodyPr vert="horz" rtlCol="0" anchor="t" anchorCtr="0">
              <a:noAutofit/>
            </a:bodyPr>
            <a:lstStyle/>
            <a:p>
              <a:pPr algn="l">
                <a:lnSpc>
                  <a:spcPct val="100000"/>
                </a:lnSpc>
              </a:pPr>
              <a:r>
                <a:rPr lang="zh-CN" sz="2700" b="0" i="0" dirty="0">
                  <a:gradFill flip="none" rotWithShape="1">
                    <a:gsLst>
                      <a:gs pos="21511">
                        <a:srgbClr val="020C24"/>
                      </a:gs>
                      <a:gs pos="53488">
                        <a:srgbClr val="018288"/>
                      </a:gs>
                      <a:gs pos="79069">
                        <a:srgbClr val="00F8ED"/>
                      </a:gs>
                      <a:gs pos="100000">
                        <a:srgbClr val="00F8ED"/>
                      </a:gs>
                    </a:gsLst>
                    <a:lin ang="5400000"/>
                  </a:gradFill>
                  <a:latin typeface="汉仪综艺体简" panose="02010609000101010101" pitchFamily="49" charset="-122"/>
                  <a:ea typeface="汉仪综艺体简" panose="02010609000101010101" pitchFamily="49" charset="-122"/>
                </a:rPr>
                <a:t>02</a:t>
              </a:r>
              <a:endParaRPr lang="zh-CN" altLang="en-US" sz="675" dirty="0">
                <a:ea typeface="汉仪综艺体简" panose="02010609000101010101" pitchFamily="49" charset="-122"/>
              </a:endParaRPr>
            </a:p>
          </p:txBody>
        </p:sp>
        <p:sp>
          <p:nvSpPr>
            <p:cNvPr id="16019" name="Object 16019"/>
            <p:cNvSpPr txBox="1"/>
            <p:nvPr/>
          </p:nvSpPr>
          <p:spPr>
            <a:xfrm>
              <a:off x="10334037" y="6492330"/>
              <a:ext cx="2438590" cy="495300"/>
            </a:xfrm>
            <a:prstGeom prst="rect">
              <a:avLst/>
            </a:prstGeom>
          </p:spPr>
          <p:txBody>
            <a:bodyPr vert="horz" rtlCol="0" anchor="t" anchorCtr="0">
              <a:noAutofit/>
            </a:bodyPr>
            <a:lstStyle/>
            <a:p>
              <a:pPr algn="ctr">
                <a:lnSpc>
                  <a:spcPct val="100000"/>
                </a:lnSpc>
              </a:pPr>
              <a:r>
                <a:rPr lang="zh-CN" sz="1200" b="0" i="0" dirty="0">
                  <a:solidFill>
                    <a:srgbClr val="020C24"/>
                  </a:solidFill>
                  <a:latin typeface="汉仪综艺体简" panose="02010609000101010101" pitchFamily="49" charset="-122"/>
                  <a:ea typeface="汉仪综艺体简" panose="02010609000101010101" pitchFamily="49" charset="-122"/>
                </a:rPr>
                <a:t>Step Two</a:t>
              </a:r>
              <a:endParaRPr lang="zh-CN" altLang="en-US" sz="675" dirty="0">
                <a:ea typeface="汉仪综艺体简" panose="02010609000101010101" pitchFamily="49" charset="-122"/>
              </a:endParaRPr>
            </a:p>
          </p:txBody>
        </p:sp>
      </p:grpSp>
      <p:grpSp>
        <p:nvGrpSpPr>
          <p:cNvPr id="16020" name="组合 16020"/>
          <p:cNvGrpSpPr/>
          <p:nvPr/>
        </p:nvGrpSpPr>
        <p:grpSpPr>
          <a:xfrm>
            <a:off x="1000125" y="2829243"/>
            <a:ext cx="2837036" cy="1932601"/>
            <a:chOff x="2667000" y="7543800"/>
            <a:chExt cx="7565429" cy="5153602"/>
          </a:xfrm>
        </p:grpSpPr>
        <p:pic>
          <p:nvPicPr>
            <p:cNvPr id="16021" name="image 16021"/>
            <p:cNvPicPr>
              <a:picLocks noChangeAspect="1"/>
            </p:cNvPicPr>
            <p:nvPr/>
          </p:nvPicPr>
          <p:blipFill>
            <a:blip r:embed="rId6"/>
            <a:stretch>
              <a:fillRect/>
            </a:stretch>
          </p:blipFill>
          <p:spPr>
            <a:xfrm>
              <a:off x="2667000" y="7543800"/>
              <a:ext cx="4953000" cy="4076700"/>
            </a:xfrm>
            <a:prstGeom prst="rect">
              <a:avLst/>
            </a:prstGeom>
          </p:spPr>
        </p:pic>
        <p:pic>
          <p:nvPicPr>
            <p:cNvPr id="16022" name="image 16022"/>
            <p:cNvPicPr>
              <a:picLocks noChangeAspect="1"/>
            </p:cNvPicPr>
            <p:nvPr/>
          </p:nvPicPr>
          <p:blipFill>
            <a:blip r:embed="rId7"/>
            <a:stretch>
              <a:fillRect/>
            </a:stretch>
          </p:blipFill>
          <p:spPr>
            <a:xfrm>
              <a:off x="2946400" y="8445500"/>
              <a:ext cx="4686300" cy="3200400"/>
            </a:xfrm>
            <a:prstGeom prst="rect">
              <a:avLst/>
            </a:prstGeom>
          </p:spPr>
        </p:pic>
        <p:sp>
          <p:nvSpPr>
            <p:cNvPr id="16023" name="Object 16023"/>
            <p:cNvSpPr txBox="1"/>
            <p:nvPr/>
          </p:nvSpPr>
          <p:spPr>
            <a:xfrm>
              <a:off x="5419129" y="11135302"/>
              <a:ext cx="4965700" cy="14859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该学习的要学习，不断学习吸收其他优秀网红的优点你也会变的更优秀</a:t>
              </a:r>
              <a:endParaRPr lang="zh-CN" altLang="en-US" sz="675" dirty="0">
                <a:ea typeface="汉仪综艺体简" panose="02010609000101010101" pitchFamily="49" charset="-122"/>
              </a:endParaRPr>
            </a:p>
          </p:txBody>
        </p:sp>
        <p:sp>
          <p:nvSpPr>
            <p:cNvPr id="16024" name="Object 16024"/>
            <p:cNvSpPr txBox="1"/>
            <p:nvPr/>
          </p:nvSpPr>
          <p:spPr>
            <a:xfrm>
              <a:off x="5406826" y="10263601"/>
              <a:ext cx="3508578"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学习</a:t>
              </a:r>
              <a:endParaRPr lang="zh-CN" altLang="en-US" sz="675" dirty="0">
                <a:ea typeface="汉仪综艺体简" panose="02010609000101010101" pitchFamily="49" charset="-122"/>
              </a:endParaRPr>
            </a:p>
          </p:txBody>
        </p:sp>
        <p:sp>
          <p:nvSpPr>
            <p:cNvPr id="16025" name="Object 16025"/>
            <p:cNvSpPr txBox="1"/>
            <p:nvPr/>
          </p:nvSpPr>
          <p:spPr>
            <a:xfrm>
              <a:off x="4050506" y="9978303"/>
              <a:ext cx="1549400" cy="1104900"/>
            </a:xfrm>
            <a:prstGeom prst="rect">
              <a:avLst/>
            </a:prstGeom>
          </p:spPr>
          <p:txBody>
            <a:bodyPr vert="horz" rtlCol="0" anchor="t" anchorCtr="0">
              <a:noAutofit/>
            </a:bodyPr>
            <a:lstStyle/>
            <a:p>
              <a:pPr algn="l">
                <a:lnSpc>
                  <a:spcPct val="100000"/>
                </a:lnSpc>
              </a:pPr>
              <a:r>
                <a:rPr lang="zh-CN" sz="2700" b="0" i="0" dirty="0">
                  <a:gradFill flip="none" rotWithShape="1">
                    <a:gsLst>
                      <a:gs pos="13372">
                        <a:srgbClr val="020C24"/>
                      </a:gs>
                      <a:gs pos="51162">
                        <a:srgbClr val="7F073D"/>
                      </a:gs>
                      <a:gs pos="80232">
                        <a:srgbClr val="FC0256"/>
                      </a:gs>
                      <a:gs pos="100000">
                        <a:srgbClr val="FC0256"/>
                      </a:gs>
                    </a:gsLst>
                    <a:lin ang="5400000"/>
                  </a:gradFill>
                  <a:latin typeface="汉仪综艺体简" panose="02010609000101010101" pitchFamily="49" charset="-122"/>
                  <a:ea typeface="汉仪综艺体简" panose="02010609000101010101" pitchFamily="49" charset="-122"/>
                </a:rPr>
                <a:t>01</a:t>
              </a:r>
              <a:endParaRPr lang="zh-CN" altLang="en-US" sz="675" dirty="0">
                <a:ea typeface="汉仪综艺体简" panose="02010609000101010101" pitchFamily="49" charset="-122"/>
              </a:endParaRPr>
            </a:p>
          </p:txBody>
        </p:sp>
        <p:sp>
          <p:nvSpPr>
            <p:cNvPr id="16026" name="Object 16026"/>
            <p:cNvSpPr txBox="1"/>
            <p:nvPr/>
          </p:nvSpPr>
          <p:spPr>
            <a:xfrm>
              <a:off x="4215470" y="8112850"/>
              <a:ext cx="2359761" cy="495300"/>
            </a:xfrm>
            <a:prstGeom prst="rect">
              <a:avLst/>
            </a:prstGeom>
          </p:spPr>
          <p:txBody>
            <a:bodyPr vert="horz" rtlCol="0" anchor="t" anchorCtr="0">
              <a:noAutofit/>
            </a:bodyPr>
            <a:lstStyle/>
            <a:p>
              <a:pPr algn="ctr">
                <a:lnSpc>
                  <a:spcPct val="100000"/>
                </a:lnSpc>
              </a:pPr>
              <a:r>
                <a:rPr lang="zh-CN" sz="1200" b="0" i="0" dirty="0">
                  <a:solidFill>
                    <a:srgbClr val="FFFFFF"/>
                  </a:solidFill>
                  <a:latin typeface="汉仪综艺体简" panose="02010609000101010101" pitchFamily="49" charset="-122"/>
                  <a:ea typeface="汉仪综艺体简" panose="02010609000101010101" pitchFamily="49" charset="-122"/>
                </a:rPr>
                <a:t>Step One</a:t>
              </a:r>
              <a:endParaRPr lang="zh-CN" altLang="en-US" sz="675" dirty="0">
                <a:ea typeface="汉仪综艺体简" panose="02010609000101010101" pitchFamily="49" charset="-122"/>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1606"/>
                                        </p:tgtEl>
                                        <p:attrNameLst>
                                          <p:attrName>style.visibility</p:attrName>
                                        </p:attrNameLst>
                                      </p:cBhvr>
                                      <p:to>
                                        <p:strVal val="visible"/>
                                      </p:to>
                                    </p:set>
                                    <p:animEffect transition="in" filter="blinds(horizontal)">
                                      <p:cBhvr>
                                        <p:cTn id="7" dur="500"/>
                                        <p:tgtEl>
                                          <p:spTgt spid="1606"/>
                                        </p:tgtEl>
                                      </p:cBhvr>
                                    </p:animEffect>
                                  </p:childTnLst>
                                </p:cTn>
                              </p:par>
                              <p:par>
                                <p:cTn id="8" presetID="3" presetClass="entr" presetSubtype="10" fill="hold" nodeType="withEffect">
                                  <p:stCondLst>
                                    <p:cond delay="0"/>
                                  </p:stCondLst>
                                  <p:childTnLst>
                                    <p:set>
                                      <p:cBhvr>
                                        <p:cTn id="9" dur="1" fill="hold">
                                          <p:stCondLst>
                                            <p:cond delay="0"/>
                                          </p:stCondLst>
                                        </p:cTn>
                                        <p:tgtEl>
                                          <p:spTgt spid="16013"/>
                                        </p:tgtEl>
                                        <p:attrNameLst>
                                          <p:attrName>style.visibility</p:attrName>
                                        </p:attrNameLst>
                                      </p:cBhvr>
                                      <p:to>
                                        <p:strVal val="visible"/>
                                      </p:to>
                                    </p:set>
                                    <p:animEffect transition="in" filter="blinds(horizontal)">
                                      <p:cBhvr>
                                        <p:cTn id="10" dur="500"/>
                                        <p:tgtEl>
                                          <p:spTgt spid="16013"/>
                                        </p:tgtEl>
                                      </p:cBhvr>
                                    </p:animEffect>
                                  </p:childTnLst>
                                </p:cTn>
                              </p:par>
                              <p:par>
                                <p:cTn id="11" presetID="3" presetClass="entr" presetSubtype="10" fill="hold" nodeType="withEffect">
                                  <p:stCondLst>
                                    <p:cond delay="0"/>
                                  </p:stCondLst>
                                  <p:childTnLst>
                                    <p:set>
                                      <p:cBhvr>
                                        <p:cTn id="12" dur="1" fill="hold">
                                          <p:stCondLst>
                                            <p:cond delay="0"/>
                                          </p:stCondLst>
                                        </p:cTn>
                                        <p:tgtEl>
                                          <p:spTgt spid="16020"/>
                                        </p:tgtEl>
                                        <p:attrNameLst>
                                          <p:attrName>style.visibility</p:attrName>
                                        </p:attrNameLst>
                                      </p:cBhvr>
                                      <p:to>
                                        <p:strVal val="visible"/>
                                      </p:to>
                                    </p:set>
                                    <p:animEffect transition="in" filter="blinds(horizontal)">
                                      <p:cBhvr>
                                        <p:cTn id="13" dur="500"/>
                                        <p:tgtEl>
                                          <p:spTgt spid="1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502" name="image 1502"/>
          <p:cNvPicPr>
            <a:picLocks noChangeAspect="1"/>
          </p:cNvPicPr>
          <p:nvPr/>
        </p:nvPicPr>
        <p:blipFill>
          <a:blip r:embed="rId1"/>
          <a:stretch>
            <a:fillRect/>
          </a:stretch>
        </p:blipFill>
        <p:spPr>
          <a:xfrm rot="-10800000">
            <a:off x="742950" y="490855"/>
            <a:ext cx="652463" cy="576263"/>
          </a:xfrm>
          <a:prstGeom prst="rect">
            <a:avLst/>
          </a:prstGeom>
        </p:spPr>
      </p:pic>
      <p:grpSp>
        <p:nvGrpSpPr>
          <p:cNvPr id="1503" name="组合 1503"/>
          <p:cNvGrpSpPr/>
          <p:nvPr/>
        </p:nvGrpSpPr>
        <p:grpSpPr>
          <a:xfrm>
            <a:off x="1009427" y="640472"/>
            <a:ext cx="5046260" cy="750597"/>
            <a:chOff x="2691804" y="1707078"/>
            <a:chExt cx="13456693" cy="2001591"/>
          </a:xfrm>
        </p:grpSpPr>
        <p:sp>
          <p:nvSpPr>
            <p:cNvPr id="1504" name="Object 1504"/>
            <p:cNvSpPr txBox="1"/>
            <p:nvPr/>
          </p:nvSpPr>
          <p:spPr>
            <a:xfrm>
              <a:off x="2621359" y="2946669"/>
              <a:ext cx="13679540"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Essential elements for quality video</a:t>
              </a:r>
              <a:endParaRPr lang="zh-CN" altLang="en-US" dirty="0"/>
            </a:p>
          </p:txBody>
        </p:sp>
        <p:sp>
          <p:nvSpPr>
            <p:cNvPr id="1505" name="Object 1505"/>
            <p:cNvSpPr txBox="1"/>
            <p:nvPr/>
          </p:nvSpPr>
          <p:spPr>
            <a:xfrm>
              <a:off x="2590204" y="1630878"/>
              <a:ext cx="13274077"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优质视频必备要素</a:t>
              </a:r>
              <a:endParaRPr lang="zh-CN" altLang="en-US" sz="675" dirty="0">
                <a:ea typeface="汉仪综艺体简" panose="02010609000101010101" pitchFamily="49" charset="-122"/>
              </a:endParaRPr>
            </a:p>
          </p:txBody>
        </p:sp>
      </p:grpSp>
      <p:sp>
        <p:nvSpPr>
          <p:cNvPr id="8" name="Freeform 6"/>
          <p:cNvSpPr/>
          <p:nvPr/>
        </p:nvSpPr>
        <p:spPr bwMode="auto">
          <a:xfrm>
            <a:off x="723265" y="1861503"/>
            <a:ext cx="1076960" cy="1127760"/>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FF2250"/>
          </a:solidFill>
          <a:ln>
            <a:noFill/>
          </a:ln>
        </p:spPr>
        <p:txBody>
          <a:bodyPr vert="horz" wrap="square" lIns="68573" tIns="270000" rIns="68573" bIns="1269000" numCol="1" anchor="t" anchorCtr="0" compatLnSpc="1"/>
          <a:lstStyle/>
          <a:p>
            <a:pPr algn="ctr"/>
            <a:r>
              <a:rPr lang="en-US" altLang="zh-CN" sz="1800" b="1" dirty="0">
                <a:solidFill>
                  <a:srgbClr val="FFFFFF"/>
                </a:solidFill>
                <a:latin typeface="微软雅黑" panose="020B0503020204020204" pitchFamily="34" charset="-122"/>
                <a:ea typeface="微软雅黑" panose="020B0503020204020204" pitchFamily="34" charset="-122"/>
              </a:rPr>
              <a:t>8,542</a:t>
            </a:r>
            <a:endParaRPr lang="en-US" altLang="zh-CN" sz="1800" b="1" dirty="0">
              <a:solidFill>
                <a:srgbClr val="FFFFFF"/>
              </a:solidFill>
              <a:latin typeface="微软雅黑" panose="020B0503020204020204" pitchFamily="34" charset="-122"/>
              <a:ea typeface="微软雅黑" panose="020B0503020204020204" pitchFamily="34" charset="-122"/>
            </a:endParaRPr>
          </a:p>
        </p:txBody>
      </p:sp>
      <p:sp>
        <p:nvSpPr>
          <p:cNvPr id="9" name="KSO_Shape"/>
          <p:cNvSpPr/>
          <p:nvPr/>
        </p:nvSpPr>
        <p:spPr bwMode="auto">
          <a:xfrm>
            <a:off x="1085215" y="2368868"/>
            <a:ext cx="351790" cy="351790"/>
          </a:xfrm>
          <a:custGeom>
            <a:avLst/>
            <a:gdLst>
              <a:gd name="T0" fmla="*/ 883582 w 2298700"/>
              <a:gd name="T1" fmla="*/ 1295872 h 2298700"/>
              <a:gd name="T2" fmla="*/ 899660 w 2298700"/>
              <a:gd name="T3" fmla="*/ 1824434 h 2298700"/>
              <a:gd name="T4" fmla="*/ 870674 w 2298700"/>
              <a:gd name="T5" fmla="*/ 1867800 h 2298700"/>
              <a:gd name="T6" fmla="*/ 472571 w 2298700"/>
              <a:gd name="T7" fmla="*/ 1870524 h 2298700"/>
              <a:gd name="T8" fmla="*/ 439282 w 2298700"/>
              <a:gd name="T9" fmla="*/ 1829883 h 2298700"/>
              <a:gd name="T10" fmla="*/ 450831 w 2298700"/>
              <a:gd name="T11" fmla="*/ 1299959 h 2298700"/>
              <a:gd name="T12" fmla="*/ 1168971 w 2298700"/>
              <a:gd name="T13" fmla="*/ 903287 h 2298700"/>
              <a:gd name="T14" fmla="*/ 1561900 w 2298700"/>
              <a:gd name="T15" fmla="*/ 923717 h 2298700"/>
              <a:gd name="T16" fmla="*/ 1573443 w 2298700"/>
              <a:gd name="T17" fmla="*/ 1829892 h 2298700"/>
              <a:gd name="T18" fmla="*/ 1540624 w 2298700"/>
              <a:gd name="T19" fmla="*/ 1870524 h 2298700"/>
              <a:gd name="T20" fmla="*/ 1142262 w 2298700"/>
              <a:gd name="T21" fmla="*/ 1867800 h 2298700"/>
              <a:gd name="T22" fmla="*/ 1113291 w 2298700"/>
              <a:gd name="T23" fmla="*/ 1824444 h 2298700"/>
              <a:gd name="T24" fmla="*/ 1129361 w 2298700"/>
              <a:gd name="T25" fmla="*/ 919404 h 2298700"/>
              <a:gd name="T26" fmla="*/ 2191940 w 2298700"/>
              <a:gd name="T27" fmla="*/ 450850 h 2298700"/>
              <a:gd name="T28" fmla="*/ 2238385 w 2298700"/>
              <a:gd name="T29" fmla="*/ 475582 h 2298700"/>
              <a:gd name="T30" fmla="*/ 2245636 w 2298700"/>
              <a:gd name="T31" fmla="*/ 1835358 h 2298700"/>
              <a:gd name="T32" fmla="*/ 2208706 w 2298700"/>
              <a:gd name="T33" fmla="*/ 1872115 h 2298700"/>
              <a:gd name="T34" fmla="*/ 1810633 w 2298700"/>
              <a:gd name="T35" fmla="*/ 1865309 h 2298700"/>
              <a:gd name="T36" fmla="*/ 1785938 w 2298700"/>
              <a:gd name="T37" fmla="*/ 1818568 h 2298700"/>
              <a:gd name="T38" fmla="*/ 1806329 w 2298700"/>
              <a:gd name="T39" fmla="*/ 463556 h 2298700"/>
              <a:gd name="T40" fmla="*/ 1464870 w 2298700"/>
              <a:gd name="T41" fmla="*/ 38100 h 2298700"/>
              <a:gd name="T42" fmla="*/ 1493876 w 2298700"/>
              <a:gd name="T43" fmla="*/ 48317 h 2298700"/>
              <a:gd name="T44" fmla="*/ 1512005 w 2298700"/>
              <a:gd name="T45" fmla="*/ 72609 h 2298700"/>
              <a:gd name="T46" fmla="*/ 1540105 w 2298700"/>
              <a:gd name="T47" fmla="*/ 509198 h 2298700"/>
              <a:gd name="T48" fmla="*/ 1503847 w 2298700"/>
              <a:gd name="T49" fmla="*/ 543253 h 2298700"/>
              <a:gd name="T50" fmla="*/ 1459205 w 2298700"/>
              <a:gd name="T51" fmla="*/ 535761 h 2298700"/>
              <a:gd name="T52" fmla="*/ 1437677 w 2298700"/>
              <a:gd name="T53" fmla="*/ 503749 h 2298700"/>
              <a:gd name="T54" fmla="*/ 1348845 w 2298700"/>
              <a:gd name="T55" fmla="*/ 357311 h 2298700"/>
              <a:gd name="T56" fmla="*/ 1214465 w 2298700"/>
              <a:gd name="T57" fmla="*/ 507608 h 2298700"/>
              <a:gd name="T58" fmla="*/ 1010062 w 2298700"/>
              <a:gd name="T59" fmla="*/ 669711 h 2298700"/>
              <a:gd name="T60" fmla="*/ 834212 w 2298700"/>
              <a:gd name="T61" fmla="*/ 763477 h 2298700"/>
              <a:gd name="T62" fmla="*/ 682609 w 2298700"/>
              <a:gd name="T63" fmla="*/ 817965 h 2298700"/>
              <a:gd name="T64" fmla="*/ 523528 w 2298700"/>
              <a:gd name="T65" fmla="*/ 852928 h 2298700"/>
              <a:gd name="T66" fmla="*/ 404104 w 2298700"/>
              <a:gd name="T67" fmla="*/ 862464 h 2298700"/>
              <a:gd name="T68" fmla="*/ 374191 w 2298700"/>
              <a:gd name="T69" fmla="*/ 838852 h 2298700"/>
              <a:gd name="T70" fmla="*/ 369206 w 2298700"/>
              <a:gd name="T71" fmla="*/ 795034 h 2298700"/>
              <a:gd name="T72" fmla="*/ 405237 w 2298700"/>
              <a:gd name="T73" fmla="*/ 760071 h 2298700"/>
              <a:gd name="T74" fmla="*/ 535765 w 2298700"/>
              <a:gd name="T75" fmla="*/ 742589 h 2298700"/>
              <a:gd name="T76" fmla="*/ 679890 w 2298700"/>
              <a:gd name="T77" fmla="*/ 706945 h 2298700"/>
              <a:gd name="T78" fmla="*/ 816536 w 2298700"/>
              <a:gd name="T79" fmla="*/ 654273 h 2298700"/>
              <a:gd name="T80" fmla="*/ 989667 w 2298700"/>
              <a:gd name="T81" fmla="*/ 554832 h 2298700"/>
              <a:gd name="T82" fmla="*/ 1171862 w 2298700"/>
              <a:gd name="T83" fmla="*/ 398859 h 2298700"/>
              <a:gd name="T84" fmla="*/ 1282675 w 2298700"/>
              <a:gd name="T85" fmla="*/ 267178 h 2298700"/>
              <a:gd name="T86" fmla="*/ 1087110 w 2298700"/>
              <a:gd name="T87" fmla="*/ 283979 h 2298700"/>
              <a:gd name="T88" fmla="*/ 1044054 w 2298700"/>
              <a:gd name="T89" fmla="*/ 259005 h 2298700"/>
              <a:gd name="T90" fmla="*/ 1040654 w 2298700"/>
              <a:gd name="T91" fmla="*/ 208376 h 2298700"/>
              <a:gd name="T92" fmla="*/ 1446288 w 2298700"/>
              <a:gd name="T93" fmla="*/ 40370 h 2298700"/>
              <a:gd name="T94" fmla="*/ 128386 w 2298700"/>
              <a:gd name="T95" fmla="*/ 3403 h 2298700"/>
              <a:gd name="T96" fmla="*/ 171711 w 2298700"/>
              <a:gd name="T97" fmla="*/ 26993 h 2298700"/>
              <a:gd name="T98" fmla="*/ 199157 w 2298700"/>
              <a:gd name="T99" fmla="*/ 67596 h 2298700"/>
              <a:gd name="T100" fmla="*/ 2201163 w 2298700"/>
              <a:gd name="T101" fmla="*/ 2093192 h 2298700"/>
              <a:gd name="T102" fmla="*/ 2249251 w 2298700"/>
              <a:gd name="T103" fmla="*/ 2107936 h 2298700"/>
              <a:gd name="T104" fmla="*/ 2283729 w 2298700"/>
              <a:gd name="T105" fmla="*/ 2142414 h 2298700"/>
              <a:gd name="T106" fmla="*/ 2298473 w 2298700"/>
              <a:gd name="T107" fmla="*/ 2190729 h 2298700"/>
              <a:gd name="T108" fmla="*/ 2288720 w 2298700"/>
              <a:gd name="T109" fmla="*/ 2240405 h 2298700"/>
              <a:gd name="T110" fmla="*/ 2257417 w 2298700"/>
              <a:gd name="T111" fmla="*/ 2278059 h 2298700"/>
              <a:gd name="T112" fmla="*/ 2211597 w 2298700"/>
              <a:gd name="T113" fmla="*/ 2297566 h 2298700"/>
              <a:gd name="T114" fmla="*/ 72132 w 2298700"/>
              <a:gd name="T115" fmla="*/ 2294164 h 2298700"/>
              <a:gd name="T116" fmla="*/ 29715 w 2298700"/>
              <a:gd name="T117" fmla="*/ 2268532 h 2298700"/>
              <a:gd name="T118" fmla="*/ 4537 w 2298700"/>
              <a:gd name="T119" fmla="*/ 2226568 h 2298700"/>
              <a:gd name="T120" fmla="*/ 907 w 2298700"/>
              <a:gd name="T121" fmla="*/ 87330 h 2298700"/>
              <a:gd name="T122" fmla="*/ 20188 w 2298700"/>
              <a:gd name="T123" fmla="*/ 41510 h 2298700"/>
              <a:gd name="T124" fmla="*/ 57842 w 2298700"/>
              <a:gd name="T125" fmla="*/ 10434 h 2298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98700" h="2298700">
                <a:moveTo>
                  <a:pt x="494084" y="1279525"/>
                </a:moveTo>
                <a:lnTo>
                  <a:pt x="844179" y="1279525"/>
                </a:lnTo>
                <a:lnTo>
                  <a:pt x="849841" y="1279752"/>
                </a:lnTo>
                <a:lnTo>
                  <a:pt x="855502" y="1280660"/>
                </a:lnTo>
                <a:lnTo>
                  <a:pt x="860710" y="1282023"/>
                </a:lnTo>
                <a:lnTo>
                  <a:pt x="865692" y="1283839"/>
                </a:lnTo>
                <a:lnTo>
                  <a:pt x="870674" y="1286109"/>
                </a:lnTo>
                <a:lnTo>
                  <a:pt x="875203" y="1289061"/>
                </a:lnTo>
                <a:lnTo>
                  <a:pt x="879732" y="1292467"/>
                </a:lnTo>
                <a:lnTo>
                  <a:pt x="883582" y="1295872"/>
                </a:lnTo>
                <a:lnTo>
                  <a:pt x="887205" y="1299959"/>
                </a:lnTo>
                <a:lnTo>
                  <a:pt x="890602" y="1304273"/>
                </a:lnTo>
                <a:lnTo>
                  <a:pt x="893320" y="1308814"/>
                </a:lnTo>
                <a:lnTo>
                  <a:pt x="895584" y="1313809"/>
                </a:lnTo>
                <a:lnTo>
                  <a:pt x="897396" y="1319031"/>
                </a:lnTo>
                <a:lnTo>
                  <a:pt x="898981" y="1324480"/>
                </a:lnTo>
                <a:lnTo>
                  <a:pt x="899660" y="1329702"/>
                </a:lnTo>
                <a:lnTo>
                  <a:pt x="900113" y="1335378"/>
                </a:lnTo>
                <a:lnTo>
                  <a:pt x="900113" y="1818531"/>
                </a:lnTo>
                <a:lnTo>
                  <a:pt x="899660" y="1824434"/>
                </a:lnTo>
                <a:lnTo>
                  <a:pt x="898981" y="1829883"/>
                </a:lnTo>
                <a:lnTo>
                  <a:pt x="897396" y="1835332"/>
                </a:lnTo>
                <a:lnTo>
                  <a:pt x="895584" y="1840554"/>
                </a:lnTo>
                <a:lnTo>
                  <a:pt x="893320" y="1845322"/>
                </a:lnTo>
                <a:lnTo>
                  <a:pt x="890602" y="1850090"/>
                </a:lnTo>
                <a:lnTo>
                  <a:pt x="887205" y="1854404"/>
                </a:lnTo>
                <a:lnTo>
                  <a:pt x="883582" y="1858264"/>
                </a:lnTo>
                <a:lnTo>
                  <a:pt x="879732" y="1861897"/>
                </a:lnTo>
                <a:lnTo>
                  <a:pt x="875203" y="1865302"/>
                </a:lnTo>
                <a:lnTo>
                  <a:pt x="870674" y="1867800"/>
                </a:lnTo>
                <a:lnTo>
                  <a:pt x="865692" y="1870524"/>
                </a:lnTo>
                <a:lnTo>
                  <a:pt x="860710" y="1872114"/>
                </a:lnTo>
                <a:lnTo>
                  <a:pt x="855502" y="1873476"/>
                </a:lnTo>
                <a:lnTo>
                  <a:pt x="849841" y="1874611"/>
                </a:lnTo>
                <a:lnTo>
                  <a:pt x="844179" y="1874838"/>
                </a:lnTo>
                <a:lnTo>
                  <a:pt x="494084" y="1874838"/>
                </a:lnTo>
                <a:lnTo>
                  <a:pt x="488423" y="1874611"/>
                </a:lnTo>
                <a:lnTo>
                  <a:pt x="482761" y="1873476"/>
                </a:lnTo>
                <a:lnTo>
                  <a:pt x="477326" y="1872114"/>
                </a:lnTo>
                <a:lnTo>
                  <a:pt x="472571" y="1870524"/>
                </a:lnTo>
                <a:lnTo>
                  <a:pt x="467589" y="1867800"/>
                </a:lnTo>
                <a:lnTo>
                  <a:pt x="463060" y="1865302"/>
                </a:lnTo>
                <a:lnTo>
                  <a:pt x="458531" y="1861897"/>
                </a:lnTo>
                <a:lnTo>
                  <a:pt x="454455" y="1858264"/>
                </a:lnTo>
                <a:lnTo>
                  <a:pt x="450831" y="1854404"/>
                </a:lnTo>
                <a:lnTo>
                  <a:pt x="447661" y="1850090"/>
                </a:lnTo>
                <a:lnTo>
                  <a:pt x="444944" y="1845322"/>
                </a:lnTo>
                <a:lnTo>
                  <a:pt x="442679" y="1840554"/>
                </a:lnTo>
                <a:lnTo>
                  <a:pt x="440868" y="1835332"/>
                </a:lnTo>
                <a:lnTo>
                  <a:pt x="439282" y="1829883"/>
                </a:lnTo>
                <a:lnTo>
                  <a:pt x="438603" y="1824434"/>
                </a:lnTo>
                <a:lnTo>
                  <a:pt x="438150" y="1818531"/>
                </a:lnTo>
                <a:lnTo>
                  <a:pt x="438150" y="1335378"/>
                </a:lnTo>
                <a:lnTo>
                  <a:pt x="438603" y="1329702"/>
                </a:lnTo>
                <a:lnTo>
                  <a:pt x="439282" y="1324480"/>
                </a:lnTo>
                <a:lnTo>
                  <a:pt x="440868" y="1319031"/>
                </a:lnTo>
                <a:lnTo>
                  <a:pt x="442679" y="1313809"/>
                </a:lnTo>
                <a:lnTo>
                  <a:pt x="444944" y="1308814"/>
                </a:lnTo>
                <a:lnTo>
                  <a:pt x="447661" y="1304273"/>
                </a:lnTo>
                <a:lnTo>
                  <a:pt x="450831" y="1299959"/>
                </a:lnTo>
                <a:lnTo>
                  <a:pt x="454455" y="1295872"/>
                </a:lnTo>
                <a:lnTo>
                  <a:pt x="458531" y="1292467"/>
                </a:lnTo>
                <a:lnTo>
                  <a:pt x="463060" y="1289061"/>
                </a:lnTo>
                <a:lnTo>
                  <a:pt x="467589" y="1286109"/>
                </a:lnTo>
                <a:lnTo>
                  <a:pt x="472571" y="1283839"/>
                </a:lnTo>
                <a:lnTo>
                  <a:pt x="477326" y="1282023"/>
                </a:lnTo>
                <a:lnTo>
                  <a:pt x="482761" y="1280660"/>
                </a:lnTo>
                <a:lnTo>
                  <a:pt x="488423" y="1279752"/>
                </a:lnTo>
                <a:lnTo>
                  <a:pt x="494084" y="1279525"/>
                </a:lnTo>
                <a:close/>
                <a:moveTo>
                  <a:pt x="1168971" y="903287"/>
                </a:moveTo>
                <a:lnTo>
                  <a:pt x="1518668" y="903287"/>
                </a:lnTo>
                <a:lnTo>
                  <a:pt x="1524553" y="903514"/>
                </a:lnTo>
                <a:lnTo>
                  <a:pt x="1529985" y="904195"/>
                </a:lnTo>
                <a:lnTo>
                  <a:pt x="1535418" y="905557"/>
                </a:lnTo>
                <a:lnTo>
                  <a:pt x="1540624" y="907600"/>
                </a:lnTo>
                <a:lnTo>
                  <a:pt x="1545377" y="909870"/>
                </a:lnTo>
                <a:lnTo>
                  <a:pt x="1550130" y="912821"/>
                </a:lnTo>
                <a:lnTo>
                  <a:pt x="1554430" y="915999"/>
                </a:lnTo>
                <a:lnTo>
                  <a:pt x="1558278" y="919404"/>
                </a:lnTo>
                <a:lnTo>
                  <a:pt x="1561900" y="923717"/>
                </a:lnTo>
                <a:lnTo>
                  <a:pt x="1565295" y="927803"/>
                </a:lnTo>
                <a:lnTo>
                  <a:pt x="1567784" y="932343"/>
                </a:lnTo>
                <a:lnTo>
                  <a:pt x="1570274" y="937337"/>
                </a:lnTo>
                <a:lnTo>
                  <a:pt x="1572085" y="942558"/>
                </a:lnTo>
                <a:lnTo>
                  <a:pt x="1573443" y="948006"/>
                </a:lnTo>
                <a:lnTo>
                  <a:pt x="1574575" y="953681"/>
                </a:lnTo>
                <a:lnTo>
                  <a:pt x="1574801" y="959355"/>
                </a:lnTo>
                <a:lnTo>
                  <a:pt x="1574801" y="1818542"/>
                </a:lnTo>
                <a:lnTo>
                  <a:pt x="1574575" y="1824444"/>
                </a:lnTo>
                <a:lnTo>
                  <a:pt x="1573443" y="1829892"/>
                </a:lnTo>
                <a:lnTo>
                  <a:pt x="1572085" y="1835340"/>
                </a:lnTo>
                <a:lnTo>
                  <a:pt x="1570274" y="1840560"/>
                </a:lnTo>
                <a:lnTo>
                  <a:pt x="1567784" y="1845327"/>
                </a:lnTo>
                <a:lnTo>
                  <a:pt x="1565295" y="1850094"/>
                </a:lnTo>
                <a:lnTo>
                  <a:pt x="1561900" y="1854407"/>
                </a:lnTo>
                <a:lnTo>
                  <a:pt x="1558278" y="1858266"/>
                </a:lnTo>
                <a:lnTo>
                  <a:pt x="1554430" y="1861898"/>
                </a:lnTo>
                <a:lnTo>
                  <a:pt x="1550130" y="1865303"/>
                </a:lnTo>
                <a:lnTo>
                  <a:pt x="1545377" y="1867800"/>
                </a:lnTo>
                <a:lnTo>
                  <a:pt x="1540624" y="1870524"/>
                </a:lnTo>
                <a:lnTo>
                  <a:pt x="1535418" y="1872113"/>
                </a:lnTo>
                <a:lnTo>
                  <a:pt x="1529985" y="1873475"/>
                </a:lnTo>
                <a:lnTo>
                  <a:pt x="1524553" y="1874610"/>
                </a:lnTo>
                <a:lnTo>
                  <a:pt x="1518668" y="1874837"/>
                </a:lnTo>
                <a:lnTo>
                  <a:pt x="1168971" y="1874837"/>
                </a:lnTo>
                <a:lnTo>
                  <a:pt x="1163312" y="1874610"/>
                </a:lnTo>
                <a:lnTo>
                  <a:pt x="1157654" y="1873475"/>
                </a:lnTo>
                <a:lnTo>
                  <a:pt x="1152221" y="1872113"/>
                </a:lnTo>
                <a:lnTo>
                  <a:pt x="1147242" y="1870524"/>
                </a:lnTo>
                <a:lnTo>
                  <a:pt x="1142262" y="1867800"/>
                </a:lnTo>
                <a:lnTo>
                  <a:pt x="1137736" y="1865303"/>
                </a:lnTo>
                <a:lnTo>
                  <a:pt x="1133435" y="1861898"/>
                </a:lnTo>
                <a:lnTo>
                  <a:pt x="1129361" y="1858266"/>
                </a:lnTo>
                <a:lnTo>
                  <a:pt x="1125740" y="1854407"/>
                </a:lnTo>
                <a:lnTo>
                  <a:pt x="1122797" y="1850094"/>
                </a:lnTo>
                <a:lnTo>
                  <a:pt x="1119855" y="1845327"/>
                </a:lnTo>
                <a:lnTo>
                  <a:pt x="1117365" y="1840560"/>
                </a:lnTo>
                <a:lnTo>
                  <a:pt x="1115554" y="1835340"/>
                </a:lnTo>
                <a:lnTo>
                  <a:pt x="1114196" y="1829892"/>
                </a:lnTo>
                <a:lnTo>
                  <a:pt x="1113291" y="1824444"/>
                </a:lnTo>
                <a:lnTo>
                  <a:pt x="1112838" y="1818542"/>
                </a:lnTo>
                <a:lnTo>
                  <a:pt x="1112838" y="959355"/>
                </a:lnTo>
                <a:lnTo>
                  <a:pt x="1113291" y="953681"/>
                </a:lnTo>
                <a:lnTo>
                  <a:pt x="1114196" y="948006"/>
                </a:lnTo>
                <a:lnTo>
                  <a:pt x="1115554" y="942558"/>
                </a:lnTo>
                <a:lnTo>
                  <a:pt x="1117365" y="937337"/>
                </a:lnTo>
                <a:lnTo>
                  <a:pt x="1119855" y="932343"/>
                </a:lnTo>
                <a:lnTo>
                  <a:pt x="1122797" y="927803"/>
                </a:lnTo>
                <a:lnTo>
                  <a:pt x="1125740" y="923717"/>
                </a:lnTo>
                <a:lnTo>
                  <a:pt x="1129361" y="919404"/>
                </a:lnTo>
                <a:lnTo>
                  <a:pt x="1133435" y="915999"/>
                </a:lnTo>
                <a:lnTo>
                  <a:pt x="1137736" y="912821"/>
                </a:lnTo>
                <a:lnTo>
                  <a:pt x="1142262" y="909870"/>
                </a:lnTo>
                <a:lnTo>
                  <a:pt x="1147242" y="907600"/>
                </a:lnTo>
                <a:lnTo>
                  <a:pt x="1152221" y="905557"/>
                </a:lnTo>
                <a:lnTo>
                  <a:pt x="1157654" y="904195"/>
                </a:lnTo>
                <a:lnTo>
                  <a:pt x="1163312" y="903514"/>
                </a:lnTo>
                <a:lnTo>
                  <a:pt x="1168971" y="903287"/>
                </a:lnTo>
                <a:close/>
                <a:moveTo>
                  <a:pt x="1841899" y="450850"/>
                </a:moveTo>
                <a:lnTo>
                  <a:pt x="2191940" y="450850"/>
                </a:lnTo>
                <a:lnTo>
                  <a:pt x="2197604" y="451077"/>
                </a:lnTo>
                <a:lnTo>
                  <a:pt x="2203268" y="451985"/>
                </a:lnTo>
                <a:lnTo>
                  <a:pt x="2208706" y="453573"/>
                </a:lnTo>
                <a:lnTo>
                  <a:pt x="2213917" y="455388"/>
                </a:lnTo>
                <a:lnTo>
                  <a:pt x="2218674" y="457657"/>
                </a:lnTo>
                <a:lnTo>
                  <a:pt x="2223206" y="460380"/>
                </a:lnTo>
                <a:lnTo>
                  <a:pt x="2227510" y="463556"/>
                </a:lnTo>
                <a:lnTo>
                  <a:pt x="2231589" y="467186"/>
                </a:lnTo>
                <a:lnTo>
                  <a:pt x="2235214" y="471271"/>
                </a:lnTo>
                <a:lnTo>
                  <a:pt x="2238385" y="475582"/>
                </a:lnTo>
                <a:lnTo>
                  <a:pt x="2241104" y="480119"/>
                </a:lnTo>
                <a:lnTo>
                  <a:pt x="2243596" y="484884"/>
                </a:lnTo>
                <a:lnTo>
                  <a:pt x="2245636" y="490103"/>
                </a:lnTo>
                <a:lnTo>
                  <a:pt x="2246768" y="495548"/>
                </a:lnTo>
                <a:lnTo>
                  <a:pt x="2247675" y="501221"/>
                </a:lnTo>
                <a:lnTo>
                  <a:pt x="2247901" y="506893"/>
                </a:lnTo>
                <a:lnTo>
                  <a:pt x="2247901" y="1818568"/>
                </a:lnTo>
                <a:lnTo>
                  <a:pt x="2247675" y="1824468"/>
                </a:lnTo>
                <a:lnTo>
                  <a:pt x="2246768" y="1829913"/>
                </a:lnTo>
                <a:lnTo>
                  <a:pt x="2245636" y="1835358"/>
                </a:lnTo>
                <a:lnTo>
                  <a:pt x="2243596" y="1840577"/>
                </a:lnTo>
                <a:lnTo>
                  <a:pt x="2241104" y="1845342"/>
                </a:lnTo>
                <a:lnTo>
                  <a:pt x="2238385" y="1850107"/>
                </a:lnTo>
                <a:lnTo>
                  <a:pt x="2235214" y="1854418"/>
                </a:lnTo>
                <a:lnTo>
                  <a:pt x="2231589" y="1858275"/>
                </a:lnTo>
                <a:lnTo>
                  <a:pt x="2227510" y="1861905"/>
                </a:lnTo>
                <a:lnTo>
                  <a:pt x="2223206" y="1865309"/>
                </a:lnTo>
                <a:lnTo>
                  <a:pt x="2218674" y="1867804"/>
                </a:lnTo>
                <a:lnTo>
                  <a:pt x="2213917" y="1870527"/>
                </a:lnTo>
                <a:lnTo>
                  <a:pt x="2208706" y="1872115"/>
                </a:lnTo>
                <a:lnTo>
                  <a:pt x="2203268" y="1873477"/>
                </a:lnTo>
                <a:lnTo>
                  <a:pt x="2197604" y="1874611"/>
                </a:lnTo>
                <a:lnTo>
                  <a:pt x="2191940" y="1874838"/>
                </a:lnTo>
                <a:lnTo>
                  <a:pt x="1841899" y="1874838"/>
                </a:lnTo>
                <a:lnTo>
                  <a:pt x="1836235" y="1874611"/>
                </a:lnTo>
                <a:lnTo>
                  <a:pt x="1830798" y="1873477"/>
                </a:lnTo>
                <a:lnTo>
                  <a:pt x="1825360" y="1872115"/>
                </a:lnTo>
                <a:lnTo>
                  <a:pt x="1820149" y="1870527"/>
                </a:lnTo>
                <a:lnTo>
                  <a:pt x="1815165" y="1867804"/>
                </a:lnTo>
                <a:lnTo>
                  <a:pt x="1810633" y="1865309"/>
                </a:lnTo>
                <a:lnTo>
                  <a:pt x="1806329" y="1861905"/>
                </a:lnTo>
                <a:lnTo>
                  <a:pt x="1802477" y="1858275"/>
                </a:lnTo>
                <a:lnTo>
                  <a:pt x="1798852" y="1854418"/>
                </a:lnTo>
                <a:lnTo>
                  <a:pt x="1795454" y="1850107"/>
                </a:lnTo>
                <a:lnTo>
                  <a:pt x="1792508" y="1845342"/>
                </a:lnTo>
                <a:lnTo>
                  <a:pt x="1790243" y="1840577"/>
                </a:lnTo>
                <a:lnTo>
                  <a:pt x="1788430" y="1835358"/>
                </a:lnTo>
                <a:lnTo>
                  <a:pt x="1786844" y="1829913"/>
                </a:lnTo>
                <a:lnTo>
                  <a:pt x="1786165" y="1824468"/>
                </a:lnTo>
                <a:lnTo>
                  <a:pt x="1785938" y="1818568"/>
                </a:lnTo>
                <a:lnTo>
                  <a:pt x="1785938" y="506893"/>
                </a:lnTo>
                <a:lnTo>
                  <a:pt x="1786165" y="501221"/>
                </a:lnTo>
                <a:lnTo>
                  <a:pt x="1786844" y="495548"/>
                </a:lnTo>
                <a:lnTo>
                  <a:pt x="1788430" y="490103"/>
                </a:lnTo>
                <a:lnTo>
                  <a:pt x="1790243" y="484884"/>
                </a:lnTo>
                <a:lnTo>
                  <a:pt x="1792508" y="480119"/>
                </a:lnTo>
                <a:lnTo>
                  <a:pt x="1795454" y="475582"/>
                </a:lnTo>
                <a:lnTo>
                  <a:pt x="1798852" y="471271"/>
                </a:lnTo>
                <a:lnTo>
                  <a:pt x="1802477" y="467186"/>
                </a:lnTo>
                <a:lnTo>
                  <a:pt x="1806329" y="463556"/>
                </a:lnTo>
                <a:lnTo>
                  <a:pt x="1810633" y="460380"/>
                </a:lnTo>
                <a:lnTo>
                  <a:pt x="1815165" y="457657"/>
                </a:lnTo>
                <a:lnTo>
                  <a:pt x="1820149" y="455388"/>
                </a:lnTo>
                <a:lnTo>
                  <a:pt x="1825360" y="453573"/>
                </a:lnTo>
                <a:lnTo>
                  <a:pt x="1830798" y="451985"/>
                </a:lnTo>
                <a:lnTo>
                  <a:pt x="1836235" y="451077"/>
                </a:lnTo>
                <a:lnTo>
                  <a:pt x="1841899" y="450850"/>
                </a:lnTo>
                <a:close/>
                <a:moveTo>
                  <a:pt x="1458752" y="38100"/>
                </a:moveTo>
                <a:lnTo>
                  <a:pt x="1461698" y="38100"/>
                </a:lnTo>
                <a:lnTo>
                  <a:pt x="1464870" y="38100"/>
                </a:lnTo>
                <a:lnTo>
                  <a:pt x="1468043" y="38327"/>
                </a:lnTo>
                <a:lnTo>
                  <a:pt x="1470989" y="38554"/>
                </a:lnTo>
                <a:lnTo>
                  <a:pt x="1473935" y="39235"/>
                </a:lnTo>
                <a:lnTo>
                  <a:pt x="1477107" y="40143"/>
                </a:lnTo>
                <a:lnTo>
                  <a:pt x="1479827" y="40825"/>
                </a:lnTo>
                <a:lnTo>
                  <a:pt x="1482773" y="42187"/>
                </a:lnTo>
                <a:lnTo>
                  <a:pt x="1485718" y="43322"/>
                </a:lnTo>
                <a:lnTo>
                  <a:pt x="1488438" y="44684"/>
                </a:lnTo>
                <a:lnTo>
                  <a:pt x="1491157" y="46500"/>
                </a:lnTo>
                <a:lnTo>
                  <a:pt x="1493876" y="48317"/>
                </a:lnTo>
                <a:lnTo>
                  <a:pt x="1496143" y="50133"/>
                </a:lnTo>
                <a:lnTo>
                  <a:pt x="1498409" y="52176"/>
                </a:lnTo>
                <a:lnTo>
                  <a:pt x="1500675" y="54447"/>
                </a:lnTo>
                <a:lnTo>
                  <a:pt x="1502714" y="56490"/>
                </a:lnTo>
                <a:lnTo>
                  <a:pt x="1504754" y="59214"/>
                </a:lnTo>
                <a:lnTo>
                  <a:pt x="1506567" y="61485"/>
                </a:lnTo>
                <a:lnTo>
                  <a:pt x="1508153" y="64436"/>
                </a:lnTo>
                <a:lnTo>
                  <a:pt x="1509739" y="66934"/>
                </a:lnTo>
                <a:lnTo>
                  <a:pt x="1511099" y="69658"/>
                </a:lnTo>
                <a:lnTo>
                  <a:pt x="1512005" y="72609"/>
                </a:lnTo>
                <a:lnTo>
                  <a:pt x="1513138" y="75334"/>
                </a:lnTo>
                <a:lnTo>
                  <a:pt x="1514045" y="78512"/>
                </a:lnTo>
                <a:lnTo>
                  <a:pt x="1514725" y="81691"/>
                </a:lnTo>
                <a:lnTo>
                  <a:pt x="1515178" y="84642"/>
                </a:lnTo>
                <a:lnTo>
                  <a:pt x="1515405" y="87821"/>
                </a:lnTo>
                <a:lnTo>
                  <a:pt x="1543051" y="488083"/>
                </a:lnTo>
                <a:lnTo>
                  <a:pt x="1543051" y="493305"/>
                </a:lnTo>
                <a:lnTo>
                  <a:pt x="1542371" y="498754"/>
                </a:lnTo>
                <a:lnTo>
                  <a:pt x="1541691" y="503976"/>
                </a:lnTo>
                <a:lnTo>
                  <a:pt x="1540105" y="509198"/>
                </a:lnTo>
                <a:lnTo>
                  <a:pt x="1538066" y="513965"/>
                </a:lnTo>
                <a:lnTo>
                  <a:pt x="1535800" y="518506"/>
                </a:lnTo>
                <a:lnTo>
                  <a:pt x="1532854" y="522820"/>
                </a:lnTo>
                <a:lnTo>
                  <a:pt x="1529908" y="526906"/>
                </a:lnTo>
                <a:lnTo>
                  <a:pt x="1526282" y="530539"/>
                </a:lnTo>
                <a:lnTo>
                  <a:pt x="1522429" y="533944"/>
                </a:lnTo>
                <a:lnTo>
                  <a:pt x="1518350" y="537123"/>
                </a:lnTo>
                <a:lnTo>
                  <a:pt x="1513592" y="539620"/>
                </a:lnTo>
                <a:lnTo>
                  <a:pt x="1509059" y="541663"/>
                </a:lnTo>
                <a:lnTo>
                  <a:pt x="1503847" y="543253"/>
                </a:lnTo>
                <a:lnTo>
                  <a:pt x="1498635" y="544615"/>
                </a:lnTo>
                <a:lnTo>
                  <a:pt x="1493197" y="545069"/>
                </a:lnTo>
                <a:lnTo>
                  <a:pt x="1488211" y="545296"/>
                </a:lnTo>
                <a:lnTo>
                  <a:pt x="1482999" y="544842"/>
                </a:lnTo>
                <a:lnTo>
                  <a:pt x="1478014" y="543934"/>
                </a:lnTo>
                <a:lnTo>
                  <a:pt x="1473481" y="542799"/>
                </a:lnTo>
                <a:lnTo>
                  <a:pt x="1469629" y="541437"/>
                </a:lnTo>
                <a:lnTo>
                  <a:pt x="1466003" y="539847"/>
                </a:lnTo>
                <a:lnTo>
                  <a:pt x="1462604" y="537804"/>
                </a:lnTo>
                <a:lnTo>
                  <a:pt x="1459205" y="535761"/>
                </a:lnTo>
                <a:lnTo>
                  <a:pt x="1456032" y="533490"/>
                </a:lnTo>
                <a:lnTo>
                  <a:pt x="1453086" y="530766"/>
                </a:lnTo>
                <a:lnTo>
                  <a:pt x="1450367" y="528041"/>
                </a:lnTo>
                <a:lnTo>
                  <a:pt x="1447874" y="525090"/>
                </a:lnTo>
                <a:lnTo>
                  <a:pt x="1445382" y="522139"/>
                </a:lnTo>
                <a:lnTo>
                  <a:pt x="1443342" y="518733"/>
                </a:lnTo>
                <a:lnTo>
                  <a:pt x="1441529" y="515100"/>
                </a:lnTo>
                <a:lnTo>
                  <a:pt x="1439943" y="511468"/>
                </a:lnTo>
                <a:lnTo>
                  <a:pt x="1438583" y="507608"/>
                </a:lnTo>
                <a:lnTo>
                  <a:pt x="1437677" y="503749"/>
                </a:lnTo>
                <a:lnTo>
                  <a:pt x="1436770" y="499662"/>
                </a:lnTo>
                <a:lnTo>
                  <a:pt x="1436317" y="495348"/>
                </a:lnTo>
                <a:lnTo>
                  <a:pt x="1419775" y="256735"/>
                </a:lnTo>
                <a:lnTo>
                  <a:pt x="1404592" y="280119"/>
                </a:lnTo>
                <a:lnTo>
                  <a:pt x="1396434" y="292606"/>
                </a:lnTo>
                <a:lnTo>
                  <a:pt x="1387596" y="304866"/>
                </a:lnTo>
                <a:lnTo>
                  <a:pt x="1378531" y="317580"/>
                </a:lnTo>
                <a:lnTo>
                  <a:pt x="1369014" y="330748"/>
                </a:lnTo>
                <a:lnTo>
                  <a:pt x="1359270" y="343916"/>
                </a:lnTo>
                <a:lnTo>
                  <a:pt x="1348845" y="357311"/>
                </a:lnTo>
                <a:lnTo>
                  <a:pt x="1338421" y="370933"/>
                </a:lnTo>
                <a:lnTo>
                  <a:pt x="1327317" y="384782"/>
                </a:lnTo>
                <a:lnTo>
                  <a:pt x="1315760" y="398632"/>
                </a:lnTo>
                <a:lnTo>
                  <a:pt x="1303750" y="412935"/>
                </a:lnTo>
                <a:lnTo>
                  <a:pt x="1291513" y="426784"/>
                </a:lnTo>
                <a:lnTo>
                  <a:pt x="1278823" y="441314"/>
                </a:lnTo>
                <a:lnTo>
                  <a:pt x="1265679" y="455390"/>
                </a:lnTo>
                <a:lnTo>
                  <a:pt x="1252082" y="469920"/>
                </a:lnTo>
                <a:lnTo>
                  <a:pt x="1233500" y="488991"/>
                </a:lnTo>
                <a:lnTo>
                  <a:pt x="1214465" y="507608"/>
                </a:lnTo>
                <a:lnTo>
                  <a:pt x="1195430" y="525998"/>
                </a:lnTo>
                <a:lnTo>
                  <a:pt x="1175715" y="543707"/>
                </a:lnTo>
                <a:lnTo>
                  <a:pt x="1156226" y="560961"/>
                </a:lnTo>
                <a:lnTo>
                  <a:pt x="1136058" y="577762"/>
                </a:lnTo>
                <a:lnTo>
                  <a:pt x="1115663" y="594336"/>
                </a:lnTo>
                <a:lnTo>
                  <a:pt x="1095041" y="610455"/>
                </a:lnTo>
                <a:lnTo>
                  <a:pt x="1074193" y="625893"/>
                </a:lnTo>
                <a:lnTo>
                  <a:pt x="1053118" y="641105"/>
                </a:lnTo>
                <a:lnTo>
                  <a:pt x="1031590" y="655408"/>
                </a:lnTo>
                <a:lnTo>
                  <a:pt x="1010062" y="669711"/>
                </a:lnTo>
                <a:lnTo>
                  <a:pt x="988081" y="683333"/>
                </a:lnTo>
                <a:lnTo>
                  <a:pt x="966099" y="696501"/>
                </a:lnTo>
                <a:lnTo>
                  <a:pt x="943891" y="709442"/>
                </a:lnTo>
                <a:lnTo>
                  <a:pt x="921004" y="721702"/>
                </a:lnTo>
                <a:lnTo>
                  <a:pt x="906954" y="729194"/>
                </a:lnTo>
                <a:lnTo>
                  <a:pt x="892451" y="736232"/>
                </a:lnTo>
                <a:lnTo>
                  <a:pt x="878174" y="743497"/>
                </a:lnTo>
                <a:lnTo>
                  <a:pt x="863671" y="750309"/>
                </a:lnTo>
                <a:lnTo>
                  <a:pt x="848941" y="756893"/>
                </a:lnTo>
                <a:lnTo>
                  <a:pt x="834212" y="763477"/>
                </a:lnTo>
                <a:lnTo>
                  <a:pt x="819482" y="769834"/>
                </a:lnTo>
                <a:lnTo>
                  <a:pt x="804526" y="775736"/>
                </a:lnTo>
                <a:lnTo>
                  <a:pt x="789569" y="781866"/>
                </a:lnTo>
                <a:lnTo>
                  <a:pt x="774613" y="787542"/>
                </a:lnTo>
                <a:lnTo>
                  <a:pt x="759430" y="793218"/>
                </a:lnTo>
                <a:lnTo>
                  <a:pt x="744247" y="798440"/>
                </a:lnTo>
                <a:lnTo>
                  <a:pt x="729064" y="803435"/>
                </a:lnTo>
                <a:lnTo>
                  <a:pt x="713655" y="808657"/>
                </a:lnTo>
                <a:lnTo>
                  <a:pt x="698472" y="813197"/>
                </a:lnTo>
                <a:lnTo>
                  <a:pt x="682609" y="817965"/>
                </a:lnTo>
                <a:lnTo>
                  <a:pt x="667199" y="822279"/>
                </a:lnTo>
                <a:lnTo>
                  <a:pt x="651563" y="826365"/>
                </a:lnTo>
                <a:lnTo>
                  <a:pt x="635701" y="830452"/>
                </a:lnTo>
                <a:lnTo>
                  <a:pt x="620064" y="834084"/>
                </a:lnTo>
                <a:lnTo>
                  <a:pt x="604202" y="837717"/>
                </a:lnTo>
                <a:lnTo>
                  <a:pt x="588112" y="841350"/>
                </a:lnTo>
                <a:lnTo>
                  <a:pt x="572249" y="844528"/>
                </a:lnTo>
                <a:lnTo>
                  <a:pt x="555933" y="847479"/>
                </a:lnTo>
                <a:lnTo>
                  <a:pt x="539618" y="850431"/>
                </a:lnTo>
                <a:lnTo>
                  <a:pt x="523528" y="852928"/>
                </a:lnTo>
                <a:lnTo>
                  <a:pt x="507212" y="855653"/>
                </a:lnTo>
                <a:lnTo>
                  <a:pt x="490896" y="857923"/>
                </a:lnTo>
                <a:lnTo>
                  <a:pt x="474353" y="859966"/>
                </a:lnTo>
                <a:lnTo>
                  <a:pt x="458037" y="861783"/>
                </a:lnTo>
                <a:lnTo>
                  <a:pt x="441268" y="863372"/>
                </a:lnTo>
                <a:lnTo>
                  <a:pt x="424726" y="864961"/>
                </a:lnTo>
                <a:lnTo>
                  <a:pt x="419287" y="865188"/>
                </a:lnTo>
                <a:lnTo>
                  <a:pt x="414075" y="864734"/>
                </a:lnTo>
                <a:lnTo>
                  <a:pt x="409089" y="863826"/>
                </a:lnTo>
                <a:lnTo>
                  <a:pt x="404104" y="862464"/>
                </a:lnTo>
                <a:lnTo>
                  <a:pt x="400252" y="861329"/>
                </a:lnTo>
                <a:lnTo>
                  <a:pt x="396626" y="859739"/>
                </a:lnTo>
                <a:lnTo>
                  <a:pt x="393227" y="857923"/>
                </a:lnTo>
                <a:lnTo>
                  <a:pt x="389827" y="855880"/>
                </a:lnTo>
                <a:lnTo>
                  <a:pt x="386882" y="853609"/>
                </a:lnTo>
                <a:lnTo>
                  <a:pt x="383936" y="850885"/>
                </a:lnTo>
                <a:lnTo>
                  <a:pt x="381216" y="848161"/>
                </a:lnTo>
                <a:lnTo>
                  <a:pt x="378497" y="845209"/>
                </a:lnTo>
                <a:lnTo>
                  <a:pt x="376231" y="842258"/>
                </a:lnTo>
                <a:lnTo>
                  <a:pt x="374191" y="838852"/>
                </a:lnTo>
                <a:lnTo>
                  <a:pt x="372378" y="835447"/>
                </a:lnTo>
                <a:lnTo>
                  <a:pt x="370566" y="831814"/>
                </a:lnTo>
                <a:lnTo>
                  <a:pt x="369206" y="827955"/>
                </a:lnTo>
                <a:lnTo>
                  <a:pt x="368299" y="824095"/>
                </a:lnTo>
                <a:lnTo>
                  <a:pt x="367620" y="820008"/>
                </a:lnTo>
                <a:lnTo>
                  <a:pt x="366940" y="815922"/>
                </a:lnTo>
                <a:lnTo>
                  <a:pt x="366713" y="810473"/>
                </a:lnTo>
                <a:lnTo>
                  <a:pt x="367167" y="805024"/>
                </a:lnTo>
                <a:lnTo>
                  <a:pt x="368073" y="799802"/>
                </a:lnTo>
                <a:lnTo>
                  <a:pt x="369206" y="795034"/>
                </a:lnTo>
                <a:lnTo>
                  <a:pt x="371472" y="790040"/>
                </a:lnTo>
                <a:lnTo>
                  <a:pt x="373738" y="785272"/>
                </a:lnTo>
                <a:lnTo>
                  <a:pt x="376231" y="780958"/>
                </a:lnTo>
                <a:lnTo>
                  <a:pt x="379403" y="776872"/>
                </a:lnTo>
                <a:lnTo>
                  <a:pt x="383029" y="773239"/>
                </a:lnTo>
                <a:lnTo>
                  <a:pt x="386882" y="769607"/>
                </a:lnTo>
                <a:lnTo>
                  <a:pt x="390961" y="766882"/>
                </a:lnTo>
                <a:lnTo>
                  <a:pt x="395266" y="763931"/>
                </a:lnTo>
                <a:lnTo>
                  <a:pt x="400252" y="761887"/>
                </a:lnTo>
                <a:lnTo>
                  <a:pt x="405237" y="760071"/>
                </a:lnTo>
                <a:lnTo>
                  <a:pt x="410222" y="758709"/>
                </a:lnTo>
                <a:lnTo>
                  <a:pt x="415661" y="758255"/>
                </a:lnTo>
                <a:lnTo>
                  <a:pt x="431071" y="756666"/>
                </a:lnTo>
                <a:lnTo>
                  <a:pt x="446027" y="755076"/>
                </a:lnTo>
                <a:lnTo>
                  <a:pt x="461210" y="753714"/>
                </a:lnTo>
                <a:lnTo>
                  <a:pt x="476166" y="751898"/>
                </a:lnTo>
                <a:lnTo>
                  <a:pt x="491123" y="749854"/>
                </a:lnTo>
                <a:lnTo>
                  <a:pt x="506079" y="747357"/>
                </a:lnTo>
                <a:lnTo>
                  <a:pt x="521035" y="745087"/>
                </a:lnTo>
                <a:lnTo>
                  <a:pt x="535765" y="742589"/>
                </a:lnTo>
                <a:lnTo>
                  <a:pt x="550495" y="739638"/>
                </a:lnTo>
                <a:lnTo>
                  <a:pt x="565224" y="736913"/>
                </a:lnTo>
                <a:lnTo>
                  <a:pt x="579728" y="733735"/>
                </a:lnTo>
                <a:lnTo>
                  <a:pt x="594231" y="730329"/>
                </a:lnTo>
                <a:lnTo>
                  <a:pt x="608734" y="726697"/>
                </a:lnTo>
                <a:lnTo>
                  <a:pt x="623010" y="723064"/>
                </a:lnTo>
                <a:lnTo>
                  <a:pt x="637287" y="719432"/>
                </a:lnTo>
                <a:lnTo>
                  <a:pt x="651563" y="715345"/>
                </a:lnTo>
                <a:lnTo>
                  <a:pt x="665613" y="711259"/>
                </a:lnTo>
                <a:lnTo>
                  <a:pt x="679890" y="706945"/>
                </a:lnTo>
                <a:lnTo>
                  <a:pt x="693713" y="702404"/>
                </a:lnTo>
                <a:lnTo>
                  <a:pt x="707763" y="697864"/>
                </a:lnTo>
                <a:lnTo>
                  <a:pt x="721586" y="692869"/>
                </a:lnTo>
                <a:lnTo>
                  <a:pt x="735183" y="687874"/>
                </a:lnTo>
                <a:lnTo>
                  <a:pt x="749233" y="682652"/>
                </a:lnTo>
                <a:lnTo>
                  <a:pt x="762603" y="677430"/>
                </a:lnTo>
                <a:lnTo>
                  <a:pt x="776199" y="671755"/>
                </a:lnTo>
                <a:lnTo>
                  <a:pt x="789569" y="666079"/>
                </a:lnTo>
                <a:lnTo>
                  <a:pt x="803166" y="660176"/>
                </a:lnTo>
                <a:lnTo>
                  <a:pt x="816536" y="654273"/>
                </a:lnTo>
                <a:lnTo>
                  <a:pt x="829679" y="648143"/>
                </a:lnTo>
                <a:lnTo>
                  <a:pt x="842823" y="641559"/>
                </a:lnTo>
                <a:lnTo>
                  <a:pt x="855966" y="634975"/>
                </a:lnTo>
                <a:lnTo>
                  <a:pt x="868883" y="628164"/>
                </a:lnTo>
                <a:lnTo>
                  <a:pt x="889505" y="617039"/>
                </a:lnTo>
                <a:lnTo>
                  <a:pt x="910126" y="605460"/>
                </a:lnTo>
                <a:lnTo>
                  <a:pt x="930068" y="593655"/>
                </a:lnTo>
                <a:lnTo>
                  <a:pt x="950237" y="580941"/>
                </a:lnTo>
                <a:lnTo>
                  <a:pt x="970178" y="568000"/>
                </a:lnTo>
                <a:lnTo>
                  <a:pt x="989667" y="554832"/>
                </a:lnTo>
                <a:lnTo>
                  <a:pt x="1008929" y="540982"/>
                </a:lnTo>
                <a:lnTo>
                  <a:pt x="1027964" y="526906"/>
                </a:lnTo>
                <a:lnTo>
                  <a:pt x="1046773" y="512149"/>
                </a:lnTo>
                <a:lnTo>
                  <a:pt x="1065355" y="497165"/>
                </a:lnTo>
                <a:lnTo>
                  <a:pt x="1083937" y="481726"/>
                </a:lnTo>
                <a:lnTo>
                  <a:pt x="1102066" y="466061"/>
                </a:lnTo>
                <a:lnTo>
                  <a:pt x="1119742" y="449714"/>
                </a:lnTo>
                <a:lnTo>
                  <a:pt x="1137644" y="433141"/>
                </a:lnTo>
                <a:lnTo>
                  <a:pt x="1154866" y="416113"/>
                </a:lnTo>
                <a:lnTo>
                  <a:pt x="1171862" y="398859"/>
                </a:lnTo>
                <a:lnTo>
                  <a:pt x="1184779" y="385236"/>
                </a:lnTo>
                <a:lnTo>
                  <a:pt x="1197469" y="371841"/>
                </a:lnTo>
                <a:lnTo>
                  <a:pt x="1209480" y="358219"/>
                </a:lnTo>
                <a:lnTo>
                  <a:pt x="1221037" y="344597"/>
                </a:lnTo>
                <a:lnTo>
                  <a:pt x="1232367" y="331429"/>
                </a:lnTo>
                <a:lnTo>
                  <a:pt x="1243245" y="318261"/>
                </a:lnTo>
                <a:lnTo>
                  <a:pt x="1253895" y="305093"/>
                </a:lnTo>
                <a:lnTo>
                  <a:pt x="1263866" y="292606"/>
                </a:lnTo>
                <a:lnTo>
                  <a:pt x="1273384" y="279665"/>
                </a:lnTo>
                <a:lnTo>
                  <a:pt x="1282675" y="267178"/>
                </a:lnTo>
                <a:lnTo>
                  <a:pt x="1291739" y="255145"/>
                </a:lnTo>
                <a:lnTo>
                  <a:pt x="1300124" y="242886"/>
                </a:lnTo>
                <a:lnTo>
                  <a:pt x="1308282" y="231307"/>
                </a:lnTo>
                <a:lnTo>
                  <a:pt x="1316213" y="219728"/>
                </a:lnTo>
                <a:lnTo>
                  <a:pt x="1330263" y="197706"/>
                </a:lnTo>
                <a:lnTo>
                  <a:pt x="1107958" y="281027"/>
                </a:lnTo>
                <a:lnTo>
                  <a:pt x="1102746" y="282390"/>
                </a:lnTo>
                <a:lnTo>
                  <a:pt x="1097534" y="283525"/>
                </a:lnTo>
                <a:lnTo>
                  <a:pt x="1092322" y="283979"/>
                </a:lnTo>
                <a:lnTo>
                  <a:pt x="1087110" y="283979"/>
                </a:lnTo>
                <a:lnTo>
                  <a:pt x="1081898" y="283752"/>
                </a:lnTo>
                <a:lnTo>
                  <a:pt x="1076686" y="282844"/>
                </a:lnTo>
                <a:lnTo>
                  <a:pt x="1071927" y="281255"/>
                </a:lnTo>
                <a:lnTo>
                  <a:pt x="1067168" y="279438"/>
                </a:lnTo>
                <a:lnTo>
                  <a:pt x="1062636" y="277168"/>
                </a:lnTo>
                <a:lnTo>
                  <a:pt x="1058103" y="274216"/>
                </a:lnTo>
                <a:lnTo>
                  <a:pt x="1054251" y="270811"/>
                </a:lnTo>
                <a:lnTo>
                  <a:pt x="1050399" y="267178"/>
                </a:lnTo>
                <a:lnTo>
                  <a:pt x="1047226" y="263319"/>
                </a:lnTo>
                <a:lnTo>
                  <a:pt x="1044054" y="259005"/>
                </a:lnTo>
                <a:lnTo>
                  <a:pt x="1041561" y="254237"/>
                </a:lnTo>
                <a:lnTo>
                  <a:pt x="1039295" y="249470"/>
                </a:lnTo>
                <a:lnTo>
                  <a:pt x="1037482" y="244021"/>
                </a:lnTo>
                <a:lnTo>
                  <a:pt x="1036575" y="238799"/>
                </a:lnTo>
                <a:lnTo>
                  <a:pt x="1036122" y="233350"/>
                </a:lnTo>
                <a:lnTo>
                  <a:pt x="1036122" y="228355"/>
                </a:lnTo>
                <a:lnTo>
                  <a:pt x="1036349" y="223134"/>
                </a:lnTo>
                <a:lnTo>
                  <a:pt x="1037255" y="218139"/>
                </a:lnTo>
                <a:lnTo>
                  <a:pt x="1038841" y="213144"/>
                </a:lnTo>
                <a:lnTo>
                  <a:pt x="1040654" y="208376"/>
                </a:lnTo>
                <a:lnTo>
                  <a:pt x="1042920" y="203836"/>
                </a:lnTo>
                <a:lnTo>
                  <a:pt x="1045866" y="199295"/>
                </a:lnTo>
                <a:lnTo>
                  <a:pt x="1049266" y="195435"/>
                </a:lnTo>
                <a:lnTo>
                  <a:pt x="1052891" y="191576"/>
                </a:lnTo>
                <a:lnTo>
                  <a:pt x="1056744" y="188170"/>
                </a:lnTo>
                <a:lnTo>
                  <a:pt x="1061049" y="185219"/>
                </a:lnTo>
                <a:lnTo>
                  <a:pt x="1065582" y="182494"/>
                </a:lnTo>
                <a:lnTo>
                  <a:pt x="1070567" y="180451"/>
                </a:lnTo>
                <a:lnTo>
                  <a:pt x="1443569" y="41279"/>
                </a:lnTo>
                <a:lnTo>
                  <a:pt x="1446288" y="40370"/>
                </a:lnTo>
                <a:lnTo>
                  <a:pt x="1449461" y="39462"/>
                </a:lnTo>
                <a:lnTo>
                  <a:pt x="1452633" y="38781"/>
                </a:lnTo>
                <a:lnTo>
                  <a:pt x="1455579" y="38327"/>
                </a:lnTo>
                <a:lnTo>
                  <a:pt x="1458752" y="38100"/>
                </a:lnTo>
                <a:close/>
                <a:moveTo>
                  <a:pt x="102528" y="0"/>
                </a:moveTo>
                <a:lnTo>
                  <a:pt x="107971" y="454"/>
                </a:lnTo>
                <a:lnTo>
                  <a:pt x="113189" y="681"/>
                </a:lnTo>
                <a:lnTo>
                  <a:pt x="118406" y="1361"/>
                </a:lnTo>
                <a:lnTo>
                  <a:pt x="123169" y="2268"/>
                </a:lnTo>
                <a:lnTo>
                  <a:pt x="128386" y="3403"/>
                </a:lnTo>
                <a:lnTo>
                  <a:pt x="133376" y="4764"/>
                </a:lnTo>
                <a:lnTo>
                  <a:pt x="137913" y="6578"/>
                </a:lnTo>
                <a:lnTo>
                  <a:pt x="142450" y="8393"/>
                </a:lnTo>
                <a:lnTo>
                  <a:pt x="147213" y="10434"/>
                </a:lnTo>
                <a:lnTo>
                  <a:pt x="151523" y="12476"/>
                </a:lnTo>
                <a:lnTo>
                  <a:pt x="156059" y="14971"/>
                </a:lnTo>
                <a:lnTo>
                  <a:pt x="160143" y="17693"/>
                </a:lnTo>
                <a:lnTo>
                  <a:pt x="164225" y="20642"/>
                </a:lnTo>
                <a:lnTo>
                  <a:pt x="168082" y="23590"/>
                </a:lnTo>
                <a:lnTo>
                  <a:pt x="171711" y="26993"/>
                </a:lnTo>
                <a:lnTo>
                  <a:pt x="175340" y="30169"/>
                </a:lnTo>
                <a:lnTo>
                  <a:pt x="178743" y="33798"/>
                </a:lnTo>
                <a:lnTo>
                  <a:pt x="181918" y="37427"/>
                </a:lnTo>
                <a:lnTo>
                  <a:pt x="185094" y="41510"/>
                </a:lnTo>
                <a:lnTo>
                  <a:pt x="188043" y="45593"/>
                </a:lnTo>
                <a:lnTo>
                  <a:pt x="190538" y="49676"/>
                </a:lnTo>
                <a:lnTo>
                  <a:pt x="193033" y="53986"/>
                </a:lnTo>
                <a:lnTo>
                  <a:pt x="195074" y="58296"/>
                </a:lnTo>
                <a:lnTo>
                  <a:pt x="197343" y="63059"/>
                </a:lnTo>
                <a:lnTo>
                  <a:pt x="199157" y="67596"/>
                </a:lnTo>
                <a:lnTo>
                  <a:pt x="200745" y="72359"/>
                </a:lnTo>
                <a:lnTo>
                  <a:pt x="202106" y="77122"/>
                </a:lnTo>
                <a:lnTo>
                  <a:pt x="203467" y="82340"/>
                </a:lnTo>
                <a:lnTo>
                  <a:pt x="204148" y="87330"/>
                </a:lnTo>
                <a:lnTo>
                  <a:pt x="205055" y="92320"/>
                </a:lnTo>
                <a:lnTo>
                  <a:pt x="205282" y="97537"/>
                </a:lnTo>
                <a:lnTo>
                  <a:pt x="205509" y="102981"/>
                </a:lnTo>
                <a:lnTo>
                  <a:pt x="205509" y="2092965"/>
                </a:lnTo>
                <a:lnTo>
                  <a:pt x="2195719" y="2092965"/>
                </a:lnTo>
                <a:lnTo>
                  <a:pt x="2201163" y="2093192"/>
                </a:lnTo>
                <a:lnTo>
                  <a:pt x="2206380" y="2093419"/>
                </a:lnTo>
                <a:lnTo>
                  <a:pt x="2211597" y="2094326"/>
                </a:lnTo>
                <a:lnTo>
                  <a:pt x="2216587" y="2095233"/>
                </a:lnTo>
                <a:lnTo>
                  <a:pt x="2221578" y="2096367"/>
                </a:lnTo>
                <a:lnTo>
                  <a:pt x="2226568" y="2097501"/>
                </a:lnTo>
                <a:lnTo>
                  <a:pt x="2231105" y="2099316"/>
                </a:lnTo>
                <a:lnTo>
                  <a:pt x="2235868" y="2101131"/>
                </a:lnTo>
                <a:lnTo>
                  <a:pt x="2240405" y="2103172"/>
                </a:lnTo>
                <a:lnTo>
                  <a:pt x="2244714" y="2105667"/>
                </a:lnTo>
                <a:lnTo>
                  <a:pt x="2249251" y="2107936"/>
                </a:lnTo>
                <a:lnTo>
                  <a:pt x="2253334" y="2110658"/>
                </a:lnTo>
                <a:lnTo>
                  <a:pt x="2257417" y="2113606"/>
                </a:lnTo>
                <a:lnTo>
                  <a:pt x="2261273" y="2116328"/>
                </a:lnTo>
                <a:lnTo>
                  <a:pt x="2264902" y="2119731"/>
                </a:lnTo>
                <a:lnTo>
                  <a:pt x="2268532" y="2123133"/>
                </a:lnTo>
                <a:lnTo>
                  <a:pt x="2271934" y="2126763"/>
                </a:lnTo>
                <a:lnTo>
                  <a:pt x="2275337" y="2130619"/>
                </a:lnTo>
                <a:lnTo>
                  <a:pt x="2278285" y="2134475"/>
                </a:lnTo>
                <a:lnTo>
                  <a:pt x="2281234" y="2138331"/>
                </a:lnTo>
                <a:lnTo>
                  <a:pt x="2283729" y="2142414"/>
                </a:lnTo>
                <a:lnTo>
                  <a:pt x="2286224" y="2146724"/>
                </a:lnTo>
                <a:lnTo>
                  <a:pt x="2288720" y="2151260"/>
                </a:lnTo>
                <a:lnTo>
                  <a:pt x="2290761" y="2155797"/>
                </a:lnTo>
                <a:lnTo>
                  <a:pt x="2292576" y="2160560"/>
                </a:lnTo>
                <a:lnTo>
                  <a:pt x="2294164" y="2165324"/>
                </a:lnTo>
                <a:lnTo>
                  <a:pt x="2295298" y="2170087"/>
                </a:lnTo>
                <a:lnTo>
                  <a:pt x="2296659" y="2175304"/>
                </a:lnTo>
                <a:lnTo>
                  <a:pt x="2297339" y="2180068"/>
                </a:lnTo>
                <a:lnTo>
                  <a:pt x="2298246" y="2185285"/>
                </a:lnTo>
                <a:lnTo>
                  <a:pt x="2298473" y="2190729"/>
                </a:lnTo>
                <a:lnTo>
                  <a:pt x="2298700" y="2195946"/>
                </a:lnTo>
                <a:lnTo>
                  <a:pt x="2298473" y="2201163"/>
                </a:lnTo>
                <a:lnTo>
                  <a:pt x="2298246" y="2206380"/>
                </a:lnTo>
                <a:lnTo>
                  <a:pt x="2297339" y="2211597"/>
                </a:lnTo>
                <a:lnTo>
                  <a:pt x="2296659" y="2216361"/>
                </a:lnTo>
                <a:lnTo>
                  <a:pt x="2295298" y="2221578"/>
                </a:lnTo>
                <a:lnTo>
                  <a:pt x="2294164" y="2226568"/>
                </a:lnTo>
                <a:lnTo>
                  <a:pt x="2292576" y="2231105"/>
                </a:lnTo>
                <a:lnTo>
                  <a:pt x="2290761" y="2235868"/>
                </a:lnTo>
                <a:lnTo>
                  <a:pt x="2288720" y="2240405"/>
                </a:lnTo>
                <a:lnTo>
                  <a:pt x="2286224" y="2244941"/>
                </a:lnTo>
                <a:lnTo>
                  <a:pt x="2283729" y="2249251"/>
                </a:lnTo>
                <a:lnTo>
                  <a:pt x="2281234" y="2253334"/>
                </a:lnTo>
                <a:lnTo>
                  <a:pt x="2278285" y="2257417"/>
                </a:lnTo>
                <a:lnTo>
                  <a:pt x="2275337" y="2261273"/>
                </a:lnTo>
                <a:lnTo>
                  <a:pt x="2271934" y="2264902"/>
                </a:lnTo>
                <a:lnTo>
                  <a:pt x="2268532" y="2268532"/>
                </a:lnTo>
                <a:lnTo>
                  <a:pt x="2264902" y="2271934"/>
                </a:lnTo>
                <a:lnTo>
                  <a:pt x="2261273" y="2275337"/>
                </a:lnTo>
                <a:lnTo>
                  <a:pt x="2257417" y="2278059"/>
                </a:lnTo>
                <a:lnTo>
                  <a:pt x="2253334" y="2281234"/>
                </a:lnTo>
                <a:lnTo>
                  <a:pt x="2249251" y="2283729"/>
                </a:lnTo>
                <a:lnTo>
                  <a:pt x="2244714" y="2286451"/>
                </a:lnTo>
                <a:lnTo>
                  <a:pt x="2240405" y="2288493"/>
                </a:lnTo>
                <a:lnTo>
                  <a:pt x="2235868" y="2290534"/>
                </a:lnTo>
                <a:lnTo>
                  <a:pt x="2231105" y="2292349"/>
                </a:lnTo>
                <a:lnTo>
                  <a:pt x="2226568" y="2294164"/>
                </a:lnTo>
                <a:lnTo>
                  <a:pt x="2221578" y="2295298"/>
                </a:lnTo>
                <a:lnTo>
                  <a:pt x="2216587" y="2296659"/>
                </a:lnTo>
                <a:lnTo>
                  <a:pt x="2211597" y="2297566"/>
                </a:lnTo>
                <a:lnTo>
                  <a:pt x="2206380" y="2298246"/>
                </a:lnTo>
                <a:lnTo>
                  <a:pt x="2201163" y="2298473"/>
                </a:lnTo>
                <a:lnTo>
                  <a:pt x="2195719" y="2298700"/>
                </a:lnTo>
                <a:lnTo>
                  <a:pt x="102528" y="2298700"/>
                </a:lnTo>
                <a:lnTo>
                  <a:pt x="97310" y="2298473"/>
                </a:lnTo>
                <a:lnTo>
                  <a:pt x="92093" y="2298246"/>
                </a:lnTo>
                <a:lnTo>
                  <a:pt x="86876" y="2297566"/>
                </a:lnTo>
                <a:lnTo>
                  <a:pt x="81886" y="2296659"/>
                </a:lnTo>
                <a:lnTo>
                  <a:pt x="77122" y="2295298"/>
                </a:lnTo>
                <a:lnTo>
                  <a:pt x="72132" y="2294164"/>
                </a:lnTo>
                <a:lnTo>
                  <a:pt x="67142" y="2292349"/>
                </a:lnTo>
                <a:lnTo>
                  <a:pt x="62605" y="2290534"/>
                </a:lnTo>
                <a:lnTo>
                  <a:pt x="57842" y="2288493"/>
                </a:lnTo>
                <a:lnTo>
                  <a:pt x="53532" y="2286451"/>
                </a:lnTo>
                <a:lnTo>
                  <a:pt x="49449" y="2283729"/>
                </a:lnTo>
                <a:lnTo>
                  <a:pt x="45139" y="2281234"/>
                </a:lnTo>
                <a:lnTo>
                  <a:pt x="41283" y="2278059"/>
                </a:lnTo>
                <a:lnTo>
                  <a:pt x="37200" y="2275337"/>
                </a:lnTo>
                <a:lnTo>
                  <a:pt x="33344" y="2271934"/>
                </a:lnTo>
                <a:lnTo>
                  <a:pt x="29715" y="2268532"/>
                </a:lnTo>
                <a:lnTo>
                  <a:pt x="26539" y="2264902"/>
                </a:lnTo>
                <a:lnTo>
                  <a:pt x="23364" y="2261273"/>
                </a:lnTo>
                <a:lnTo>
                  <a:pt x="20188" y="2257417"/>
                </a:lnTo>
                <a:lnTo>
                  <a:pt x="17466" y="2253334"/>
                </a:lnTo>
                <a:lnTo>
                  <a:pt x="14517" y="2249251"/>
                </a:lnTo>
                <a:lnTo>
                  <a:pt x="12249" y="2244941"/>
                </a:lnTo>
                <a:lnTo>
                  <a:pt x="9981" y="2240405"/>
                </a:lnTo>
                <a:lnTo>
                  <a:pt x="7939" y="2235868"/>
                </a:lnTo>
                <a:lnTo>
                  <a:pt x="6125" y="2231105"/>
                </a:lnTo>
                <a:lnTo>
                  <a:pt x="4537" y="2226568"/>
                </a:lnTo>
                <a:lnTo>
                  <a:pt x="2949" y="2221578"/>
                </a:lnTo>
                <a:lnTo>
                  <a:pt x="2042" y="2216361"/>
                </a:lnTo>
                <a:lnTo>
                  <a:pt x="907" y="2211597"/>
                </a:lnTo>
                <a:lnTo>
                  <a:pt x="454" y="2206380"/>
                </a:lnTo>
                <a:lnTo>
                  <a:pt x="0" y="2201163"/>
                </a:lnTo>
                <a:lnTo>
                  <a:pt x="0" y="2195946"/>
                </a:lnTo>
                <a:lnTo>
                  <a:pt x="0" y="102981"/>
                </a:lnTo>
                <a:lnTo>
                  <a:pt x="0" y="97537"/>
                </a:lnTo>
                <a:lnTo>
                  <a:pt x="454" y="92320"/>
                </a:lnTo>
                <a:lnTo>
                  <a:pt x="907" y="87330"/>
                </a:lnTo>
                <a:lnTo>
                  <a:pt x="2042" y="82340"/>
                </a:lnTo>
                <a:lnTo>
                  <a:pt x="2949" y="77122"/>
                </a:lnTo>
                <a:lnTo>
                  <a:pt x="4537" y="72359"/>
                </a:lnTo>
                <a:lnTo>
                  <a:pt x="6125" y="67596"/>
                </a:lnTo>
                <a:lnTo>
                  <a:pt x="7939" y="63059"/>
                </a:lnTo>
                <a:lnTo>
                  <a:pt x="9981" y="58296"/>
                </a:lnTo>
                <a:lnTo>
                  <a:pt x="12249" y="53986"/>
                </a:lnTo>
                <a:lnTo>
                  <a:pt x="14517" y="49676"/>
                </a:lnTo>
                <a:lnTo>
                  <a:pt x="17466" y="45593"/>
                </a:lnTo>
                <a:lnTo>
                  <a:pt x="20188" y="41510"/>
                </a:lnTo>
                <a:lnTo>
                  <a:pt x="23364" y="37427"/>
                </a:lnTo>
                <a:lnTo>
                  <a:pt x="26539" y="33798"/>
                </a:lnTo>
                <a:lnTo>
                  <a:pt x="29715" y="30169"/>
                </a:lnTo>
                <a:lnTo>
                  <a:pt x="33344" y="26993"/>
                </a:lnTo>
                <a:lnTo>
                  <a:pt x="37200" y="23590"/>
                </a:lnTo>
                <a:lnTo>
                  <a:pt x="41283" y="20642"/>
                </a:lnTo>
                <a:lnTo>
                  <a:pt x="45139" y="17693"/>
                </a:lnTo>
                <a:lnTo>
                  <a:pt x="49449" y="14971"/>
                </a:lnTo>
                <a:lnTo>
                  <a:pt x="53532" y="12476"/>
                </a:lnTo>
                <a:lnTo>
                  <a:pt x="57842" y="10434"/>
                </a:lnTo>
                <a:lnTo>
                  <a:pt x="62605" y="8393"/>
                </a:lnTo>
                <a:lnTo>
                  <a:pt x="67142" y="6578"/>
                </a:lnTo>
                <a:lnTo>
                  <a:pt x="72132" y="4764"/>
                </a:lnTo>
                <a:lnTo>
                  <a:pt x="77122" y="3403"/>
                </a:lnTo>
                <a:lnTo>
                  <a:pt x="81886" y="2268"/>
                </a:lnTo>
                <a:lnTo>
                  <a:pt x="86876" y="1361"/>
                </a:lnTo>
                <a:lnTo>
                  <a:pt x="92093" y="681"/>
                </a:lnTo>
                <a:lnTo>
                  <a:pt x="97310" y="454"/>
                </a:lnTo>
                <a:lnTo>
                  <a:pt x="102528" y="0"/>
                </a:lnTo>
                <a:close/>
              </a:path>
            </a:pathLst>
          </a:custGeom>
          <a:solidFill>
            <a:schemeClr val="bg1"/>
          </a:solidFill>
          <a:ln>
            <a:noFill/>
          </a:ln>
        </p:spPr>
        <p:txBody>
          <a:bodyPr vert="horz" wrap="square" lIns="68573" tIns="34286" rIns="68573" bIns="34286"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a:ea typeface="宋体" panose="02010600030101010101" pitchFamily="2" charset="-122"/>
                <a:cs typeface="+mn-cs"/>
              </a:defRPr>
            </a:lvl9pPr>
          </a:lstStyle>
          <a:p>
            <a:endParaRPr lang="zh-CN" altLang="en-US" sz="1000" dirty="0">
              <a:solidFill>
                <a:srgbClr val="FFFFFF"/>
              </a:solidFill>
              <a:latin typeface="微软雅黑" panose="020B0503020204020204" pitchFamily="34" charset="-122"/>
              <a:ea typeface="微软雅黑" panose="020B0503020204020204" pitchFamily="34" charset="-122"/>
            </a:endParaRPr>
          </a:p>
        </p:txBody>
      </p:sp>
      <p:sp>
        <p:nvSpPr>
          <p:cNvPr id="11" name="Freeform 6"/>
          <p:cNvSpPr/>
          <p:nvPr/>
        </p:nvSpPr>
        <p:spPr bwMode="auto">
          <a:xfrm>
            <a:off x="5044440" y="1861503"/>
            <a:ext cx="1076960" cy="1127760"/>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00D5DA"/>
          </a:solidFill>
          <a:ln>
            <a:noFill/>
          </a:ln>
        </p:spPr>
        <p:txBody>
          <a:bodyPr vert="horz" wrap="square" lIns="68573" tIns="270000" rIns="68573" bIns="1269000" numCol="1" anchor="t" anchorCtr="0" compatLnSpc="1"/>
          <a:lstStyle/>
          <a:p>
            <a:pPr algn="ctr"/>
            <a:r>
              <a:rPr lang="en-US" altLang="zh-CN" sz="1800" b="1" dirty="0">
                <a:solidFill>
                  <a:srgbClr val="FFFFFF"/>
                </a:solidFill>
                <a:latin typeface="微软雅黑" panose="020B0503020204020204" pitchFamily="34" charset="-122"/>
                <a:ea typeface="微软雅黑" panose="020B0503020204020204" pitchFamily="34" charset="-122"/>
              </a:rPr>
              <a:t>1,543</a:t>
            </a:r>
            <a:endParaRPr lang="en-US" altLang="zh-CN" sz="1800" b="1" dirty="0">
              <a:solidFill>
                <a:srgbClr val="FFFFFF"/>
              </a:solidFill>
              <a:latin typeface="微软雅黑" panose="020B0503020204020204" pitchFamily="34" charset="-122"/>
              <a:ea typeface="微软雅黑" panose="020B0503020204020204" pitchFamily="34" charset="-122"/>
            </a:endParaRPr>
          </a:p>
        </p:txBody>
      </p:sp>
      <p:sp>
        <p:nvSpPr>
          <p:cNvPr id="12" name="KSO_Shape"/>
          <p:cNvSpPr/>
          <p:nvPr/>
        </p:nvSpPr>
        <p:spPr bwMode="auto">
          <a:xfrm>
            <a:off x="5450205" y="2368868"/>
            <a:ext cx="264160" cy="351790"/>
          </a:xfrm>
          <a:custGeom>
            <a:avLst/>
            <a:gdLst>
              <a:gd name="T0" fmla="*/ 646493 w 1717675"/>
              <a:gd name="T1" fmla="*/ 1877821 h 2282826"/>
              <a:gd name="T2" fmla="*/ 632296 w 1717675"/>
              <a:gd name="T3" fmla="*/ 1902668 h 2282826"/>
              <a:gd name="T4" fmla="*/ 561643 w 1717675"/>
              <a:gd name="T5" fmla="*/ 1890245 h 2282826"/>
              <a:gd name="T6" fmla="*/ 521694 w 1717675"/>
              <a:gd name="T7" fmla="*/ 1869426 h 2282826"/>
              <a:gd name="T8" fmla="*/ 494290 w 1717675"/>
              <a:gd name="T9" fmla="*/ 1846258 h 2282826"/>
              <a:gd name="T10" fmla="*/ 343424 w 1717675"/>
              <a:gd name="T11" fmla="*/ 1841558 h 2282826"/>
              <a:gd name="T12" fmla="*/ 316294 w 1717675"/>
              <a:gd name="T13" fmla="*/ 1870770 h 2282826"/>
              <a:gd name="T14" fmla="*/ 281223 w 1717675"/>
              <a:gd name="T15" fmla="*/ 1887558 h 2282826"/>
              <a:gd name="T16" fmla="*/ 211414 w 1717675"/>
              <a:gd name="T17" fmla="*/ 1903339 h 2282826"/>
              <a:gd name="T18" fmla="*/ 188916 w 1717675"/>
              <a:gd name="T19" fmla="*/ 1880842 h 2282826"/>
              <a:gd name="T20" fmla="*/ 910172 w 1717675"/>
              <a:gd name="T21" fmla="*/ 1591032 h 2282826"/>
              <a:gd name="T22" fmla="*/ 919436 w 1717675"/>
              <a:gd name="T23" fmla="*/ 1837004 h 2282826"/>
              <a:gd name="T24" fmla="*/ 824151 w 1717675"/>
              <a:gd name="T25" fmla="*/ 1660503 h 2282826"/>
              <a:gd name="T26" fmla="*/ 824482 w 1717675"/>
              <a:gd name="T27" fmla="*/ 1624272 h 2282826"/>
              <a:gd name="T28" fmla="*/ 876757 w 1717675"/>
              <a:gd name="T29" fmla="*/ 1594689 h 2282826"/>
              <a:gd name="T30" fmla="*/ 1310359 w 1717675"/>
              <a:gd name="T31" fmla="*/ 1868582 h 2282826"/>
              <a:gd name="T32" fmla="*/ 1270941 w 1717675"/>
              <a:gd name="T33" fmla="*/ 1904007 h 2282826"/>
              <a:gd name="T34" fmla="*/ 1006609 w 1717675"/>
              <a:gd name="T35" fmla="*/ 1889771 h 2282826"/>
              <a:gd name="T36" fmla="*/ 1152025 w 1717675"/>
              <a:gd name="T37" fmla="*/ 931304 h 2282826"/>
              <a:gd name="T38" fmla="*/ 726881 w 1717675"/>
              <a:gd name="T39" fmla="*/ 867716 h 2282826"/>
              <a:gd name="T40" fmla="*/ 541604 w 1717675"/>
              <a:gd name="T41" fmla="*/ 825323 h 2282826"/>
              <a:gd name="T42" fmla="*/ 705045 w 1717675"/>
              <a:gd name="T43" fmla="*/ 716362 h 2282826"/>
              <a:gd name="T44" fmla="*/ 714308 w 1717675"/>
              <a:gd name="T45" fmla="*/ 706427 h 2282826"/>
              <a:gd name="T46" fmla="*/ 682546 w 1717675"/>
              <a:gd name="T47" fmla="*/ 491816 h 2282826"/>
              <a:gd name="T48" fmla="*/ 798014 w 1717675"/>
              <a:gd name="T49" fmla="*/ 552755 h 2282826"/>
              <a:gd name="T50" fmla="*/ 848634 w 1717675"/>
              <a:gd name="T51" fmla="*/ 615349 h 2282826"/>
              <a:gd name="T52" fmla="*/ 843672 w 1717675"/>
              <a:gd name="T53" fmla="*/ 704439 h 2282826"/>
              <a:gd name="T54" fmla="*/ 678577 w 1717675"/>
              <a:gd name="T55" fmla="*/ 998536 h 2282826"/>
              <a:gd name="T56" fmla="*/ 639536 w 1717675"/>
              <a:gd name="T57" fmla="*/ 1263155 h 2282826"/>
              <a:gd name="T58" fmla="*/ 355335 w 1717675"/>
              <a:gd name="T59" fmla="*/ 1810611 h 2282826"/>
              <a:gd name="T60" fmla="*/ 169727 w 1717675"/>
              <a:gd name="T61" fmla="*/ 1155519 h 2282826"/>
              <a:gd name="T62" fmla="*/ 74773 w 1717675"/>
              <a:gd name="T63" fmla="*/ 1019069 h 2282826"/>
              <a:gd name="T64" fmla="*/ 5956 w 1717675"/>
              <a:gd name="T65" fmla="*/ 714707 h 2282826"/>
              <a:gd name="T66" fmla="*/ 3640 w 1717675"/>
              <a:gd name="T67" fmla="*/ 610713 h 2282826"/>
              <a:gd name="T68" fmla="*/ 60546 w 1717675"/>
              <a:gd name="T69" fmla="*/ 545468 h 2282826"/>
              <a:gd name="T70" fmla="*/ 178990 w 1717675"/>
              <a:gd name="T71" fmla="*/ 498771 h 2282826"/>
              <a:gd name="T72" fmla="*/ 406617 w 1717675"/>
              <a:gd name="T73" fmla="*/ 556398 h 2282826"/>
              <a:gd name="T74" fmla="*/ 560793 w 1717675"/>
              <a:gd name="T75" fmla="*/ 477575 h 2282826"/>
              <a:gd name="T76" fmla="*/ 528293 w 1717675"/>
              <a:gd name="T77" fmla="*/ 15908 h 2282826"/>
              <a:gd name="T78" fmla="*/ 610084 w 1717675"/>
              <a:gd name="T79" fmla="*/ 67278 h 2282826"/>
              <a:gd name="T80" fmla="*/ 575977 w 1717675"/>
              <a:gd name="T81" fmla="*/ 113675 h 2282826"/>
              <a:gd name="T82" fmla="*/ 510080 w 1717675"/>
              <a:gd name="T83" fmla="*/ 126932 h 2282826"/>
              <a:gd name="T84" fmla="*/ 527630 w 1717675"/>
              <a:gd name="T85" fmla="*/ 138864 h 2282826"/>
              <a:gd name="T86" fmla="*/ 587235 w 1717675"/>
              <a:gd name="T87" fmla="*/ 146155 h 2282826"/>
              <a:gd name="T88" fmla="*/ 600150 w 1717675"/>
              <a:gd name="T89" fmla="*/ 190233 h 2282826"/>
              <a:gd name="T90" fmla="*/ 616376 w 1717675"/>
              <a:gd name="T91" fmla="*/ 239282 h 2282826"/>
              <a:gd name="T92" fmla="*/ 603130 w 1717675"/>
              <a:gd name="T93" fmla="*/ 312857 h 2282826"/>
              <a:gd name="T94" fmla="*/ 587566 w 1717675"/>
              <a:gd name="T95" fmla="*/ 315177 h 2282826"/>
              <a:gd name="T96" fmla="*/ 545181 w 1717675"/>
              <a:gd name="T97" fmla="*/ 411619 h 2282826"/>
              <a:gd name="T98" fmla="*/ 478953 w 1717675"/>
              <a:gd name="T99" fmla="*/ 468954 h 2282826"/>
              <a:gd name="T100" fmla="*/ 413718 w 1717675"/>
              <a:gd name="T101" fmla="*/ 480223 h 2282826"/>
              <a:gd name="T102" fmla="*/ 348815 w 1717675"/>
              <a:gd name="T103" fmla="*/ 442110 h 2282826"/>
              <a:gd name="T104" fmla="*/ 287554 w 1717675"/>
              <a:gd name="T105" fmla="*/ 364558 h 2282826"/>
              <a:gd name="T106" fmla="*/ 255765 w 1717675"/>
              <a:gd name="T107" fmla="*/ 313852 h 2282826"/>
              <a:gd name="T108" fmla="*/ 239207 w 1717675"/>
              <a:gd name="T109" fmla="*/ 289327 h 2282826"/>
              <a:gd name="T110" fmla="*/ 247486 w 1717675"/>
              <a:gd name="T111" fmla="*/ 195867 h 2282826"/>
              <a:gd name="T112" fmla="*/ 255433 w 1717675"/>
              <a:gd name="T113" fmla="*/ 146817 h 2282826"/>
              <a:gd name="T114" fmla="*/ 272652 w 1717675"/>
              <a:gd name="T115" fmla="*/ 85174 h 2282826"/>
              <a:gd name="T116" fmla="*/ 273977 w 1717675"/>
              <a:gd name="T117" fmla="*/ 57003 h 2282826"/>
              <a:gd name="T118" fmla="*/ 370339 w 1717675"/>
              <a:gd name="T119" fmla="*/ 9942 h 228282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717675" h="2282826">
                <a:moveTo>
                  <a:pt x="592137" y="2193925"/>
                </a:moveTo>
                <a:lnTo>
                  <a:pt x="708970" y="2193925"/>
                </a:lnTo>
                <a:lnTo>
                  <a:pt x="714515" y="2197144"/>
                </a:lnTo>
                <a:lnTo>
                  <a:pt x="727980" y="2206399"/>
                </a:lnTo>
                <a:lnTo>
                  <a:pt x="736693" y="2212836"/>
                </a:lnTo>
                <a:lnTo>
                  <a:pt x="745406" y="2219677"/>
                </a:lnTo>
                <a:lnTo>
                  <a:pt x="754119" y="2226919"/>
                </a:lnTo>
                <a:lnTo>
                  <a:pt x="762436" y="2234966"/>
                </a:lnTo>
                <a:lnTo>
                  <a:pt x="769565" y="2242611"/>
                </a:lnTo>
                <a:lnTo>
                  <a:pt x="773129" y="2246635"/>
                </a:lnTo>
                <a:lnTo>
                  <a:pt x="775505" y="2250256"/>
                </a:lnTo>
                <a:lnTo>
                  <a:pt x="778278" y="2253877"/>
                </a:lnTo>
                <a:lnTo>
                  <a:pt x="779466" y="2257499"/>
                </a:lnTo>
                <a:lnTo>
                  <a:pt x="780654" y="2261120"/>
                </a:lnTo>
                <a:lnTo>
                  <a:pt x="781050" y="2264339"/>
                </a:lnTo>
                <a:lnTo>
                  <a:pt x="780654" y="2267558"/>
                </a:lnTo>
                <a:lnTo>
                  <a:pt x="779070" y="2269972"/>
                </a:lnTo>
                <a:lnTo>
                  <a:pt x="777089" y="2272386"/>
                </a:lnTo>
                <a:lnTo>
                  <a:pt x="773921" y="2275203"/>
                </a:lnTo>
                <a:lnTo>
                  <a:pt x="769565" y="2276812"/>
                </a:lnTo>
                <a:lnTo>
                  <a:pt x="764812" y="2278422"/>
                </a:lnTo>
                <a:lnTo>
                  <a:pt x="758475" y="2280031"/>
                </a:lnTo>
                <a:lnTo>
                  <a:pt x="750951" y="2280836"/>
                </a:lnTo>
                <a:lnTo>
                  <a:pt x="741446" y="2281238"/>
                </a:lnTo>
                <a:lnTo>
                  <a:pt x="732733" y="2281238"/>
                </a:lnTo>
                <a:lnTo>
                  <a:pt x="724020" y="2280434"/>
                </a:lnTo>
                <a:lnTo>
                  <a:pt x="715703" y="2279226"/>
                </a:lnTo>
                <a:lnTo>
                  <a:pt x="707782" y="2278019"/>
                </a:lnTo>
                <a:lnTo>
                  <a:pt x="700653" y="2276008"/>
                </a:lnTo>
                <a:lnTo>
                  <a:pt x="693524" y="2273996"/>
                </a:lnTo>
                <a:lnTo>
                  <a:pt x="686395" y="2271179"/>
                </a:lnTo>
                <a:lnTo>
                  <a:pt x="680059" y="2268363"/>
                </a:lnTo>
                <a:lnTo>
                  <a:pt x="673722" y="2265144"/>
                </a:lnTo>
                <a:lnTo>
                  <a:pt x="667385" y="2261925"/>
                </a:lnTo>
                <a:lnTo>
                  <a:pt x="661445" y="2258303"/>
                </a:lnTo>
                <a:lnTo>
                  <a:pt x="649959" y="2250659"/>
                </a:lnTo>
                <a:lnTo>
                  <a:pt x="638474" y="2242611"/>
                </a:lnTo>
                <a:lnTo>
                  <a:pt x="633722" y="2239392"/>
                </a:lnTo>
                <a:lnTo>
                  <a:pt x="630553" y="2237381"/>
                </a:lnTo>
                <a:lnTo>
                  <a:pt x="629365" y="2237381"/>
                </a:lnTo>
                <a:lnTo>
                  <a:pt x="627781" y="2237381"/>
                </a:lnTo>
                <a:lnTo>
                  <a:pt x="627385" y="2237783"/>
                </a:lnTo>
                <a:lnTo>
                  <a:pt x="626593" y="2238990"/>
                </a:lnTo>
                <a:lnTo>
                  <a:pt x="625801" y="2240197"/>
                </a:lnTo>
                <a:lnTo>
                  <a:pt x="625405" y="2241807"/>
                </a:lnTo>
                <a:lnTo>
                  <a:pt x="624613" y="2243014"/>
                </a:lnTo>
                <a:lnTo>
                  <a:pt x="623820" y="2243416"/>
                </a:lnTo>
                <a:lnTo>
                  <a:pt x="623028" y="2243416"/>
                </a:lnTo>
                <a:lnTo>
                  <a:pt x="609563" y="2243014"/>
                </a:lnTo>
                <a:lnTo>
                  <a:pt x="602434" y="2242209"/>
                </a:lnTo>
                <a:lnTo>
                  <a:pt x="599266" y="2241404"/>
                </a:lnTo>
                <a:lnTo>
                  <a:pt x="597682" y="2240599"/>
                </a:lnTo>
                <a:lnTo>
                  <a:pt x="595305" y="2229333"/>
                </a:lnTo>
                <a:lnTo>
                  <a:pt x="593721" y="2220079"/>
                </a:lnTo>
                <a:lnTo>
                  <a:pt x="592929" y="2212434"/>
                </a:lnTo>
                <a:lnTo>
                  <a:pt x="592929" y="2206801"/>
                </a:lnTo>
                <a:lnTo>
                  <a:pt x="592929" y="2202375"/>
                </a:lnTo>
                <a:lnTo>
                  <a:pt x="593325" y="2199558"/>
                </a:lnTo>
                <a:lnTo>
                  <a:pt x="593721" y="2197144"/>
                </a:lnTo>
                <a:lnTo>
                  <a:pt x="592137" y="2193925"/>
                </a:lnTo>
                <a:close/>
                <a:moveTo>
                  <a:pt x="295275" y="2193925"/>
                </a:moveTo>
                <a:lnTo>
                  <a:pt x="412750" y="2193925"/>
                </a:lnTo>
                <a:lnTo>
                  <a:pt x="411162" y="2197144"/>
                </a:lnTo>
                <a:lnTo>
                  <a:pt x="411559" y="2199558"/>
                </a:lnTo>
                <a:lnTo>
                  <a:pt x="411956" y="2202375"/>
                </a:lnTo>
                <a:lnTo>
                  <a:pt x="411956" y="2206801"/>
                </a:lnTo>
                <a:lnTo>
                  <a:pt x="411956" y="2212434"/>
                </a:lnTo>
                <a:lnTo>
                  <a:pt x="411162" y="2220079"/>
                </a:lnTo>
                <a:lnTo>
                  <a:pt x="409575" y="2229333"/>
                </a:lnTo>
                <a:lnTo>
                  <a:pt x="407194" y="2240599"/>
                </a:lnTo>
                <a:lnTo>
                  <a:pt x="405606" y="2241404"/>
                </a:lnTo>
                <a:lnTo>
                  <a:pt x="402431" y="2242209"/>
                </a:lnTo>
                <a:lnTo>
                  <a:pt x="395287" y="2243014"/>
                </a:lnTo>
                <a:lnTo>
                  <a:pt x="381794" y="2243416"/>
                </a:lnTo>
                <a:lnTo>
                  <a:pt x="381000" y="2243416"/>
                </a:lnTo>
                <a:lnTo>
                  <a:pt x="380603" y="2243014"/>
                </a:lnTo>
                <a:lnTo>
                  <a:pt x="379412" y="2241807"/>
                </a:lnTo>
                <a:lnTo>
                  <a:pt x="379015" y="2240197"/>
                </a:lnTo>
                <a:lnTo>
                  <a:pt x="378222" y="2238990"/>
                </a:lnTo>
                <a:lnTo>
                  <a:pt x="377825" y="2237783"/>
                </a:lnTo>
                <a:lnTo>
                  <a:pt x="377031" y="2237381"/>
                </a:lnTo>
                <a:lnTo>
                  <a:pt x="375840" y="2237381"/>
                </a:lnTo>
                <a:lnTo>
                  <a:pt x="374650" y="2237381"/>
                </a:lnTo>
                <a:lnTo>
                  <a:pt x="371475" y="2239392"/>
                </a:lnTo>
                <a:lnTo>
                  <a:pt x="366315" y="2242611"/>
                </a:lnTo>
                <a:lnTo>
                  <a:pt x="354806" y="2250659"/>
                </a:lnTo>
                <a:lnTo>
                  <a:pt x="343694" y="2258303"/>
                </a:lnTo>
                <a:lnTo>
                  <a:pt x="337343" y="2261925"/>
                </a:lnTo>
                <a:lnTo>
                  <a:pt x="331390" y="2265144"/>
                </a:lnTo>
                <a:lnTo>
                  <a:pt x="324643" y="2268363"/>
                </a:lnTo>
                <a:lnTo>
                  <a:pt x="318293" y="2271179"/>
                </a:lnTo>
                <a:lnTo>
                  <a:pt x="311150" y="2273996"/>
                </a:lnTo>
                <a:lnTo>
                  <a:pt x="304006" y="2276008"/>
                </a:lnTo>
                <a:lnTo>
                  <a:pt x="296862" y="2278019"/>
                </a:lnTo>
                <a:lnTo>
                  <a:pt x="288528" y="2279226"/>
                </a:lnTo>
                <a:lnTo>
                  <a:pt x="280590" y="2280434"/>
                </a:lnTo>
                <a:lnTo>
                  <a:pt x="272256" y="2281238"/>
                </a:lnTo>
                <a:lnTo>
                  <a:pt x="263128" y="2281238"/>
                </a:lnTo>
                <a:lnTo>
                  <a:pt x="253603" y="2280836"/>
                </a:lnTo>
                <a:lnTo>
                  <a:pt x="246062" y="2280031"/>
                </a:lnTo>
                <a:lnTo>
                  <a:pt x="239712" y="2278422"/>
                </a:lnTo>
                <a:lnTo>
                  <a:pt x="234949" y="2276812"/>
                </a:lnTo>
                <a:lnTo>
                  <a:pt x="230584" y="2275203"/>
                </a:lnTo>
                <a:lnTo>
                  <a:pt x="227409" y="2272386"/>
                </a:lnTo>
                <a:lnTo>
                  <a:pt x="225424" y="2269972"/>
                </a:lnTo>
                <a:lnTo>
                  <a:pt x="224234" y="2267558"/>
                </a:lnTo>
                <a:lnTo>
                  <a:pt x="223837" y="2264339"/>
                </a:lnTo>
                <a:lnTo>
                  <a:pt x="223837" y="2261120"/>
                </a:lnTo>
                <a:lnTo>
                  <a:pt x="225028" y="2257499"/>
                </a:lnTo>
                <a:lnTo>
                  <a:pt x="226615" y="2253877"/>
                </a:lnTo>
                <a:lnTo>
                  <a:pt x="228996" y="2250256"/>
                </a:lnTo>
                <a:lnTo>
                  <a:pt x="231378" y="2246635"/>
                </a:lnTo>
                <a:lnTo>
                  <a:pt x="234949" y="2242611"/>
                </a:lnTo>
                <a:lnTo>
                  <a:pt x="242093" y="2234966"/>
                </a:lnTo>
                <a:lnTo>
                  <a:pt x="250428" y="2226919"/>
                </a:lnTo>
                <a:lnTo>
                  <a:pt x="259159" y="2219677"/>
                </a:lnTo>
                <a:lnTo>
                  <a:pt x="268684" y="2212836"/>
                </a:lnTo>
                <a:lnTo>
                  <a:pt x="277018" y="2206399"/>
                </a:lnTo>
                <a:lnTo>
                  <a:pt x="290115" y="2197144"/>
                </a:lnTo>
                <a:lnTo>
                  <a:pt x="295275" y="2193925"/>
                </a:lnTo>
                <a:close/>
                <a:moveTo>
                  <a:pt x="1091803" y="1906588"/>
                </a:moveTo>
                <a:lnTo>
                  <a:pt x="1106091" y="1906588"/>
                </a:lnTo>
                <a:lnTo>
                  <a:pt x="1118394" y="1906588"/>
                </a:lnTo>
                <a:lnTo>
                  <a:pt x="1127919" y="1906987"/>
                </a:lnTo>
                <a:lnTo>
                  <a:pt x="1136650" y="1907385"/>
                </a:lnTo>
                <a:lnTo>
                  <a:pt x="1129506" y="2235201"/>
                </a:lnTo>
                <a:lnTo>
                  <a:pt x="1127919" y="2234006"/>
                </a:lnTo>
                <a:lnTo>
                  <a:pt x="1123950" y="2229625"/>
                </a:lnTo>
                <a:lnTo>
                  <a:pt x="1119981" y="2225243"/>
                </a:lnTo>
                <a:lnTo>
                  <a:pt x="1115219" y="2219667"/>
                </a:lnTo>
                <a:lnTo>
                  <a:pt x="1109663" y="2211302"/>
                </a:lnTo>
                <a:lnTo>
                  <a:pt x="1102916" y="2201344"/>
                </a:lnTo>
                <a:lnTo>
                  <a:pt x="1094185" y="2188598"/>
                </a:lnTo>
                <a:lnTo>
                  <a:pt x="1085056" y="2173064"/>
                </a:lnTo>
                <a:lnTo>
                  <a:pt x="1073547" y="2154343"/>
                </a:lnTo>
                <a:lnTo>
                  <a:pt x="1061641" y="2132435"/>
                </a:lnTo>
                <a:lnTo>
                  <a:pt x="1047353" y="2106943"/>
                </a:lnTo>
                <a:lnTo>
                  <a:pt x="1031478" y="2077467"/>
                </a:lnTo>
                <a:lnTo>
                  <a:pt x="1014413" y="2043610"/>
                </a:lnTo>
                <a:lnTo>
                  <a:pt x="994966" y="2005371"/>
                </a:lnTo>
                <a:lnTo>
                  <a:pt x="992188" y="1999795"/>
                </a:lnTo>
                <a:lnTo>
                  <a:pt x="990203" y="1995015"/>
                </a:lnTo>
                <a:lnTo>
                  <a:pt x="988616" y="1989837"/>
                </a:lnTo>
                <a:lnTo>
                  <a:pt x="987028" y="1985057"/>
                </a:lnTo>
                <a:lnTo>
                  <a:pt x="985838" y="1980277"/>
                </a:lnTo>
                <a:lnTo>
                  <a:pt x="985044" y="1976294"/>
                </a:lnTo>
                <a:lnTo>
                  <a:pt x="984647" y="1971514"/>
                </a:lnTo>
                <a:lnTo>
                  <a:pt x="984250" y="1967929"/>
                </a:lnTo>
                <a:lnTo>
                  <a:pt x="984250" y="1963946"/>
                </a:lnTo>
                <a:lnTo>
                  <a:pt x="984647" y="1959963"/>
                </a:lnTo>
                <a:lnTo>
                  <a:pt x="985441" y="1956378"/>
                </a:lnTo>
                <a:lnTo>
                  <a:pt x="986235" y="1952793"/>
                </a:lnTo>
                <a:lnTo>
                  <a:pt x="987822" y="1950005"/>
                </a:lnTo>
                <a:lnTo>
                  <a:pt x="989013" y="1946420"/>
                </a:lnTo>
                <a:lnTo>
                  <a:pt x="990600" y="1943632"/>
                </a:lnTo>
                <a:lnTo>
                  <a:pt x="992585" y="1941242"/>
                </a:lnTo>
                <a:lnTo>
                  <a:pt x="996950" y="1935666"/>
                </a:lnTo>
                <a:lnTo>
                  <a:pt x="1002110" y="1930886"/>
                </a:lnTo>
                <a:lnTo>
                  <a:pt x="1008063" y="1926903"/>
                </a:lnTo>
                <a:lnTo>
                  <a:pt x="1014413" y="1923318"/>
                </a:lnTo>
                <a:lnTo>
                  <a:pt x="1021160" y="1920131"/>
                </a:lnTo>
                <a:lnTo>
                  <a:pt x="1028700" y="1916945"/>
                </a:lnTo>
                <a:lnTo>
                  <a:pt x="1036241" y="1914953"/>
                </a:lnTo>
                <a:lnTo>
                  <a:pt x="1043781" y="1912563"/>
                </a:lnTo>
                <a:lnTo>
                  <a:pt x="1051719" y="1910970"/>
                </a:lnTo>
                <a:lnTo>
                  <a:pt x="1060053" y="1909376"/>
                </a:lnTo>
                <a:lnTo>
                  <a:pt x="1068388" y="1908580"/>
                </a:lnTo>
                <a:lnTo>
                  <a:pt x="1076325" y="1907783"/>
                </a:lnTo>
                <a:lnTo>
                  <a:pt x="1091803" y="1906588"/>
                </a:lnTo>
                <a:close/>
                <a:moveTo>
                  <a:pt x="1381919" y="1116013"/>
                </a:moveTo>
                <a:lnTo>
                  <a:pt x="1717675" y="1488552"/>
                </a:lnTo>
                <a:lnTo>
                  <a:pt x="1574631" y="1488552"/>
                </a:lnTo>
                <a:lnTo>
                  <a:pt x="1574631" y="2220141"/>
                </a:lnTo>
                <a:lnTo>
                  <a:pt x="1574234" y="2226886"/>
                </a:lnTo>
                <a:lnTo>
                  <a:pt x="1573439" y="2232837"/>
                </a:lnTo>
                <a:lnTo>
                  <a:pt x="1571850" y="2239185"/>
                </a:lnTo>
                <a:lnTo>
                  <a:pt x="1569863" y="2244342"/>
                </a:lnTo>
                <a:lnTo>
                  <a:pt x="1567081" y="2249897"/>
                </a:lnTo>
                <a:lnTo>
                  <a:pt x="1563903" y="2255451"/>
                </a:lnTo>
                <a:lnTo>
                  <a:pt x="1560327" y="2260212"/>
                </a:lnTo>
                <a:lnTo>
                  <a:pt x="1556353" y="2264576"/>
                </a:lnTo>
                <a:lnTo>
                  <a:pt x="1551982" y="2268544"/>
                </a:lnTo>
                <a:lnTo>
                  <a:pt x="1546817" y="2272114"/>
                </a:lnTo>
                <a:lnTo>
                  <a:pt x="1541651" y="2275288"/>
                </a:lnTo>
                <a:lnTo>
                  <a:pt x="1536486" y="2278065"/>
                </a:lnTo>
                <a:lnTo>
                  <a:pt x="1530526" y="2280446"/>
                </a:lnTo>
                <a:lnTo>
                  <a:pt x="1524565" y="2281636"/>
                </a:lnTo>
                <a:lnTo>
                  <a:pt x="1518208" y="2282826"/>
                </a:lnTo>
                <a:lnTo>
                  <a:pt x="1511850" y="2282826"/>
                </a:lnTo>
                <a:lnTo>
                  <a:pt x="1252384" y="2282826"/>
                </a:lnTo>
                <a:lnTo>
                  <a:pt x="1245629" y="2282826"/>
                </a:lnTo>
                <a:lnTo>
                  <a:pt x="1239669" y="2281636"/>
                </a:lnTo>
                <a:lnTo>
                  <a:pt x="1233312" y="2280446"/>
                </a:lnTo>
                <a:lnTo>
                  <a:pt x="1227749" y="2278065"/>
                </a:lnTo>
                <a:lnTo>
                  <a:pt x="1222186" y="2275288"/>
                </a:lnTo>
                <a:lnTo>
                  <a:pt x="1217020" y="2272114"/>
                </a:lnTo>
                <a:lnTo>
                  <a:pt x="1212252" y="2268544"/>
                </a:lnTo>
                <a:lnTo>
                  <a:pt x="1207484" y="2264576"/>
                </a:lnTo>
                <a:lnTo>
                  <a:pt x="1203908" y="2260212"/>
                </a:lnTo>
                <a:lnTo>
                  <a:pt x="1199935" y="2255451"/>
                </a:lnTo>
                <a:lnTo>
                  <a:pt x="1197153" y="2249897"/>
                </a:lnTo>
                <a:lnTo>
                  <a:pt x="1193974" y="2244342"/>
                </a:lnTo>
                <a:lnTo>
                  <a:pt x="1191988" y="2239185"/>
                </a:lnTo>
                <a:lnTo>
                  <a:pt x="1190796" y="2232837"/>
                </a:lnTo>
                <a:lnTo>
                  <a:pt x="1189604" y="2226886"/>
                </a:lnTo>
                <a:lnTo>
                  <a:pt x="1189604" y="2220141"/>
                </a:lnTo>
                <a:lnTo>
                  <a:pt x="1189604" y="1488552"/>
                </a:lnTo>
                <a:lnTo>
                  <a:pt x="1046162" y="1488552"/>
                </a:lnTo>
                <a:lnTo>
                  <a:pt x="1381919" y="1116013"/>
                </a:lnTo>
                <a:close/>
                <a:moveTo>
                  <a:pt x="871935" y="1039813"/>
                </a:moveTo>
                <a:lnTo>
                  <a:pt x="819150" y="1046560"/>
                </a:lnTo>
                <a:lnTo>
                  <a:pt x="529431" y="1083469"/>
                </a:lnTo>
                <a:lnTo>
                  <a:pt x="515144" y="1089422"/>
                </a:lnTo>
                <a:lnTo>
                  <a:pt x="486569" y="1100535"/>
                </a:lnTo>
                <a:lnTo>
                  <a:pt x="434975" y="1121966"/>
                </a:lnTo>
                <a:lnTo>
                  <a:pt x="483394" y="1115616"/>
                </a:lnTo>
                <a:lnTo>
                  <a:pt x="504825" y="1112441"/>
                </a:lnTo>
                <a:lnTo>
                  <a:pt x="892572" y="1062832"/>
                </a:lnTo>
                <a:lnTo>
                  <a:pt x="888207" y="1058466"/>
                </a:lnTo>
                <a:lnTo>
                  <a:pt x="871935" y="1039813"/>
                </a:lnTo>
                <a:close/>
                <a:moveTo>
                  <a:pt x="649685" y="989013"/>
                </a:moveTo>
                <a:lnTo>
                  <a:pt x="509588" y="995760"/>
                </a:lnTo>
                <a:lnTo>
                  <a:pt x="469900" y="997744"/>
                </a:lnTo>
                <a:lnTo>
                  <a:pt x="447675" y="998935"/>
                </a:lnTo>
                <a:lnTo>
                  <a:pt x="200025" y="1021954"/>
                </a:lnTo>
                <a:lnTo>
                  <a:pt x="187325" y="1029891"/>
                </a:lnTo>
                <a:lnTo>
                  <a:pt x="112712" y="1074341"/>
                </a:lnTo>
                <a:lnTo>
                  <a:pt x="506413" y="1011635"/>
                </a:lnTo>
                <a:lnTo>
                  <a:pt x="551260" y="1004491"/>
                </a:lnTo>
                <a:lnTo>
                  <a:pt x="560785" y="1002904"/>
                </a:lnTo>
                <a:lnTo>
                  <a:pt x="649685" y="989013"/>
                </a:lnTo>
                <a:close/>
                <a:moveTo>
                  <a:pt x="150813" y="851694"/>
                </a:moveTo>
                <a:lnTo>
                  <a:pt x="153988" y="857647"/>
                </a:lnTo>
                <a:lnTo>
                  <a:pt x="157163" y="865585"/>
                </a:lnTo>
                <a:lnTo>
                  <a:pt x="165497" y="887810"/>
                </a:lnTo>
                <a:lnTo>
                  <a:pt x="163909" y="862410"/>
                </a:lnTo>
                <a:lnTo>
                  <a:pt x="157956" y="858044"/>
                </a:lnTo>
                <a:lnTo>
                  <a:pt x="150813" y="851694"/>
                </a:lnTo>
                <a:close/>
                <a:moveTo>
                  <a:pt x="855663" y="846138"/>
                </a:moveTo>
                <a:lnTo>
                  <a:pt x="854869" y="846535"/>
                </a:lnTo>
                <a:lnTo>
                  <a:pt x="854075" y="847328"/>
                </a:lnTo>
                <a:lnTo>
                  <a:pt x="845741" y="858441"/>
                </a:lnTo>
                <a:lnTo>
                  <a:pt x="837803" y="869553"/>
                </a:lnTo>
                <a:lnTo>
                  <a:pt x="835819" y="872728"/>
                </a:lnTo>
                <a:lnTo>
                  <a:pt x="827881" y="991394"/>
                </a:lnTo>
                <a:lnTo>
                  <a:pt x="833835" y="962422"/>
                </a:lnTo>
                <a:lnTo>
                  <a:pt x="840185" y="934641"/>
                </a:lnTo>
                <a:lnTo>
                  <a:pt x="851297" y="885428"/>
                </a:lnTo>
                <a:lnTo>
                  <a:pt x="854869" y="866775"/>
                </a:lnTo>
                <a:lnTo>
                  <a:pt x="856060" y="859235"/>
                </a:lnTo>
                <a:lnTo>
                  <a:pt x="856853" y="853282"/>
                </a:lnTo>
                <a:lnTo>
                  <a:pt x="857647" y="848916"/>
                </a:lnTo>
                <a:lnTo>
                  <a:pt x="856853" y="846535"/>
                </a:lnTo>
                <a:lnTo>
                  <a:pt x="856457" y="846138"/>
                </a:lnTo>
                <a:lnTo>
                  <a:pt x="855663" y="846138"/>
                </a:lnTo>
                <a:close/>
                <a:moveTo>
                  <a:pt x="701278" y="569913"/>
                </a:moveTo>
                <a:lnTo>
                  <a:pt x="716360" y="569913"/>
                </a:lnTo>
                <a:lnTo>
                  <a:pt x="730647" y="570707"/>
                </a:lnTo>
                <a:lnTo>
                  <a:pt x="745331" y="572294"/>
                </a:lnTo>
                <a:lnTo>
                  <a:pt x="760016" y="574675"/>
                </a:lnTo>
                <a:lnTo>
                  <a:pt x="774700" y="577453"/>
                </a:lnTo>
                <a:lnTo>
                  <a:pt x="789781" y="581025"/>
                </a:lnTo>
                <a:lnTo>
                  <a:pt x="804466" y="584994"/>
                </a:lnTo>
                <a:lnTo>
                  <a:pt x="818753" y="589360"/>
                </a:lnTo>
                <a:lnTo>
                  <a:pt x="833041" y="594519"/>
                </a:lnTo>
                <a:lnTo>
                  <a:pt x="846932" y="599678"/>
                </a:lnTo>
                <a:lnTo>
                  <a:pt x="860822" y="605632"/>
                </a:lnTo>
                <a:lnTo>
                  <a:pt x="874316" y="611982"/>
                </a:lnTo>
                <a:lnTo>
                  <a:pt x="887810" y="618332"/>
                </a:lnTo>
                <a:lnTo>
                  <a:pt x="900510" y="625078"/>
                </a:lnTo>
                <a:lnTo>
                  <a:pt x="912813" y="632222"/>
                </a:lnTo>
                <a:lnTo>
                  <a:pt x="924719" y="639366"/>
                </a:lnTo>
                <a:lnTo>
                  <a:pt x="936228" y="646907"/>
                </a:lnTo>
                <a:lnTo>
                  <a:pt x="946944" y="654844"/>
                </a:lnTo>
                <a:lnTo>
                  <a:pt x="957263" y="662385"/>
                </a:lnTo>
                <a:lnTo>
                  <a:pt x="967185" y="669925"/>
                </a:lnTo>
                <a:lnTo>
                  <a:pt x="975916" y="677466"/>
                </a:lnTo>
                <a:lnTo>
                  <a:pt x="983853" y="685007"/>
                </a:lnTo>
                <a:lnTo>
                  <a:pt x="991394" y="692547"/>
                </a:lnTo>
                <a:lnTo>
                  <a:pt x="998141" y="700088"/>
                </a:lnTo>
                <a:lnTo>
                  <a:pt x="1003698" y="707232"/>
                </a:lnTo>
                <a:lnTo>
                  <a:pt x="1008857" y="714375"/>
                </a:lnTo>
                <a:lnTo>
                  <a:pt x="1012429" y="721122"/>
                </a:lnTo>
                <a:lnTo>
                  <a:pt x="1015604" y="727869"/>
                </a:lnTo>
                <a:lnTo>
                  <a:pt x="1017588" y="734219"/>
                </a:lnTo>
                <a:lnTo>
                  <a:pt x="1017985" y="737394"/>
                </a:lnTo>
                <a:lnTo>
                  <a:pt x="1018382" y="740172"/>
                </a:lnTo>
                <a:lnTo>
                  <a:pt x="1019176" y="749300"/>
                </a:lnTo>
                <a:lnTo>
                  <a:pt x="1020366" y="758032"/>
                </a:lnTo>
                <a:lnTo>
                  <a:pt x="1020763" y="767557"/>
                </a:lnTo>
                <a:lnTo>
                  <a:pt x="1020763" y="777478"/>
                </a:lnTo>
                <a:lnTo>
                  <a:pt x="1020366" y="787797"/>
                </a:lnTo>
                <a:lnTo>
                  <a:pt x="1019176" y="798513"/>
                </a:lnTo>
                <a:lnTo>
                  <a:pt x="1017985" y="809228"/>
                </a:lnTo>
                <a:lnTo>
                  <a:pt x="1016398" y="820341"/>
                </a:lnTo>
                <a:lnTo>
                  <a:pt x="1014810" y="832247"/>
                </a:lnTo>
                <a:lnTo>
                  <a:pt x="1012032" y="844153"/>
                </a:lnTo>
                <a:lnTo>
                  <a:pt x="1007269" y="867966"/>
                </a:lnTo>
                <a:lnTo>
                  <a:pt x="1000919" y="893366"/>
                </a:lnTo>
                <a:lnTo>
                  <a:pt x="993776" y="919163"/>
                </a:lnTo>
                <a:lnTo>
                  <a:pt x="985441" y="945754"/>
                </a:lnTo>
                <a:lnTo>
                  <a:pt x="977107" y="972741"/>
                </a:lnTo>
                <a:lnTo>
                  <a:pt x="967978" y="1000125"/>
                </a:lnTo>
                <a:lnTo>
                  <a:pt x="958057" y="1027510"/>
                </a:lnTo>
                <a:lnTo>
                  <a:pt x="937419" y="1083072"/>
                </a:lnTo>
                <a:lnTo>
                  <a:pt x="917178" y="1137444"/>
                </a:lnTo>
                <a:lnTo>
                  <a:pt x="892572" y="1213644"/>
                </a:lnTo>
                <a:lnTo>
                  <a:pt x="813991" y="1196579"/>
                </a:lnTo>
                <a:lnTo>
                  <a:pt x="809625" y="1257697"/>
                </a:lnTo>
                <a:lnTo>
                  <a:pt x="802481" y="1338263"/>
                </a:lnTo>
                <a:lnTo>
                  <a:pt x="796925" y="1400572"/>
                </a:lnTo>
                <a:lnTo>
                  <a:pt x="791369" y="1456929"/>
                </a:lnTo>
                <a:lnTo>
                  <a:pt x="790972" y="1462088"/>
                </a:lnTo>
                <a:lnTo>
                  <a:pt x="787797" y="1470819"/>
                </a:lnTo>
                <a:lnTo>
                  <a:pt x="784622" y="1479551"/>
                </a:lnTo>
                <a:lnTo>
                  <a:pt x="781050" y="1488282"/>
                </a:lnTo>
                <a:lnTo>
                  <a:pt x="777081" y="1497013"/>
                </a:lnTo>
                <a:lnTo>
                  <a:pt x="772319" y="1505347"/>
                </a:lnTo>
                <a:lnTo>
                  <a:pt x="767160" y="1513682"/>
                </a:lnTo>
                <a:lnTo>
                  <a:pt x="762000" y="1522413"/>
                </a:lnTo>
                <a:lnTo>
                  <a:pt x="756841" y="1530351"/>
                </a:lnTo>
                <a:lnTo>
                  <a:pt x="708819" y="2171701"/>
                </a:lnTo>
                <a:lnTo>
                  <a:pt x="579041" y="2171701"/>
                </a:lnTo>
                <a:lnTo>
                  <a:pt x="514350" y="1661716"/>
                </a:lnTo>
                <a:lnTo>
                  <a:pt x="506413" y="1662510"/>
                </a:lnTo>
                <a:lnTo>
                  <a:pt x="502047" y="1663304"/>
                </a:lnTo>
                <a:lnTo>
                  <a:pt x="497681" y="1663304"/>
                </a:lnTo>
                <a:lnTo>
                  <a:pt x="492522" y="1662510"/>
                </a:lnTo>
                <a:lnTo>
                  <a:pt x="486966" y="1662113"/>
                </a:lnTo>
                <a:lnTo>
                  <a:pt x="426244" y="2169717"/>
                </a:lnTo>
                <a:lnTo>
                  <a:pt x="291703" y="2171701"/>
                </a:lnTo>
                <a:lnTo>
                  <a:pt x="242888" y="1522016"/>
                </a:lnTo>
                <a:lnTo>
                  <a:pt x="232966" y="1507729"/>
                </a:lnTo>
                <a:lnTo>
                  <a:pt x="228997" y="1500188"/>
                </a:lnTo>
                <a:lnTo>
                  <a:pt x="224631" y="1492647"/>
                </a:lnTo>
                <a:lnTo>
                  <a:pt x="221059" y="1485504"/>
                </a:lnTo>
                <a:lnTo>
                  <a:pt x="217488" y="1477963"/>
                </a:lnTo>
                <a:lnTo>
                  <a:pt x="214313" y="1470422"/>
                </a:lnTo>
                <a:lnTo>
                  <a:pt x="211138" y="1462882"/>
                </a:lnTo>
                <a:lnTo>
                  <a:pt x="210741" y="1456929"/>
                </a:lnTo>
                <a:lnTo>
                  <a:pt x="203597" y="1384697"/>
                </a:lnTo>
                <a:lnTo>
                  <a:pt x="196453" y="1305719"/>
                </a:lnTo>
                <a:lnTo>
                  <a:pt x="188119" y="1205310"/>
                </a:lnTo>
                <a:lnTo>
                  <a:pt x="171450" y="1210072"/>
                </a:lnTo>
                <a:lnTo>
                  <a:pt x="154781" y="1214438"/>
                </a:lnTo>
                <a:lnTo>
                  <a:pt x="137319" y="1218010"/>
                </a:lnTo>
                <a:lnTo>
                  <a:pt x="128984" y="1219597"/>
                </a:lnTo>
                <a:lnTo>
                  <a:pt x="120650" y="1220391"/>
                </a:lnTo>
                <a:lnTo>
                  <a:pt x="112712" y="1221185"/>
                </a:lnTo>
                <a:lnTo>
                  <a:pt x="104378" y="1221582"/>
                </a:lnTo>
                <a:lnTo>
                  <a:pt x="96837" y="1221582"/>
                </a:lnTo>
                <a:lnTo>
                  <a:pt x="89694" y="1221185"/>
                </a:lnTo>
                <a:lnTo>
                  <a:pt x="82550" y="1220391"/>
                </a:lnTo>
                <a:lnTo>
                  <a:pt x="76200" y="1218804"/>
                </a:lnTo>
                <a:lnTo>
                  <a:pt x="69850" y="1216819"/>
                </a:lnTo>
                <a:lnTo>
                  <a:pt x="65087" y="1213644"/>
                </a:lnTo>
                <a:lnTo>
                  <a:pt x="55166" y="1162844"/>
                </a:lnTo>
                <a:lnTo>
                  <a:pt x="43656" y="1099741"/>
                </a:lnTo>
                <a:lnTo>
                  <a:pt x="32147" y="1029494"/>
                </a:lnTo>
                <a:lnTo>
                  <a:pt x="21034" y="957263"/>
                </a:lnTo>
                <a:lnTo>
                  <a:pt x="15875" y="922338"/>
                </a:lnTo>
                <a:lnTo>
                  <a:pt x="11509" y="888207"/>
                </a:lnTo>
                <a:lnTo>
                  <a:pt x="7144" y="856457"/>
                </a:lnTo>
                <a:lnTo>
                  <a:pt x="4366" y="827485"/>
                </a:lnTo>
                <a:lnTo>
                  <a:pt x="1587" y="801688"/>
                </a:lnTo>
                <a:lnTo>
                  <a:pt x="397" y="779860"/>
                </a:lnTo>
                <a:lnTo>
                  <a:pt x="0" y="770732"/>
                </a:lnTo>
                <a:lnTo>
                  <a:pt x="0" y="762794"/>
                </a:lnTo>
                <a:lnTo>
                  <a:pt x="397" y="756047"/>
                </a:lnTo>
                <a:lnTo>
                  <a:pt x="1191" y="750888"/>
                </a:lnTo>
                <a:lnTo>
                  <a:pt x="1587" y="745728"/>
                </a:lnTo>
                <a:lnTo>
                  <a:pt x="1984" y="740966"/>
                </a:lnTo>
                <a:lnTo>
                  <a:pt x="2778" y="736600"/>
                </a:lnTo>
                <a:lnTo>
                  <a:pt x="4366" y="731838"/>
                </a:lnTo>
                <a:lnTo>
                  <a:pt x="5556" y="727075"/>
                </a:lnTo>
                <a:lnTo>
                  <a:pt x="7144" y="722710"/>
                </a:lnTo>
                <a:lnTo>
                  <a:pt x="11509" y="713582"/>
                </a:lnTo>
                <a:lnTo>
                  <a:pt x="15875" y="705247"/>
                </a:lnTo>
                <a:lnTo>
                  <a:pt x="21828" y="697310"/>
                </a:lnTo>
                <a:lnTo>
                  <a:pt x="28575" y="689372"/>
                </a:lnTo>
                <a:lnTo>
                  <a:pt x="35719" y="681832"/>
                </a:lnTo>
                <a:lnTo>
                  <a:pt x="44053" y="673894"/>
                </a:lnTo>
                <a:lnTo>
                  <a:pt x="53181" y="666750"/>
                </a:lnTo>
                <a:lnTo>
                  <a:pt x="62309" y="660003"/>
                </a:lnTo>
                <a:lnTo>
                  <a:pt x="72628" y="653653"/>
                </a:lnTo>
                <a:lnTo>
                  <a:pt x="83344" y="647700"/>
                </a:lnTo>
                <a:lnTo>
                  <a:pt x="94853" y="641350"/>
                </a:lnTo>
                <a:lnTo>
                  <a:pt x="106759" y="635397"/>
                </a:lnTo>
                <a:lnTo>
                  <a:pt x="118666" y="629841"/>
                </a:lnTo>
                <a:lnTo>
                  <a:pt x="131366" y="624682"/>
                </a:lnTo>
                <a:lnTo>
                  <a:pt x="144463" y="619522"/>
                </a:lnTo>
                <a:lnTo>
                  <a:pt x="157956" y="614760"/>
                </a:lnTo>
                <a:lnTo>
                  <a:pt x="171847" y="609997"/>
                </a:lnTo>
                <a:lnTo>
                  <a:pt x="185738" y="605632"/>
                </a:lnTo>
                <a:lnTo>
                  <a:pt x="200025" y="601663"/>
                </a:lnTo>
                <a:lnTo>
                  <a:pt x="214709" y="597694"/>
                </a:lnTo>
                <a:lnTo>
                  <a:pt x="228997" y="594122"/>
                </a:lnTo>
                <a:lnTo>
                  <a:pt x="258366" y="587375"/>
                </a:lnTo>
                <a:lnTo>
                  <a:pt x="287734" y="581422"/>
                </a:lnTo>
                <a:lnTo>
                  <a:pt x="317500" y="576263"/>
                </a:lnTo>
                <a:lnTo>
                  <a:pt x="346075" y="571897"/>
                </a:lnTo>
                <a:lnTo>
                  <a:pt x="349647" y="571500"/>
                </a:lnTo>
                <a:lnTo>
                  <a:pt x="352822" y="571103"/>
                </a:lnTo>
                <a:lnTo>
                  <a:pt x="359569" y="571500"/>
                </a:lnTo>
                <a:lnTo>
                  <a:pt x="453628" y="918766"/>
                </a:lnTo>
                <a:lnTo>
                  <a:pt x="455216" y="904478"/>
                </a:lnTo>
                <a:lnTo>
                  <a:pt x="487760" y="666750"/>
                </a:lnTo>
                <a:lnTo>
                  <a:pt x="478631" y="643335"/>
                </a:lnTo>
                <a:lnTo>
                  <a:pt x="496491" y="612378"/>
                </a:lnTo>
                <a:lnTo>
                  <a:pt x="537766" y="611982"/>
                </a:lnTo>
                <a:lnTo>
                  <a:pt x="554831" y="643335"/>
                </a:lnTo>
                <a:lnTo>
                  <a:pt x="546894" y="671116"/>
                </a:lnTo>
                <a:lnTo>
                  <a:pt x="575866" y="922338"/>
                </a:lnTo>
                <a:lnTo>
                  <a:pt x="652463" y="582613"/>
                </a:lnTo>
                <a:lnTo>
                  <a:pt x="661591" y="578644"/>
                </a:lnTo>
                <a:lnTo>
                  <a:pt x="668338" y="575469"/>
                </a:lnTo>
                <a:lnTo>
                  <a:pt x="671910" y="572691"/>
                </a:lnTo>
                <a:lnTo>
                  <a:pt x="672703" y="572294"/>
                </a:lnTo>
                <a:lnTo>
                  <a:pt x="673100" y="571897"/>
                </a:lnTo>
                <a:lnTo>
                  <a:pt x="686991" y="570310"/>
                </a:lnTo>
                <a:lnTo>
                  <a:pt x="701278" y="569913"/>
                </a:lnTo>
                <a:close/>
                <a:moveTo>
                  <a:pt x="534014" y="0"/>
                </a:moveTo>
                <a:lnTo>
                  <a:pt x="549903" y="794"/>
                </a:lnTo>
                <a:lnTo>
                  <a:pt x="565395" y="1985"/>
                </a:lnTo>
                <a:lnTo>
                  <a:pt x="580886" y="3971"/>
                </a:lnTo>
                <a:lnTo>
                  <a:pt x="594789" y="7148"/>
                </a:lnTo>
                <a:lnTo>
                  <a:pt x="608692" y="10326"/>
                </a:lnTo>
                <a:lnTo>
                  <a:pt x="621800" y="14297"/>
                </a:lnTo>
                <a:lnTo>
                  <a:pt x="633717" y="19063"/>
                </a:lnTo>
                <a:lnTo>
                  <a:pt x="645236" y="23431"/>
                </a:lnTo>
                <a:lnTo>
                  <a:pt x="656756" y="28594"/>
                </a:lnTo>
                <a:lnTo>
                  <a:pt x="666686" y="33757"/>
                </a:lnTo>
                <a:lnTo>
                  <a:pt x="676617" y="38920"/>
                </a:lnTo>
                <a:lnTo>
                  <a:pt x="685356" y="44083"/>
                </a:lnTo>
                <a:lnTo>
                  <a:pt x="693300" y="49246"/>
                </a:lnTo>
                <a:lnTo>
                  <a:pt x="700847" y="54806"/>
                </a:lnTo>
                <a:lnTo>
                  <a:pt x="707600" y="59572"/>
                </a:lnTo>
                <a:lnTo>
                  <a:pt x="718722" y="68309"/>
                </a:lnTo>
                <a:lnTo>
                  <a:pt x="726667" y="75458"/>
                </a:lnTo>
                <a:lnTo>
                  <a:pt x="731830" y="80621"/>
                </a:lnTo>
                <a:lnTo>
                  <a:pt x="733419" y="82209"/>
                </a:lnTo>
                <a:lnTo>
                  <a:pt x="731433" y="86975"/>
                </a:lnTo>
                <a:lnTo>
                  <a:pt x="728255" y="92138"/>
                </a:lnTo>
                <a:lnTo>
                  <a:pt x="724681" y="98890"/>
                </a:lnTo>
                <a:lnTo>
                  <a:pt x="719119" y="107230"/>
                </a:lnTo>
                <a:lnTo>
                  <a:pt x="712764" y="115173"/>
                </a:lnTo>
                <a:lnTo>
                  <a:pt x="708792" y="119541"/>
                </a:lnTo>
                <a:lnTo>
                  <a:pt x="705217" y="123910"/>
                </a:lnTo>
                <a:lnTo>
                  <a:pt x="700450" y="128278"/>
                </a:lnTo>
                <a:lnTo>
                  <a:pt x="696081" y="131853"/>
                </a:lnTo>
                <a:lnTo>
                  <a:pt x="690917" y="136221"/>
                </a:lnTo>
                <a:lnTo>
                  <a:pt x="685356" y="139399"/>
                </a:lnTo>
                <a:lnTo>
                  <a:pt x="679794" y="142973"/>
                </a:lnTo>
                <a:lnTo>
                  <a:pt x="673439" y="146150"/>
                </a:lnTo>
                <a:lnTo>
                  <a:pt x="667083" y="148930"/>
                </a:lnTo>
                <a:lnTo>
                  <a:pt x="660331" y="150916"/>
                </a:lnTo>
                <a:lnTo>
                  <a:pt x="653181" y="152505"/>
                </a:lnTo>
                <a:lnTo>
                  <a:pt x="645633" y="154093"/>
                </a:lnTo>
                <a:lnTo>
                  <a:pt x="638086" y="154887"/>
                </a:lnTo>
                <a:lnTo>
                  <a:pt x="629745" y="154887"/>
                </a:lnTo>
                <a:lnTo>
                  <a:pt x="620608" y="154093"/>
                </a:lnTo>
                <a:lnTo>
                  <a:pt x="611870" y="152107"/>
                </a:lnTo>
                <a:lnTo>
                  <a:pt x="602734" y="150122"/>
                </a:lnTo>
                <a:lnTo>
                  <a:pt x="592406" y="146547"/>
                </a:lnTo>
                <a:lnTo>
                  <a:pt x="582475" y="142576"/>
                </a:lnTo>
                <a:lnTo>
                  <a:pt x="571750" y="137413"/>
                </a:lnTo>
                <a:lnTo>
                  <a:pt x="559436" y="131853"/>
                </a:lnTo>
                <a:lnTo>
                  <a:pt x="547123" y="126293"/>
                </a:lnTo>
                <a:lnTo>
                  <a:pt x="572545" y="138604"/>
                </a:lnTo>
                <a:lnTo>
                  <a:pt x="597570" y="150916"/>
                </a:lnTo>
                <a:lnTo>
                  <a:pt x="609884" y="156476"/>
                </a:lnTo>
                <a:lnTo>
                  <a:pt x="621800" y="162036"/>
                </a:lnTo>
                <a:lnTo>
                  <a:pt x="632922" y="166405"/>
                </a:lnTo>
                <a:lnTo>
                  <a:pt x="644045" y="170376"/>
                </a:lnTo>
                <a:lnTo>
                  <a:pt x="655167" y="173553"/>
                </a:lnTo>
                <a:lnTo>
                  <a:pt x="665097" y="176333"/>
                </a:lnTo>
                <a:lnTo>
                  <a:pt x="674631" y="177922"/>
                </a:lnTo>
                <a:lnTo>
                  <a:pt x="679397" y="178319"/>
                </a:lnTo>
                <a:lnTo>
                  <a:pt x="683767" y="178319"/>
                </a:lnTo>
                <a:lnTo>
                  <a:pt x="688136" y="178319"/>
                </a:lnTo>
                <a:lnTo>
                  <a:pt x="692506" y="177922"/>
                </a:lnTo>
                <a:lnTo>
                  <a:pt x="696875" y="177525"/>
                </a:lnTo>
                <a:lnTo>
                  <a:pt x="700450" y="176333"/>
                </a:lnTo>
                <a:lnTo>
                  <a:pt x="704422" y="175142"/>
                </a:lnTo>
                <a:lnTo>
                  <a:pt x="707997" y="173156"/>
                </a:lnTo>
                <a:lnTo>
                  <a:pt x="711572" y="171170"/>
                </a:lnTo>
                <a:lnTo>
                  <a:pt x="714353" y="168788"/>
                </a:lnTo>
                <a:lnTo>
                  <a:pt x="715544" y="177525"/>
                </a:lnTo>
                <a:lnTo>
                  <a:pt x="716736" y="185865"/>
                </a:lnTo>
                <a:lnTo>
                  <a:pt x="717133" y="202148"/>
                </a:lnTo>
                <a:lnTo>
                  <a:pt x="717133" y="217240"/>
                </a:lnTo>
                <a:lnTo>
                  <a:pt x="716339" y="231537"/>
                </a:lnTo>
                <a:lnTo>
                  <a:pt x="717531" y="230345"/>
                </a:lnTo>
                <a:lnTo>
                  <a:pt x="718722" y="229154"/>
                </a:lnTo>
                <a:lnTo>
                  <a:pt x="719914" y="227963"/>
                </a:lnTo>
                <a:lnTo>
                  <a:pt x="721503" y="227565"/>
                </a:lnTo>
                <a:lnTo>
                  <a:pt x="723489" y="227963"/>
                </a:lnTo>
                <a:lnTo>
                  <a:pt x="725078" y="229551"/>
                </a:lnTo>
                <a:lnTo>
                  <a:pt x="727064" y="231140"/>
                </a:lnTo>
                <a:lnTo>
                  <a:pt x="728255" y="233523"/>
                </a:lnTo>
                <a:lnTo>
                  <a:pt x="730242" y="236700"/>
                </a:lnTo>
                <a:lnTo>
                  <a:pt x="731830" y="240274"/>
                </a:lnTo>
                <a:lnTo>
                  <a:pt x="734214" y="249806"/>
                </a:lnTo>
                <a:lnTo>
                  <a:pt x="736597" y="260529"/>
                </a:lnTo>
                <a:lnTo>
                  <a:pt x="738186" y="272840"/>
                </a:lnTo>
                <a:lnTo>
                  <a:pt x="739378" y="286740"/>
                </a:lnTo>
                <a:lnTo>
                  <a:pt x="739775" y="301435"/>
                </a:lnTo>
                <a:lnTo>
                  <a:pt x="739378" y="316924"/>
                </a:lnTo>
                <a:lnTo>
                  <a:pt x="738186" y="330427"/>
                </a:lnTo>
                <a:lnTo>
                  <a:pt x="736597" y="342738"/>
                </a:lnTo>
                <a:lnTo>
                  <a:pt x="734214" y="353858"/>
                </a:lnTo>
                <a:lnTo>
                  <a:pt x="731830" y="362596"/>
                </a:lnTo>
                <a:lnTo>
                  <a:pt x="730242" y="366567"/>
                </a:lnTo>
                <a:lnTo>
                  <a:pt x="728255" y="369744"/>
                </a:lnTo>
                <a:lnTo>
                  <a:pt x="727064" y="372524"/>
                </a:lnTo>
                <a:lnTo>
                  <a:pt x="725078" y="374113"/>
                </a:lnTo>
                <a:lnTo>
                  <a:pt x="723489" y="374907"/>
                </a:lnTo>
                <a:lnTo>
                  <a:pt x="721503" y="375304"/>
                </a:lnTo>
                <a:lnTo>
                  <a:pt x="719517" y="374907"/>
                </a:lnTo>
                <a:lnTo>
                  <a:pt x="717928" y="373716"/>
                </a:lnTo>
                <a:lnTo>
                  <a:pt x="716339" y="372127"/>
                </a:lnTo>
                <a:lnTo>
                  <a:pt x="714353" y="368950"/>
                </a:lnTo>
                <a:lnTo>
                  <a:pt x="712764" y="365773"/>
                </a:lnTo>
                <a:lnTo>
                  <a:pt x="711175" y="361801"/>
                </a:lnTo>
                <a:lnTo>
                  <a:pt x="709983" y="357433"/>
                </a:lnTo>
                <a:lnTo>
                  <a:pt x="708394" y="352270"/>
                </a:lnTo>
                <a:lnTo>
                  <a:pt x="706806" y="364979"/>
                </a:lnTo>
                <a:lnTo>
                  <a:pt x="704819" y="377687"/>
                </a:lnTo>
                <a:lnTo>
                  <a:pt x="701642" y="389602"/>
                </a:lnTo>
                <a:lnTo>
                  <a:pt x="698861" y="401516"/>
                </a:lnTo>
                <a:lnTo>
                  <a:pt x="695683" y="413431"/>
                </a:lnTo>
                <a:lnTo>
                  <a:pt x="691314" y="424551"/>
                </a:lnTo>
                <a:lnTo>
                  <a:pt x="686944" y="435274"/>
                </a:lnTo>
                <a:lnTo>
                  <a:pt x="682575" y="445997"/>
                </a:lnTo>
                <a:lnTo>
                  <a:pt x="677411" y="456323"/>
                </a:lnTo>
                <a:lnTo>
                  <a:pt x="671850" y="466251"/>
                </a:lnTo>
                <a:lnTo>
                  <a:pt x="666289" y="475386"/>
                </a:lnTo>
                <a:lnTo>
                  <a:pt x="659933" y="484520"/>
                </a:lnTo>
                <a:lnTo>
                  <a:pt x="653975" y="493257"/>
                </a:lnTo>
                <a:lnTo>
                  <a:pt x="647222" y="501597"/>
                </a:lnTo>
                <a:lnTo>
                  <a:pt x="640867" y="509540"/>
                </a:lnTo>
                <a:lnTo>
                  <a:pt x="633717" y="517086"/>
                </a:lnTo>
                <a:lnTo>
                  <a:pt x="626964" y="524235"/>
                </a:lnTo>
                <a:lnTo>
                  <a:pt x="619417" y="530589"/>
                </a:lnTo>
                <a:lnTo>
                  <a:pt x="612267" y="536944"/>
                </a:lnTo>
                <a:lnTo>
                  <a:pt x="604720" y="542901"/>
                </a:lnTo>
                <a:lnTo>
                  <a:pt x="597570" y="548461"/>
                </a:lnTo>
                <a:lnTo>
                  <a:pt x="590022" y="553227"/>
                </a:lnTo>
                <a:lnTo>
                  <a:pt x="582078" y="557992"/>
                </a:lnTo>
                <a:lnTo>
                  <a:pt x="574531" y="561964"/>
                </a:lnTo>
                <a:lnTo>
                  <a:pt x="566984" y="565538"/>
                </a:lnTo>
                <a:lnTo>
                  <a:pt x="559039" y="568715"/>
                </a:lnTo>
                <a:lnTo>
                  <a:pt x="551492" y="571495"/>
                </a:lnTo>
                <a:lnTo>
                  <a:pt x="543945" y="573481"/>
                </a:lnTo>
                <a:lnTo>
                  <a:pt x="536398" y="575467"/>
                </a:lnTo>
                <a:lnTo>
                  <a:pt x="528850" y="576658"/>
                </a:lnTo>
                <a:lnTo>
                  <a:pt x="521700" y="577453"/>
                </a:lnTo>
                <a:lnTo>
                  <a:pt x="514550" y="577850"/>
                </a:lnTo>
                <a:lnTo>
                  <a:pt x="508989" y="577453"/>
                </a:lnTo>
                <a:lnTo>
                  <a:pt x="502634" y="576658"/>
                </a:lnTo>
                <a:lnTo>
                  <a:pt x="496278" y="575467"/>
                </a:lnTo>
                <a:lnTo>
                  <a:pt x="489923" y="573481"/>
                </a:lnTo>
                <a:lnTo>
                  <a:pt x="483170" y="571098"/>
                </a:lnTo>
                <a:lnTo>
                  <a:pt x="476417" y="568318"/>
                </a:lnTo>
                <a:lnTo>
                  <a:pt x="469267" y="565141"/>
                </a:lnTo>
                <a:lnTo>
                  <a:pt x="462514" y="561567"/>
                </a:lnTo>
                <a:lnTo>
                  <a:pt x="454967" y="557198"/>
                </a:lnTo>
                <a:lnTo>
                  <a:pt x="447817" y="552432"/>
                </a:lnTo>
                <a:lnTo>
                  <a:pt x="440667" y="547667"/>
                </a:lnTo>
                <a:lnTo>
                  <a:pt x="433120" y="542106"/>
                </a:lnTo>
                <a:lnTo>
                  <a:pt x="425970" y="536149"/>
                </a:lnTo>
                <a:lnTo>
                  <a:pt x="418423" y="529795"/>
                </a:lnTo>
                <a:lnTo>
                  <a:pt x="411273" y="523043"/>
                </a:lnTo>
                <a:lnTo>
                  <a:pt x="403726" y="515895"/>
                </a:lnTo>
                <a:lnTo>
                  <a:pt x="396576" y="508349"/>
                </a:lnTo>
                <a:lnTo>
                  <a:pt x="389426" y="500803"/>
                </a:lnTo>
                <a:lnTo>
                  <a:pt x="382276" y="492860"/>
                </a:lnTo>
                <a:lnTo>
                  <a:pt x="375523" y="483726"/>
                </a:lnTo>
                <a:lnTo>
                  <a:pt x="368770" y="475386"/>
                </a:lnTo>
                <a:lnTo>
                  <a:pt x="362415" y="466251"/>
                </a:lnTo>
                <a:lnTo>
                  <a:pt x="356059" y="456720"/>
                </a:lnTo>
                <a:lnTo>
                  <a:pt x="350498" y="447188"/>
                </a:lnTo>
                <a:lnTo>
                  <a:pt x="344937" y="436862"/>
                </a:lnTo>
                <a:lnTo>
                  <a:pt x="339376" y="426934"/>
                </a:lnTo>
                <a:lnTo>
                  <a:pt x="334212" y="416211"/>
                </a:lnTo>
                <a:lnTo>
                  <a:pt x="329048" y="405885"/>
                </a:lnTo>
                <a:lnTo>
                  <a:pt x="325076" y="394765"/>
                </a:lnTo>
                <a:lnTo>
                  <a:pt x="320706" y="383247"/>
                </a:lnTo>
                <a:lnTo>
                  <a:pt x="317529" y="372127"/>
                </a:lnTo>
                <a:lnTo>
                  <a:pt x="313954" y="360610"/>
                </a:lnTo>
                <a:lnTo>
                  <a:pt x="311570" y="368156"/>
                </a:lnTo>
                <a:lnTo>
                  <a:pt x="310379" y="371730"/>
                </a:lnTo>
                <a:lnTo>
                  <a:pt x="308392" y="374113"/>
                </a:lnTo>
                <a:lnTo>
                  <a:pt x="306804" y="376099"/>
                </a:lnTo>
                <a:lnTo>
                  <a:pt x="305612" y="378084"/>
                </a:lnTo>
                <a:lnTo>
                  <a:pt x="304023" y="378879"/>
                </a:lnTo>
                <a:lnTo>
                  <a:pt x="302037" y="379276"/>
                </a:lnTo>
                <a:lnTo>
                  <a:pt x="300051" y="378879"/>
                </a:lnTo>
                <a:lnTo>
                  <a:pt x="298462" y="377687"/>
                </a:lnTo>
                <a:lnTo>
                  <a:pt x="296873" y="375702"/>
                </a:lnTo>
                <a:lnTo>
                  <a:pt x="294887" y="373319"/>
                </a:lnTo>
                <a:lnTo>
                  <a:pt x="293298" y="370141"/>
                </a:lnTo>
                <a:lnTo>
                  <a:pt x="292106" y="366567"/>
                </a:lnTo>
                <a:lnTo>
                  <a:pt x="289326" y="357433"/>
                </a:lnTo>
                <a:lnTo>
                  <a:pt x="286942" y="346710"/>
                </a:lnTo>
                <a:lnTo>
                  <a:pt x="285354" y="334001"/>
                </a:lnTo>
                <a:lnTo>
                  <a:pt x="284559" y="320101"/>
                </a:lnTo>
                <a:lnTo>
                  <a:pt x="284162" y="305406"/>
                </a:lnTo>
                <a:lnTo>
                  <a:pt x="284559" y="290315"/>
                </a:lnTo>
                <a:lnTo>
                  <a:pt x="285354" y="276812"/>
                </a:lnTo>
                <a:lnTo>
                  <a:pt x="286942" y="264103"/>
                </a:lnTo>
                <a:lnTo>
                  <a:pt x="289326" y="252983"/>
                </a:lnTo>
                <a:lnTo>
                  <a:pt x="292106" y="244246"/>
                </a:lnTo>
                <a:lnTo>
                  <a:pt x="293298" y="240274"/>
                </a:lnTo>
                <a:lnTo>
                  <a:pt x="294887" y="237097"/>
                </a:lnTo>
                <a:lnTo>
                  <a:pt x="296873" y="234714"/>
                </a:lnTo>
                <a:lnTo>
                  <a:pt x="298462" y="232728"/>
                </a:lnTo>
                <a:lnTo>
                  <a:pt x="300051" y="231934"/>
                </a:lnTo>
                <a:lnTo>
                  <a:pt x="302037" y="231537"/>
                </a:lnTo>
                <a:lnTo>
                  <a:pt x="303229" y="231537"/>
                </a:lnTo>
                <a:lnTo>
                  <a:pt x="304420" y="232331"/>
                </a:lnTo>
                <a:lnTo>
                  <a:pt x="304817" y="222403"/>
                </a:lnTo>
                <a:lnTo>
                  <a:pt x="305215" y="212871"/>
                </a:lnTo>
                <a:lnTo>
                  <a:pt x="306406" y="204134"/>
                </a:lnTo>
                <a:lnTo>
                  <a:pt x="307598" y="196191"/>
                </a:lnTo>
                <a:lnTo>
                  <a:pt x="306804" y="185468"/>
                </a:lnTo>
                <a:lnTo>
                  <a:pt x="306406" y="175936"/>
                </a:lnTo>
                <a:lnTo>
                  <a:pt x="306406" y="166405"/>
                </a:lnTo>
                <a:lnTo>
                  <a:pt x="306804" y="158065"/>
                </a:lnTo>
                <a:lnTo>
                  <a:pt x="307598" y="150122"/>
                </a:lnTo>
                <a:lnTo>
                  <a:pt x="308790" y="142179"/>
                </a:lnTo>
                <a:lnTo>
                  <a:pt x="310379" y="135427"/>
                </a:lnTo>
                <a:lnTo>
                  <a:pt x="312365" y="128676"/>
                </a:lnTo>
                <a:lnTo>
                  <a:pt x="314748" y="122321"/>
                </a:lnTo>
                <a:lnTo>
                  <a:pt x="317529" y="116761"/>
                </a:lnTo>
                <a:lnTo>
                  <a:pt x="320309" y="111201"/>
                </a:lnTo>
                <a:lnTo>
                  <a:pt x="323884" y="106833"/>
                </a:lnTo>
                <a:lnTo>
                  <a:pt x="327062" y="102067"/>
                </a:lnTo>
                <a:lnTo>
                  <a:pt x="331431" y="98095"/>
                </a:lnTo>
                <a:lnTo>
                  <a:pt x="335404" y="94918"/>
                </a:lnTo>
                <a:lnTo>
                  <a:pt x="339773" y="91344"/>
                </a:lnTo>
                <a:lnTo>
                  <a:pt x="319912" y="91741"/>
                </a:lnTo>
                <a:lnTo>
                  <a:pt x="304420" y="92138"/>
                </a:lnTo>
                <a:lnTo>
                  <a:pt x="290915" y="93329"/>
                </a:lnTo>
                <a:lnTo>
                  <a:pt x="295284" y="90549"/>
                </a:lnTo>
                <a:lnTo>
                  <a:pt x="300051" y="88167"/>
                </a:lnTo>
                <a:lnTo>
                  <a:pt x="309981" y="82209"/>
                </a:lnTo>
                <a:lnTo>
                  <a:pt x="319117" y="75458"/>
                </a:lnTo>
                <a:lnTo>
                  <a:pt x="328651" y="68309"/>
                </a:lnTo>
                <a:lnTo>
                  <a:pt x="346923" y="54409"/>
                </a:lnTo>
                <a:lnTo>
                  <a:pt x="355265" y="48452"/>
                </a:lnTo>
                <a:lnTo>
                  <a:pt x="363606" y="43686"/>
                </a:lnTo>
                <a:lnTo>
                  <a:pt x="373934" y="38920"/>
                </a:lnTo>
                <a:lnTo>
                  <a:pt x="384659" y="33757"/>
                </a:lnTo>
                <a:lnTo>
                  <a:pt x="394589" y="28992"/>
                </a:lnTo>
                <a:lnTo>
                  <a:pt x="405314" y="24623"/>
                </a:lnTo>
                <a:lnTo>
                  <a:pt x="414848" y="21049"/>
                </a:lnTo>
                <a:lnTo>
                  <a:pt x="425176" y="17474"/>
                </a:lnTo>
                <a:lnTo>
                  <a:pt x="434709" y="14694"/>
                </a:lnTo>
                <a:lnTo>
                  <a:pt x="444242" y="11914"/>
                </a:lnTo>
                <a:lnTo>
                  <a:pt x="454173" y="9134"/>
                </a:lnTo>
                <a:lnTo>
                  <a:pt x="463309" y="7148"/>
                </a:lnTo>
                <a:lnTo>
                  <a:pt x="472842" y="5560"/>
                </a:lnTo>
                <a:lnTo>
                  <a:pt x="481978" y="3574"/>
                </a:lnTo>
                <a:lnTo>
                  <a:pt x="491114" y="2383"/>
                </a:lnTo>
                <a:lnTo>
                  <a:pt x="500250" y="1588"/>
                </a:lnTo>
                <a:lnTo>
                  <a:pt x="517331" y="397"/>
                </a:lnTo>
                <a:lnTo>
                  <a:pt x="534014" y="0"/>
                </a:lnTo>
                <a:close/>
              </a:path>
            </a:pathLst>
          </a:custGeom>
          <a:solidFill>
            <a:schemeClr val="bg1"/>
          </a:solidFill>
          <a:ln>
            <a:noFill/>
          </a:ln>
        </p:spPr>
        <p:txBody>
          <a:bodyPr vert="horz" wrap="square" lIns="68573" tIns="34286" rIns="68573" bIns="34286"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a:ea typeface="宋体" panose="02010600030101010101" pitchFamily="2" charset="-122"/>
                <a:cs typeface="+mn-cs"/>
              </a:defRPr>
            </a:lvl9pPr>
          </a:lstStyle>
          <a:p>
            <a:endParaRPr lang="zh-CN" altLang="en-US" sz="1000" dirty="0">
              <a:solidFill>
                <a:srgbClr val="FFFFFF"/>
              </a:solidFill>
              <a:latin typeface="微软雅黑" panose="020B0503020204020204" pitchFamily="34" charset="-122"/>
              <a:ea typeface="微软雅黑" panose="020B0503020204020204" pitchFamily="34" charset="-122"/>
            </a:endParaRPr>
          </a:p>
        </p:txBody>
      </p:sp>
      <p:sp>
        <p:nvSpPr>
          <p:cNvPr id="16" name="Freeform 6"/>
          <p:cNvSpPr/>
          <p:nvPr/>
        </p:nvSpPr>
        <p:spPr bwMode="auto">
          <a:xfrm>
            <a:off x="742950" y="3510598"/>
            <a:ext cx="1076960" cy="1127760"/>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00D5DA"/>
          </a:solidFill>
          <a:ln>
            <a:noFill/>
          </a:ln>
        </p:spPr>
        <p:txBody>
          <a:bodyPr vert="horz" wrap="square" lIns="68573" tIns="270000" rIns="68573" bIns="1269000" numCol="1" anchor="t" anchorCtr="0" compatLnSpc="1"/>
          <a:lstStyle/>
          <a:p>
            <a:pPr algn="ctr"/>
            <a:r>
              <a:rPr lang="en-US" altLang="zh-CN" sz="1800" b="1" dirty="0">
                <a:solidFill>
                  <a:srgbClr val="FFFFFF"/>
                </a:solidFill>
                <a:latin typeface="微软雅黑" panose="020B0503020204020204" pitchFamily="34" charset="-122"/>
                <a:ea typeface="微软雅黑" panose="020B0503020204020204" pitchFamily="34" charset="-122"/>
              </a:rPr>
              <a:t>5,986</a:t>
            </a:r>
            <a:endParaRPr lang="en-US" altLang="zh-CN" sz="1800" b="1" dirty="0">
              <a:solidFill>
                <a:srgbClr val="FFFFFF"/>
              </a:solidFill>
              <a:latin typeface="微软雅黑" panose="020B0503020204020204" pitchFamily="34" charset="-122"/>
              <a:ea typeface="微软雅黑" panose="020B0503020204020204" pitchFamily="34" charset="-122"/>
            </a:endParaRPr>
          </a:p>
        </p:txBody>
      </p:sp>
      <p:sp>
        <p:nvSpPr>
          <p:cNvPr id="19" name="KSO_Shape"/>
          <p:cNvSpPr/>
          <p:nvPr/>
        </p:nvSpPr>
        <p:spPr bwMode="auto">
          <a:xfrm>
            <a:off x="1187450" y="4018598"/>
            <a:ext cx="187325" cy="351790"/>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p:spPr>
        <p:txBody>
          <a:bodyPr vert="horz" wrap="square" lIns="68573" tIns="34286" rIns="68573" bIns="34286"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a:ea typeface="宋体" panose="02010600030101010101" pitchFamily="2" charset="-122"/>
                <a:cs typeface="+mn-cs"/>
              </a:defRPr>
            </a:lvl9pPr>
          </a:lstStyle>
          <a:p>
            <a:endParaRPr lang="zh-CN" altLang="en-US" sz="1000" dirty="0">
              <a:solidFill>
                <a:srgbClr val="FFFFFF"/>
              </a:solidFill>
              <a:latin typeface="微软雅黑" panose="020B0503020204020204" pitchFamily="34" charset="-122"/>
              <a:ea typeface="微软雅黑" panose="020B0503020204020204" pitchFamily="34" charset="-122"/>
            </a:endParaRPr>
          </a:p>
        </p:txBody>
      </p:sp>
      <p:sp>
        <p:nvSpPr>
          <p:cNvPr id="32" name="Freeform 6"/>
          <p:cNvSpPr/>
          <p:nvPr/>
        </p:nvSpPr>
        <p:spPr bwMode="auto">
          <a:xfrm>
            <a:off x="5044440" y="3510598"/>
            <a:ext cx="1076960" cy="1127760"/>
          </a:xfrm>
          <a:custGeom>
            <a:avLst/>
            <a:gdLst>
              <a:gd name="T0" fmla="*/ 0 w 1247"/>
              <a:gd name="T1" fmla="*/ 0 h 1306"/>
              <a:gd name="T2" fmla="*/ 1247 w 1247"/>
              <a:gd name="T3" fmla="*/ 0 h 1306"/>
              <a:gd name="T4" fmla="*/ 1247 w 1247"/>
              <a:gd name="T5" fmla="*/ 945 h 1306"/>
              <a:gd name="T6" fmla="*/ 623 w 1247"/>
              <a:gd name="T7" fmla="*/ 1306 h 1306"/>
              <a:gd name="T8" fmla="*/ 0 w 1247"/>
              <a:gd name="T9" fmla="*/ 945 h 1306"/>
              <a:gd name="T10" fmla="*/ 0 w 1247"/>
              <a:gd name="T11" fmla="*/ 0 h 1306"/>
            </a:gdLst>
            <a:ahLst/>
            <a:cxnLst>
              <a:cxn ang="0">
                <a:pos x="T0" y="T1"/>
              </a:cxn>
              <a:cxn ang="0">
                <a:pos x="T2" y="T3"/>
              </a:cxn>
              <a:cxn ang="0">
                <a:pos x="T4" y="T5"/>
              </a:cxn>
              <a:cxn ang="0">
                <a:pos x="T6" y="T7"/>
              </a:cxn>
              <a:cxn ang="0">
                <a:pos x="T8" y="T9"/>
              </a:cxn>
              <a:cxn ang="0">
                <a:pos x="T10" y="T11"/>
              </a:cxn>
            </a:cxnLst>
            <a:rect l="0" t="0" r="r" b="b"/>
            <a:pathLst>
              <a:path w="1247" h="1306">
                <a:moveTo>
                  <a:pt x="0" y="0"/>
                </a:moveTo>
                <a:lnTo>
                  <a:pt x="1247" y="0"/>
                </a:lnTo>
                <a:lnTo>
                  <a:pt x="1247" y="945"/>
                </a:lnTo>
                <a:lnTo>
                  <a:pt x="623" y="1306"/>
                </a:lnTo>
                <a:lnTo>
                  <a:pt x="0" y="945"/>
                </a:lnTo>
                <a:lnTo>
                  <a:pt x="0" y="0"/>
                </a:lnTo>
                <a:close/>
              </a:path>
            </a:pathLst>
          </a:custGeom>
          <a:solidFill>
            <a:srgbClr val="FF2250"/>
          </a:solidFill>
          <a:ln>
            <a:noFill/>
          </a:ln>
        </p:spPr>
        <p:txBody>
          <a:bodyPr vert="horz" wrap="square" lIns="68573" tIns="270000" rIns="68573" bIns="1269000" numCol="1" anchor="t" anchorCtr="0" compatLnSpc="1"/>
          <a:lstStyle/>
          <a:p>
            <a:pPr algn="ctr"/>
            <a:r>
              <a:rPr lang="en-US" altLang="zh-CN" sz="1800" b="1" dirty="0">
                <a:solidFill>
                  <a:srgbClr val="FFFFFF"/>
                </a:solidFill>
                <a:latin typeface="微软雅黑" panose="020B0503020204020204" pitchFamily="34" charset="-122"/>
                <a:ea typeface="微软雅黑" panose="020B0503020204020204" pitchFamily="34" charset="-122"/>
              </a:rPr>
              <a:t>6,125</a:t>
            </a:r>
            <a:endParaRPr lang="en-US" altLang="zh-CN" sz="1800" b="1" dirty="0">
              <a:solidFill>
                <a:srgbClr val="FFFFFF"/>
              </a:solidFill>
              <a:latin typeface="微软雅黑" panose="020B0503020204020204" pitchFamily="34" charset="-122"/>
              <a:ea typeface="微软雅黑" panose="020B0503020204020204" pitchFamily="34" charset="-122"/>
            </a:endParaRPr>
          </a:p>
        </p:txBody>
      </p:sp>
      <p:sp>
        <p:nvSpPr>
          <p:cNvPr id="33" name="KSO_Shape"/>
          <p:cNvSpPr/>
          <p:nvPr/>
        </p:nvSpPr>
        <p:spPr bwMode="auto">
          <a:xfrm>
            <a:off x="5406390" y="4027488"/>
            <a:ext cx="351790" cy="332740"/>
          </a:xfrm>
          <a:custGeom>
            <a:avLst/>
            <a:gdLst>
              <a:gd name="T0" fmla="*/ 576551976 w 5778"/>
              <a:gd name="T1" fmla="*/ 0 h 5471"/>
              <a:gd name="T2" fmla="*/ 587313346 w 5778"/>
              <a:gd name="T3" fmla="*/ 1630345 h 5471"/>
              <a:gd name="T4" fmla="*/ 597313772 w 5778"/>
              <a:gd name="T5" fmla="*/ 5326145 h 5471"/>
              <a:gd name="T6" fmla="*/ 606227510 w 5778"/>
              <a:gd name="T7" fmla="*/ 10761067 h 5471"/>
              <a:gd name="T8" fmla="*/ 613836301 w 5778"/>
              <a:gd name="T9" fmla="*/ 17717886 h 5471"/>
              <a:gd name="T10" fmla="*/ 620141132 w 5778"/>
              <a:gd name="T11" fmla="*/ 26087495 h 5471"/>
              <a:gd name="T12" fmla="*/ 624815273 w 5778"/>
              <a:gd name="T13" fmla="*/ 35544220 h 5471"/>
              <a:gd name="T14" fmla="*/ 627424180 w 5778"/>
              <a:gd name="T15" fmla="*/ 45979283 h 5471"/>
              <a:gd name="T16" fmla="*/ 628076324 w 5778"/>
              <a:gd name="T17" fmla="*/ 382291463 h 5471"/>
              <a:gd name="T18" fmla="*/ 627424180 w 5778"/>
              <a:gd name="T19" fmla="*/ 390552294 h 5471"/>
              <a:gd name="T20" fmla="*/ 624815273 w 5778"/>
              <a:gd name="T21" fmla="*/ 400987358 h 5471"/>
              <a:gd name="T22" fmla="*/ 620141132 w 5778"/>
              <a:gd name="T23" fmla="*/ 410444083 h 5471"/>
              <a:gd name="T24" fmla="*/ 613836301 w 5778"/>
              <a:gd name="T25" fmla="*/ 418814021 h 5471"/>
              <a:gd name="T26" fmla="*/ 606227510 w 5778"/>
              <a:gd name="T27" fmla="*/ 425770511 h 5471"/>
              <a:gd name="T28" fmla="*/ 597313772 w 5778"/>
              <a:gd name="T29" fmla="*/ 431205433 h 5471"/>
              <a:gd name="T30" fmla="*/ 587313346 w 5778"/>
              <a:gd name="T31" fmla="*/ 434901233 h 5471"/>
              <a:gd name="T32" fmla="*/ 576551976 w 5778"/>
              <a:gd name="T33" fmla="*/ 436531907 h 5471"/>
              <a:gd name="T34" fmla="*/ 51633149 w 5778"/>
              <a:gd name="T35" fmla="*/ 436531907 h 5471"/>
              <a:gd name="T36" fmla="*/ 40871778 w 5778"/>
              <a:gd name="T37" fmla="*/ 434901233 h 5471"/>
              <a:gd name="T38" fmla="*/ 30871023 w 5778"/>
              <a:gd name="T39" fmla="*/ 431205433 h 5471"/>
              <a:gd name="T40" fmla="*/ 21957614 w 5778"/>
              <a:gd name="T41" fmla="*/ 425770511 h 5471"/>
              <a:gd name="T42" fmla="*/ 14131223 w 5778"/>
              <a:gd name="T43" fmla="*/ 418814021 h 5471"/>
              <a:gd name="T44" fmla="*/ 7826391 w 5778"/>
              <a:gd name="T45" fmla="*/ 410444083 h 5471"/>
              <a:gd name="T46" fmla="*/ 3369852 w 5778"/>
              <a:gd name="T47" fmla="*/ 400987358 h 5471"/>
              <a:gd name="T48" fmla="*/ 652144 w 5778"/>
              <a:gd name="T49" fmla="*/ 390552294 h 5471"/>
              <a:gd name="T50" fmla="*/ 0 w 5778"/>
              <a:gd name="T51" fmla="*/ 54240444 h 5471"/>
              <a:gd name="T52" fmla="*/ 652144 w 5778"/>
              <a:gd name="T53" fmla="*/ 45979283 h 5471"/>
              <a:gd name="T54" fmla="*/ 3369852 w 5778"/>
              <a:gd name="T55" fmla="*/ 35544220 h 5471"/>
              <a:gd name="T56" fmla="*/ 7826391 w 5778"/>
              <a:gd name="T57" fmla="*/ 26087495 h 5471"/>
              <a:gd name="T58" fmla="*/ 14131223 w 5778"/>
              <a:gd name="T59" fmla="*/ 17717886 h 5471"/>
              <a:gd name="T60" fmla="*/ 21957614 w 5778"/>
              <a:gd name="T61" fmla="*/ 10761067 h 5471"/>
              <a:gd name="T62" fmla="*/ 30871023 w 5778"/>
              <a:gd name="T63" fmla="*/ 5326145 h 5471"/>
              <a:gd name="T64" fmla="*/ 40871778 w 5778"/>
              <a:gd name="T65" fmla="*/ 1630345 h 5471"/>
              <a:gd name="T66" fmla="*/ 51633149 w 5778"/>
              <a:gd name="T67" fmla="*/ 0 h 5471"/>
              <a:gd name="T68" fmla="*/ 154355774 w 5778"/>
              <a:gd name="T69" fmla="*/ 556643094 h 5471"/>
              <a:gd name="T70" fmla="*/ 206749868 w 5778"/>
              <a:gd name="T71" fmla="*/ 548382263 h 5471"/>
              <a:gd name="T72" fmla="*/ 259143962 w 5778"/>
              <a:gd name="T73" fmla="*/ 543273344 h 5471"/>
              <a:gd name="T74" fmla="*/ 384150602 w 5778"/>
              <a:gd name="T75" fmla="*/ 543925679 h 5471"/>
              <a:gd name="T76" fmla="*/ 434370662 w 5778"/>
              <a:gd name="T77" fmla="*/ 549034269 h 5471"/>
              <a:gd name="T78" fmla="*/ 484699193 w 5778"/>
              <a:gd name="T79" fmla="*/ 556643094 h 5471"/>
              <a:gd name="T80" fmla="*/ 154355774 w 5778"/>
              <a:gd name="T81" fmla="*/ 556643094 h 5471"/>
              <a:gd name="T82" fmla="*/ 577856264 w 5778"/>
              <a:gd name="T83" fmla="*/ 339681647 h 5471"/>
              <a:gd name="T84" fmla="*/ 524049081 w 5778"/>
              <a:gd name="T85" fmla="*/ 365117135 h 5471"/>
              <a:gd name="T86" fmla="*/ 517309707 w 5778"/>
              <a:gd name="T87" fmla="*/ 366203922 h 5471"/>
              <a:gd name="T88" fmla="*/ 509700587 w 5778"/>
              <a:gd name="T89" fmla="*/ 370334502 h 5471"/>
              <a:gd name="T90" fmla="*/ 504156700 w 5778"/>
              <a:gd name="T91" fmla="*/ 376965318 h 5471"/>
              <a:gd name="T92" fmla="*/ 501548123 w 5778"/>
              <a:gd name="T93" fmla="*/ 385334927 h 5471"/>
              <a:gd name="T94" fmla="*/ 501874195 w 5778"/>
              <a:gd name="T95" fmla="*/ 392182969 h 5471"/>
              <a:gd name="T96" fmla="*/ 505243718 w 5778"/>
              <a:gd name="T97" fmla="*/ 400226574 h 5471"/>
              <a:gd name="T98" fmla="*/ 511439748 w 5778"/>
              <a:gd name="T99" fmla="*/ 406422280 h 5471"/>
              <a:gd name="T100" fmla="*/ 519483741 w 5778"/>
              <a:gd name="T101" fmla="*/ 409792077 h 5471"/>
              <a:gd name="T102" fmla="*/ 526331916 w 5778"/>
              <a:gd name="T103" fmla="*/ 410009302 h 5471"/>
              <a:gd name="T104" fmla="*/ 534701981 w 5778"/>
              <a:gd name="T105" fmla="*/ 407509396 h 5471"/>
              <a:gd name="T106" fmla="*/ 541441355 w 5778"/>
              <a:gd name="T107" fmla="*/ 402074474 h 5471"/>
              <a:gd name="T108" fmla="*/ 545572152 w 5778"/>
              <a:gd name="T109" fmla="*/ 394465649 h 5471"/>
              <a:gd name="T110" fmla="*/ 546659169 w 5778"/>
              <a:gd name="T111" fmla="*/ 387617608 h 5471"/>
              <a:gd name="T112" fmla="*/ 544811207 w 5778"/>
              <a:gd name="T113" fmla="*/ 378921666 h 5471"/>
              <a:gd name="T114" fmla="*/ 539919465 w 5778"/>
              <a:gd name="T115" fmla="*/ 371747622 h 5471"/>
              <a:gd name="T116" fmla="*/ 532854019 w 5778"/>
              <a:gd name="T117" fmla="*/ 366965035 h 5471"/>
              <a:gd name="T118" fmla="*/ 524049081 w 5778"/>
              <a:gd name="T119" fmla="*/ 365117135 h 54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8" h="5471">
                <a:moveTo>
                  <a:pt x="500" y="0"/>
                </a:moveTo>
                <a:lnTo>
                  <a:pt x="5278" y="0"/>
                </a:lnTo>
                <a:lnTo>
                  <a:pt x="5304" y="0"/>
                </a:lnTo>
                <a:lnTo>
                  <a:pt x="5328" y="2"/>
                </a:lnTo>
                <a:lnTo>
                  <a:pt x="5354" y="5"/>
                </a:lnTo>
                <a:lnTo>
                  <a:pt x="5379" y="10"/>
                </a:lnTo>
                <a:lnTo>
                  <a:pt x="5403" y="15"/>
                </a:lnTo>
                <a:lnTo>
                  <a:pt x="5427" y="22"/>
                </a:lnTo>
                <a:lnTo>
                  <a:pt x="5450" y="30"/>
                </a:lnTo>
                <a:lnTo>
                  <a:pt x="5472" y="39"/>
                </a:lnTo>
                <a:lnTo>
                  <a:pt x="5495" y="49"/>
                </a:lnTo>
                <a:lnTo>
                  <a:pt x="5516" y="60"/>
                </a:lnTo>
                <a:lnTo>
                  <a:pt x="5537" y="72"/>
                </a:lnTo>
                <a:lnTo>
                  <a:pt x="5557" y="85"/>
                </a:lnTo>
                <a:lnTo>
                  <a:pt x="5577" y="99"/>
                </a:lnTo>
                <a:lnTo>
                  <a:pt x="5596" y="113"/>
                </a:lnTo>
                <a:lnTo>
                  <a:pt x="5614" y="130"/>
                </a:lnTo>
                <a:lnTo>
                  <a:pt x="5631" y="146"/>
                </a:lnTo>
                <a:lnTo>
                  <a:pt x="5647" y="163"/>
                </a:lnTo>
                <a:lnTo>
                  <a:pt x="5663" y="181"/>
                </a:lnTo>
                <a:lnTo>
                  <a:pt x="5679" y="200"/>
                </a:lnTo>
                <a:lnTo>
                  <a:pt x="5692" y="220"/>
                </a:lnTo>
                <a:lnTo>
                  <a:pt x="5705" y="240"/>
                </a:lnTo>
                <a:lnTo>
                  <a:pt x="5718" y="261"/>
                </a:lnTo>
                <a:lnTo>
                  <a:pt x="5729" y="283"/>
                </a:lnTo>
                <a:lnTo>
                  <a:pt x="5739" y="305"/>
                </a:lnTo>
                <a:lnTo>
                  <a:pt x="5748" y="327"/>
                </a:lnTo>
                <a:lnTo>
                  <a:pt x="5755" y="351"/>
                </a:lnTo>
                <a:lnTo>
                  <a:pt x="5762" y="374"/>
                </a:lnTo>
                <a:lnTo>
                  <a:pt x="5768" y="399"/>
                </a:lnTo>
                <a:lnTo>
                  <a:pt x="5772" y="423"/>
                </a:lnTo>
                <a:lnTo>
                  <a:pt x="5775" y="448"/>
                </a:lnTo>
                <a:lnTo>
                  <a:pt x="5778" y="473"/>
                </a:lnTo>
                <a:lnTo>
                  <a:pt x="5778" y="499"/>
                </a:lnTo>
                <a:lnTo>
                  <a:pt x="5778" y="3517"/>
                </a:lnTo>
                <a:lnTo>
                  <a:pt x="5778" y="3543"/>
                </a:lnTo>
                <a:lnTo>
                  <a:pt x="5775" y="3568"/>
                </a:lnTo>
                <a:lnTo>
                  <a:pt x="5772" y="3593"/>
                </a:lnTo>
                <a:lnTo>
                  <a:pt x="5768" y="3617"/>
                </a:lnTo>
                <a:lnTo>
                  <a:pt x="5762" y="3642"/>
                </a:lnTo>
                <a:lnTo>
                  <a:pt x="5755" y="3665"/>
                </a:lnTo>
                <a:lnTo>
                  <a:pt x="5748" y="3689"/>
                </a:lnTo>
                <a:lnTo>
                  <a:pt x="5739" y="3711"/>
                </a:lnTo>
                <a:lnTo>
                  <a:pt x="5729" y="3733"/>
                </a:lnTo>
                <a:lnTo>
                  <a:pt x="5718" y="3754"/>
                </a:lnTo>
                <a:lnTo>
                  <a:pt x="5705" y="3776"/>
                </a:lnTo>
                <a:lnTo>
                  <a:pt x="5692" y="3796"/>
                </a:lnTo>
                <a:lnTo>
                  <a:pt x="5679" y="3816"/>
                </a:lnTo>
                <a:lnTo>
                  <a:pt x="5663" y="3835"/>
                </a:lnTo>
                <a:lnTo>
                  <a:pt x="5647" y="3853"/>
                </a:lnTo>
                <a:lnTo>
                  <a:pt x="5631" y="3870"/>
                </a:lnTo>
                <a:lnTo>
                  <a:pt x="5614" y="3887"/>
                </a:lnTo>
                <a:lnTo>
                  <a:pt x="5596" y="3903"/>
                </a:lnTo>
                <a:lnTo>
                  <a:pt x="5577" y="3917"/>
                </a:lnTo>
                <a:lnTo>
                  <a:pt x="5557" y="3932"/>
                </a:lnTo>
                <a:lnTo>
                  <a:pt x="5537" y="3944"/>
                </a:lnTo>
                <a:lnTo>
                  <a:pt x="5516" y="3956"/>
                </a:lnTo>
                <a:lnTo>
                  <a:pt x="5495" y="3967"/>
                </a:lnTo>
                <a:lnTo>
                  <a:pt x="5472" y="3977"/>
                </a:lnTo>
                <a:lnTo>
                  <a:pt x="5450" y="3986"/>
                </a:lnTo>
                <a:lnTo>
                  <a:pt x="5427" y="3994"/>
                </a:lnTo>
                <a:lnTo>
                  <a:pt x="5403" y="4001"/>
                </a:lnTo>
                <a:lnTo>
                  <a:pt x="5379" y="4006"/>
                </a:lnTo>
                <a:lnTo>
                  <a:pt x="5354" y="4011"/>
                </a:lnTo>
                <a:lnTo>
                  <a:pt x="5328" y="4014"/>
                </a:lnTo>
                <a:lnTo>
                  <a:pt x="5304" y="4016"/>
                </a:lnTo>
                <a:lnTo>
                  <a:pt x="5278" y="4016"/>
                </a:lnTo>
                <a:lnTo>
                  <a:pt x="500" y="4016"/>
                </a:lnTo>
                <a:lnTo>
                  <a:pt x="475" y="4016"/>
                </a:lnTo>
                <a:lnTo>
                  <a:pt x="449" y="4014"/>
                </a:lnTo>
                <a:lnTo>
                  <a:pt x="425" y="4011"/>
                </a:lnTo>
                <a:lnTo>
                  <a:pt x="400" y="4006"/>
                </a:lnTo>
                <a:lnTo>
                  <a:pt x="376" y="4001"/>
                </a:lnTo>
                <a:lnTo>
                  <a:pt x="352" y="3994"/>
                </a:lnTo>
                <a:lnTo>
                  <a:pt x="329" y="3986"/>
                </a:lnTo>
                <a:lnTo>
                  <a:pt x="305" y="3977"/>
                </a:lnTo>
                <a:lnTo>
                  <a:pt x="284" y="3967"/>
                </a:lnTo>
                <a:lnTo>
                  <a:pt x="262" y="3956"/>
                </a:lnTo>
                <a:lnTo>
                  <a:pt x="242" y="3944"/>
                </a:lnTo>
                <a:lnTo>
                  <a:pt x="221" y="3932"/>
                </a:lnTo>
                <a:lnTo>
                  <a:pt x="202" y="3917"/>
                </a:lnTo>
                <a:lnTo>
                  <a:pt x="183" y="3903"/>
                </a:lnTo>
                <a:lnTo>
                  <a:pt x="165" y="3887"/>
                </a:lnTo>
                <a:lnTo>
                  <a:pt x="147" y="3870"/>
                </a:lnTo>
                <a:lnTo>
                  <a:pt x="130" y="3853"/>
                </a:lnTo>
                <a:lnTo>
                  <a:pt x="115" y="3835"/>
                </a:lnTo>
                <a:lnTo>
                  <a:pt x="100" y="3816"/>
                </a:lnTo>
                <a:lnTo>
                  <a:pt x="86" y="3796"/>
                </a:lnTo>
                <a:lnTo>
                  <a:pt x="72" y="3776"/>
                </a:lnTo>
                <a:lnTo>
                  <a:pt x="61" y="3754"/>
                </a:lnTo>
                <a:lnTo>
                  <a:pt x="50" y="3733"/>
                </a:lnTo>
                <a:lnTo>
                  <a:pt x="40" y="3711"/>
                </a:lnTo>
                <a:lnTo>
                  <a:pt x="31" y="3689"/>
                </a:lnTo>
                <a:lnTo>
                  <a:pt x="22" y="3665"/>
                </a:lnTo>
                <a:lnTo>
                  <a:pt x="16" y="3642"/>
                </a:lnTo>
                <a:lnTo>
                  <a:pt x="10" y="3617"/>
                </a:lnTo>
                <a:lnTo>
                  <a:pt x="6" y="3593"/>
                </a:lnTo>
                <a:lnTo>
                  <a:pt x="3" y="3568"/>
                </a:lnTo>
                <a:lnTo>
                  <a:pt x="1" y="3543"/>
                </a:lnTo>
                <a:lnTo>
                  <a:pt x="0" y="3517"/>
                </a:lnTo>
                <a:lnTo>
                  <a:pt x="0" y="499"/>
                </a:lnTo>
                <a:lnTo>
                  <a:pt x="1" y="473"/>
                </a:lnTo>
                <a:lnTo>
                  <a:pt x="3" y="448"/>
                </a:lnTo>
                <a:lnTo>
                  <a:pt x="6" y="423"/>
                </a:lnTo>
                <a:lnTo>
                  <a:pt x="10" y="399"/>
                </a:lnTo>
                <a:lnTo>
                  <a:pt x="16" y="374"/>
                </a:lnTo>
                <a:lnTo>
                  <a:pt x="22" y="351"/>
                </a:lnTo>
                <a:lnTo>
                  <a:pt x="31" y="327"/>
                </a:lnTo>
                <a:lnTo>
                  <a:pt x="40" y="305"/>
                </a:lnTo>
                <a:lnTo>
                  <a:pt x="50" y="283"/>
                </a:lnTo>
                <a:lnTo>
                  <a:pt x="61" y="261"/>
                </a:lnTo>
                <a:lnTo>
                  <a:pt x="72" y="240"/>
                </a:lnTo>
                <a:lnTo>
                  <a:pt x="86" y="220"/>
                </a:lnTo>
                <a:lnTo>
                  <a:pt x="100" y="200"/>
                </a:lnTo>
                <a:lnTo>
                  <a:pt x="115" y="181"/>
                </a:lnTo>
                <a:lnTo>
                  <a:pt x="130" y="163"/>
                </a:lnTo>
                <a:lnTo>
                  <a:pt x="147" y="146"/>
                </a:lnTo>
                <a:lnTo>
                  <a:pt x="165" y="130"/>
                </a:lnTo>
                <a:lnTo>
                  <a:pt x="183" y="113"/>
                </a:lnTo>
                <a:lnTo>
                  <a:pt x="202" y="99"/>
                </a:lnTo>
                <a:lnTo>
                  <a:pt x="221" y="85"/>
                </a:lnTo>
                <a:lnTo>
                  <a:pt x="242" y="72"/>
                </a:lnTo>
                <a:lnTo>
                  <a:pt x="262" y="60"/>
                </a:lnTo>
                <a:lnTo>
                  <a:pt x="284" y="49"/>
                </a:lnTo>
                <a:lnTo>
                  <a:pt x="305" y="39"/>
                </a:lnTo>
                <a:lnTo>
                  <a:pt x="329" y="30"/>
                </a:lnTo>
                <a:lnTo>
                  <a:pt x="352" y="22"/>
                </a:lnTo>
                <a:lnTo>
                  <a:pt x="376" y="15"/>
                </a:lnTo>
                <a:lnTo>
                  <a:pt x="400" y="10"/>
                </a:lnTo>
                <a:lnTo>
                  <a:pt x="425" y="5"/>
                </a:lnTo>
                <a:lnTo>
                  <a:pt x="449" y="2"/>
                </a:lnTo>
                <a:lnTo>
                  <a:pt x="475" y="0"/>
                </a:lnTo>
                <a:lnTo>
                  <a:pt x="500" y="0"/>
                </a:lnTo>
                <a:close/>
                <a:moveTo>
                  <a:pt x="1420" y="5121"/>
                </a:moveTo>
                <a:lnTo>
                  <a:pt x="1420" y="5121"/>
                </a:lnTo>
                <a:lnTo>
                  <a:pt x="1541" y="5100"/>
                </a:lnTo>
                <a:lnTo>
                  <a:pt x="1661" y="5080"/>
                </a:lnTo>
                <a:lnTo>
                  <a:pt x="1781" y="5061"/>
                </a:lnTo>
                <a:lnTo>
                  <a:pt x="1902" y="5045"/>
                </a:lnTo>
                <a:lnTo>
                  <a:pt x="2022" y="5031"/>
                </a:lnTo>
                <a:lnTo>
                  <a:pt x="2144" y="5018"/>
                </a:lnTo>
                <a:lnTo>
                  <a:pt x="2264" y="5007"/>
                </a:lnTo>
                <a:lnTo>
                  <a:pt x="2384" y="4998"/>
                </a:lnTo>
                <a:lnTo>
                  <a:pt x="2384" y="4304"/>
                </a:lnTo>
                <a:lnTo>
                  <a:pt x="3534" y="4304"/>
                </a:lnTo>
                <a:lnTo>
                  <a:pt x="3534" y="5004"/>
                </a:lnTo>
                <a:lnTo>
                  <a:pt x="3650" y="5014"/>
                </a:lnTo>
                <a:lnTo>
                  <a:pt x="3766" y="5025"/>
                </a:lnTo>
                <a:lnTo>
                  <a:pt x="3880" y="5037"/>
                </a:lnTo>
                <a:lnTo>
                  <a:pt x="3996" y="5051"/>
                </a:lnTo>
                <a:lnTo>
                  <a:pt x="4112" y="5066"/>
                </a:lnTo>
                <a:lnTo>
                  <a:pt x="4227" y="5083"/>
                </a:lnTo>
                <a:lnTo>
                  <a:pt x="4343" y="5102"/>
                </a:lnTo>
                <a:lnTo>
                  <a:pt x="4459" y="5121"/>
                </a:lnTo>
                <a:lnTo>
                  <a:pt x="4459" y="5471"/>
                </a:lnTo>
                <a:lnTo>
                  <a:pt x="1420" y="5471"/>
                </a:lnTo>
                <a:lnTo>
                  <a:pt x="1420" y="5121"/>
                </a:lnTo>
                <a:close/>
                <a:moveTo>
                  <a:pt x="443" y="467"/>
                </a:moveTo>
                <a:lnTo>
                  <a:pt x="443" y="3125"/>
                </a:lnTo>
                <a:lnTo>
                  <a:pt x="5316" y="3125"/>
                </a:lnTo>
                <a:lnTo>
                  <a:pt x="5316" y="467"/>
                </a:lnTo>
                <a:lnTo>
                  <a:pt x="443" y="467"/>
                </a:lnTo>
                <a:close/>
                <a:moveTo>
                  <a:pt x="4821" y="3359"/>
                </a:moveTo>
                <a:lnTo>
                  <a:pt x="4821" y="3359"/>
                </a:lnTo>
                <a:lnTo>
                  <a:pt x="4800" y="3360"/>
                </a:lnTo>
                <a:lnTo>
                  <a:pt x="4779" y="3363"/>
                </a:lnTo>
                <a:lnTo>
                  <a:pt x="4759" y="3369"/>
                </a:lnTo>
                <a:lnTo>
                  <a:pt x="4740" y="3376"/>
                </a:lnTo>
                <a:lnTo>
                  <a:pt x="4722" y="3384"/>
                </a:lnTo>
                <a:lnTo>
                  <a:pt x="4705" y="3394"/>
                </a:lnTo>
                <a:lnTo>
                  <a:pt x="4689" y="3407"/>
                </a:lnTo>
                <a:lnTo>
                  <a:pt x="4674" y="3420"/>
                </a:lnTo>
                <a:lnTo>
                  <a:pt x="4661" y="3435"/>
                </a:lnTo>
                <a:lnTo>
                  <a:pt x="4648" y="3450"/>
                </a:lnTo>
                <a:lnTo>
                  <a:pt x="4638" y="3468"/>
                </a:lnTo>
                <a:lnTo>
                  <a:pt x="4630" y="3486"/>
                </a:lnTo>
                <a:lnTo>
                  <a:pt x="4623" y="3505"/>
                </a:lnTo>
                <a:lnTo>
                  <a:pt x="4617" y="3525"/>
                </a:lnTo>
                <a:lnTo>
                  <a:pt x="4614" y="3545"/>
                </a:lnTo>
                <a:lnTo>
                  <a:pt x="4613" y="3566"/>
                </a:lnTo>
                <a:lnTo>
                  <a:pt x="4614" y="3587"/>
                </a:lnTo>
                <a:lnTo>
                  <a:pt x="4617" y="3608"/>
                </a:lnTo>
                <a:lnTo>
                  <a:pt x="4623" y="3629"/>
                </a:lnTo>
                <a:lnTo>
                  <a:pt x="4630" y="3647"/>
                </a:lnTo>
                <a:lnTo>
                  <a:pt x="4638" y="3665"/>
                </a:lnTo>
                <a:lnTo>
                  <a:pt x="4648" y="3682"/>
                </a:lnTo>
                <a:lnTo>
                  <a:pt x="4661" y="3699"/>
                </a:lnTo>
                <a:lnTo>
                  <a:pt x="4674" y="3713"/>
                </a:lnTo>
                <a:lnTo>
                  <a:pt x="4689" y="3727"/>
                </a:lnTo>
                <a:lnTo>
                  <a:pt x="4705" y="3739"/>
                </a:lnTo>
                <a:lnTo>
                  <a:pt x="4722" y="3749"/>
                </a:lnTo>
                <a:lnTo>
                  <a:pt x="4740" y="3758"/>
                </a:lnTo>
                <a:lnTo>
                  <a:pt x="4759" y="3765"/>
                </a:lnTo>
                <a:lnTo>
                  <a:pt x="4779" y="3770"/>
                </a:lnTo>
                <a:lnTo>
                  <a:pt x="4800" y="3772"/>
                </a:lnTo>
                <a:lnTo>
                  <a:pt x="4821" y="3773"/>
                </a:lnTo>
                <a:lnTo>
                  <a:pt x="4842" y="3772"/>
                </a:lnTo>
                <a:lnTo>
                  <a:pt x="4863" y="3770"/>
                </a:lnTo>
                <a:lnTo>
                  <a:pt x="4883" y="3765"/>
                </a:lnTo>
                <a:lnTo>
                  <a:pt x="4902" y="3758"/>
                </a:lnTo>
                <a:lnTo>
                  <a:pt x="4919" y="3749"/>
                </a:lnTo>
                <a:lnTo>
                  <a:pt x="4937" y="3739"/>
                </a:lnTo>
                <a:lnTo>
                  <a:pt x="4953" y="3727"/>
                </a:lnTo>
                <a:lnTo>
                  <a:pt x="4967" y="3713"/>
                </a:lnTo>
                <a:lnTo>
                  <a:pt x="4981" y="3699"/>
                </a:lnTo>
                <a:lnTo>
                  <a:pt x="4993" y="3682"/>
                </a:lnTo>
                <a:lnTo>
                  <a:pt x="5003" y="3665"/>
                </a:lnTo>
                <a:lnTo>
                  <a:pt x="5012" y="3647"/>
                </a:lnTo>
                <a:lnTo>
                  <a:pt x="5019" y="3629"/>
                </a:lnTo>
                <a:lnTo>
                  <a:pt x="5024" y="3608"/>
                </a:lnTo>
                <a:lnTo>
                  <a:pt x="5027" y="3587"/>
                </a:lnTo>
                <a:lnTo>
                  <a:pt x="5029" y="3566"/>
                </a:lnTo>
                <a:lnTo>
                  <a:pt x="5027" y="3545"/>
                </a:lnTo>
                <a:lnTo>
                  <a:pt x="5024" y="3525"/>
                </a:lnTo>
                <a:lnTo>
                  <a:pt x="5019" y="3505"/>
                </a:lnTo>
                <a:lnTo>
                  <a:pt x="5012" y="3486"/>
                </a:lnTo>
                <a:lnTo>
                  <a:pt x="5003" y="3468"/>
                </a:lnTo>
                <a:lnTo>
                  <a:pt x="4993" y="3450"/>
                </a:lnTo>
                <a:lnTo>
                  <a:pt x="4981" y="3435"/>
                </a:lnTo>
                <a:lnTo>
                  <a:pt x="4967" y="3420"/>
                </a:lnTo>
                <a:lnTo>
                  <a:pt x="4953" y="3407"/>
                </a:lnTo>
                <a:lnTo>
                  <a:pt x="4937" y="3394"/>
                </a:lnTo>
                <a:lnTo>
                  <a:pt x="4919" y="3384"/>
                </a:lnTo>
                <a:lnTo>
                  <a:pt x="4902" y="3376"/>
                </a:lnTo>
                <a:lnTo>
                  <a:pt x="4883" y="3369"/>
                </a:lnTo>
                <a:lnTo>
                  <a:pt x="4863" y="3363"/>
                </a:lnTo>
                <a:lnTo>
                  <a:pt x="4842" y="3360"/>
                </a:lnTo>
                <a:lnTo>
                  <a:pt x="4821" y="3359"/>
                </a:lnTo>
                <a:close/>
              </a:path>
            </a:pathLst>
          </a:custGeom>
          <a:solidFill>
            <a:schemeClr val="bg1"/>
          </a:solidFill>
          <a:ln>
            <a:noFill/>
          </a:ln>
        </p:spPr>
        <p:txBody>
          <a:bodyPr vert="horz" wrap="square" lIns="68573" tIns="34286" rIns="68573" bIns="34286" numCol="1" anchor="t" anchorCtr="0" compatLnSpc="1"/>
          <a:lstStyle>
            <a:defPPr>
              <a:defRPr lang="zh-CN"/>
            </a:defPPr>
            <a:lvl1pPr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a:ea typeface="宋体" panose="02010600030101010101" pitchFamily="2" charset="-122"/>
                <a:cs typeface="+mn-cs"/>
              </a:defRPr>
            </a:lvl9pPr>
          </a:lstStyle>
          <a:p>
            <a:endParaRPr lang="zh-CN" altLang="en-US" sz="1000" dirty="0">
              <a:solidFill>
                <a:srgbClr val="FFFFFF"/>
              </a:solidFill>
              <a:latin typeface="微软雅黑" panose="020B0503020204020204" pitchFamily="34" charset="-122"/>
              <a:ea typeface="微软雅黑" panose="020B0503020204020204" pitchFamily="34" charset="-122"/>
            </a:endParaRPr>
          </a:p>
        </p:txBody>
      </p:sp>
      <p:sp>
        <p:nvSpPr>
          <p:cNvPr id="14" name="矩形 13"/>
          <p:cNvSpPr/>
          <p:nvPr/>
        </p:nvSpPr>
        <p:spPr>
          <a:xfrm>
            <a:off x="2128520" y="1861503"/>
            <a:ext cx="1428274" cy="321945"/>
          </a:xfrm>
          <a:prstGeom prst="rect">
            <a:avLst/>
          </a:prstGeom>
        </p:spPr>
        <p:txBody>
          <a:bodyPr wrap="square">
            <a:spAutoFit/>
          </a:bodyPr>
          <a:lstStyle/>
          <a:p>
            <a:pPr algn="l"/>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2128520" y="2177733"/>
            <a:ext cx="2387442" cy="671989"/>
          </a:xfrm>
          <a:prstGeom prst="rect">
            <a:avLst/>
          </a:prstGeom>
        </p:spPr>
        <p:txBody>
          <a:bodyPr wrap="square">
            <a:spAutoFit/>
          </a:bodyPr>
          <a:lstStyle/>
          <a:p>
            <a:pPr algn="l">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输入您的内容输入您的内容输入您的内容输入您的内容输入您的内容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38" name="矩形 37"/>
          <p:cNvSpPr/>
          <p:nvPr/>
        </p:nvSpPr>
        <p:spPr>
          <a:xfrm>
            <a:off x="6363335" y="1861503"/>
            <a:ext cx="1428274" cy="321945"/>
          </a:xfrm>
          <a:prstGeom prst="rect">
            <a:avLst/>
          </a:prstGeom>
        </p:spPr>
        <p:txBody>
          <a:bodyPr wrap="square">
            <a:spAutoFit/>
          </a:bodyPr>
          <a:lstStyle/>
          <a:p>
            <a:pPr algn="l"/>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39" name="矩形 38"/>
          <p:cNvSpPr/>
          <p:nvPr/>
        </p:nvSpPr>
        <p:spPr>
          <a:xfrm>
            <a:off x="6363335" y="2177733"/>
            <a:ext cx="2387442" cy="671989"/>
          </a:xfrm>
          <a:prstGeom prst="rect">
            <a:avLst/>
          </a:prstGeom>
        </p:spPr>
        <p:txBody>
          <a:bodyPr wrap="square">
            <a:spAutoFit/>
          </a:bodyPr>
          <a:lstStyle/>
          <a:p>
            <a:pPr algn="l">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输入您的内容输入您的内容输入您的内容输入您的内容输入您的内容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41" name="矩形 40"/>
          <p:cNvSpPr/>
          <p:nvPr/>
        </p:nvSpPr>
        <p:spPr>
          <a:xfrm>
            <a:off x="2128520" y="3382328"/>
            <a:ext cx="1428274" cy="321945"/>
          </a:xfrm>
          <a:prstGeom prst="rect">
            <a:avLst/>
          </a:prstGeom>
        </p:spPr>
        <p:txBody>
          <a:bodyPr wrap="square">
            <a:spAutoFit/>
          </a:bodyPr>
          <a:lstStyle/>
          <a:p>
            <a:pPr algn="l"/>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15" name="矩形 14"/>
          <p:cNvSpPr/>
          <p:nvPr/>
        </p:nvSpPr>
        <p:spPr>
          <a:xfrm>
            <a:off x="2128520" y="3698558"/>
            <a:ext cx="2387442" cy="671989"/>
          </a:xfrm>
          <a:prstGeom prst="rect">
            <a:avLst/>
          </a:prstGeom>
        </p:spPr>
        <p:txBody>
          <a:bodyPr wrap="square">
            <a:spAutoFit/>
          </a:bodyPr>
          <a:lstStyle/>
          <a:p>
            <a:pPr algn="l">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输入您的内容输入您的内容输入您的内容输入您的内容输入您的内容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44" name="矩形 43"/>
          <p:cNvSpPr/>
          <p:nvPr/>
        </p:nvSpPr>
        <p:spPr>
          <a:xfrm>
            <a:off x="6363335" y="3382328"/>
            <a:ext cx="1428274" cy="321945"/>
          </a:xfrm>
          <a:prstGeom prst="rect">
            <a:avLst/>
          </a:prstGeom>
        </p:spPr>
        <p:txBody>
          <a:bodyPr wrap="square">
            <a:spAutoFit/>
          </a:bodyPr>
          <a:lstStyle/>
          <a:p>
            <a:pPr algn="l"/>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6363335" y="3698558"/>
            <a:ext cx="2387442" cy="671989"/>
          </a:xfrm>
          <a:prstGeom prst="rect">
            <a:avLst/>
          </a:prstGeom>
        </p:spPr>
        <p:txBody>
          <a:bodyPr wrap="square">
            <a:spAutoFit/>
          </a:bodyPr>
          <a:lstStyle/>
          <a:p>
            <a:pPr algn="l">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输入您的内容输入您的内容输入您的内容输入您的内容输入您的内容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2000">
    <p:random/>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502" name="image 1502"/>
          <p:cNvPicPr>
            <a:picLocks noChangeAspect="1"/>
          </p:cNvPicPr>
          <p:nvPr/>
        </p:nvPicPr>
        <p:blipFill>
          <a:blip r:embed="rId3"/>
          <a:stretch>
            <a:fillRect/>
          </a:stretch>
        </p:blipFill>
        <p:spPr>
          <a:xfrm rot="-10800000">
            <a:off x="742950" y="490855"/>
            <a:ext cx="652463" cy="576263"/>
          </a:xfrm>
          <a:prstGeom prst="rect">
            <a:avLst/>
          </a:prstGeom>
        </p:spPr>
      </p:pic>
      <p:grpSp>
        <p:nvGrpSpPr>
          <p:cNvPr id="1503" name="组合 1503"/>
          <p:cNvGrpSpPr/>
          <p:nvPr/>
        </p:nvGrpSpPr>
        <p:grpSpPr>
          <a:xfrm>
            <a:off x="1009427" y="640472"/>
            <a:ext cx="5046260" cy="750597"/>
            <a:chOff x="2691804" y="1707078"/>
            <a:chExt cx="13456693" cy="2001591"/>
          </a:xfrm>
        </p:grpSpPr>
        <p:sp>
          <p:nvSpPr>
            <p:cNvPr id="1504" name="Object 1504"/>
            <p:cNvSpPr txBox="1"/>
            <p:nvPr/>
          </p:nvSpPr>
          <p:spPr>
            <a:xfrm>
              <a:off x="2621359" y="2946669"/>
              <a:ext cx="13679540"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Essential elements for quality video</a:t>
              </a:r>
              <a:endParaRPr lang="zh-CN" altLang="en-US" dirty="0"/>
            </a:p>
          </p:txBody>
        </p:sp>
        <p:sp>
          <p:nvSpPr>
            <p:cNvPr id="1505" name="Object 1505"/>
            <p:cNvSpPr txBox="1"/>
            <p:nvPr/>
          </p:nvSpPr>
          <p:spPr>
            <a:xfrm>
              <a:off x="2590204" y="1630878"/>
              <a:ext cx="13274077"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优质视频必备要素</a:t>
              </a:r>
              <a:endParaRPr lang="zh-CN" altLang="en-US" sz="675" dirty="0">
                <a:ea typeface="汉仪综艺体简" panose="02010609000101010101" pitchFamily="49" charset="-122"/>
              </a:endParaRPr>
            </a:p>
          </p:txBody>
        </p:sp>
      </p:grpSp>
      <p:graphicFrame>
        <p:nvGraphicFramePr>
          <p:cNvPr id="7" name="Chart 20"/>
          <p:cNvGraphicFramePr/>
          <p:nvPr/>
        </p:nvGraphicFramePr>
        <p:xfrm>
          <a:off x="1009650" y="2259648"/>
          <a:ext cx="3305175" cy="261429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8" name="Chart 21"/>
          <p:cNvGraphicFramePr/>
          <p:nvPr/>
        </p:nvGraphicFramePr>
        <p:xfrm>
          <a:off x="5227320" y="2302193"/>
          <a:ext cx="3057525" cy="2529205"/>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 Placeholder 5"/>
          <p:cNvSpPr txBox="1"/>
          <p:nvPr/>
        </p:nvSpPr>
        <p:spPr>
          <a:xfrm>
            <a:off x="1019810" y="1665288"/>
            <a:ext cx="1181100" cy="8001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en-US" sz="4500" dirty="0">
                <a:solidFill>
                  <a:srgbClr val="FF2250"/>
                </a:solidFill>
                <a:latin typeface="微软雅黑" panose="020B0503020204020204" pitchFamily="34" charset="-122"/>
                <a:ea typeface="微软雅黑" panose="020B0503020204020204" pitchFamily="34" charset="-122"/>
                <a:cs typeface="Lato Light"/>
              </a:rPr>
              <a:t>87</a:t>
            </a:r>
            <a:r>
              <a:rPr lang="en-US" sz="1350" dirty="0">
                <a:solidFill>
                  <a:srgbClr val="FF2250"/>
                </a:solidFill>
                <a:latin typeface="微软雅黑" panose="020B0503020204020204" pitchFamily="34" charset="-122"/>
                <a:ea typeface="微软雅黑" panose="020B0503020204020204" pitchFamily="34" charset="-122"/>
                <a:cs typeface="Lato Light"/>
              </a:rPr>
              <a:t>%</a:t>
            </a:r>
            <a:endParaRPr lang="en-US" sz="1350" dirty="0">
              <a:solidFill>
                <a:srgbClr val="FF2250"/>
              </a:solidFill>
              <a:latin typeface="微软雅黑" panose="020B0503020204020204" pitchFamily="34" charset="-122"/>
              <a:ea typeface="微软雅黑" panose="020B0503020204020204" pitchFamily="34" charset="-122"/>
              <a:cs typeface="Lato Light"/>
            </a:endParaRPr>
          </a:p>
        </p:txBody>
      </p:sp>
      <p:sp>
        <p:nvSpPr>
          <p:cNvPr id="10" name="Text Placeholder 5"/>
          <p:cNvSpPr txBox="1"/>
          <p:nvPr/>
        </p:nvSpPr>
        <p:spPr>
          <a:xfrm>
            <a:off x="4875530" y="1665288"/>
            <a:ext cx="1362710" cy="800100"/>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lumMod val="85000"/>
                    <a:lumOff val="1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lumMod val="85000"/>
                    <a:lumOff val="1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ct val="0"/>
              </a:spcBef>
              <a:buNone/>
            </a:pPr>
            <a:r>
              <a:rPr lang="en-US" sz="4500" dirty="0">
                <a:solidFill>
                  <a:srgbClr val="FF2250"/>
                </a:solidFill>
                <a:latin typeface="微软雅黑" panose="020B0503020204020204" pitchFamily="34" charset="-122"/>
                <a:ea typeface="微软雅黑" panose="020B0503020204020204" pitchFamily="34" charset="-122"/>
                <a:cs typeface="Lato Light"/>
              </a:rPr>
              <a:t>64</a:t>
            </a:r>
            <a:r>
              <a:rPr lang="en-US" altLang="zh-CN" sz="2700" dirty="0">
                <a:solidFill>
                  <a:srgbClr val="FF2250"/>
                </a:solidFill>
                <a:latin typeface="微软雅黑" panose="020B0503020204020204" pitchFamily="34" charset="-122"/>
                <a:ea typeface="微软雅黑" panose="020B0503020204020204" pitchFamily="34" charset="-122"/>
                <a:cs typeface="Lato Light"/>
              </a:rPr>
              <a:t> </a:t>
            </a:r>
            <a:r>
              <a:rPr lang="en-US" altLang="zh-CN" sz="1350" dirty="0">
                <a:solidFill>
                  <a:srgbClr val="FF2250"/>
                </a:solidFill>
                <a:latin typeface="微软雅黑" panose="020B0503020204020204" pitchFamily="34" charset="-122"/>
                <a:ea typeface="微软雅黑" panose="020B0503020204020204" pitchFamily="34" charset="-122"/>
                <a:cs typeface="Lato Light"/>
              </a:rPr>
              <a:t>%</a:t>
            </a:r>
            <a:endParaRPr lang="en-US" altLang="zh-CN" sz="1350" dirty="0">
              <a:solidFill>
                <a:srgbClr val="FF2250"/>
              </a:solidFill>
              <a:latin typeface="微软雅黑" panose="020B0503020204020204" pitchFamily="34" charset="-122"/>
              <a:ea typeface="微软雅黑" panose="020B0503020204020204" pitchFamily="34" charset="-122"/>
              <a:cs typeface="Lato Light"/>
            </a:endParaRPr>
          </a:p>
        </p:txBody>
      </p:sp>
      <p:sp>
        <p:nvSpPr>
          <p:cNvPr id="12" name="矩形 11"/>
          <p:cNvSpPr/>
          <p:nvPr/>
        </p:nvSpPr>
        <p:spPr>
          <a:xfrm>
            <a:off x="2397760" y="1752124"/>
            <a:ext cx="1428274" cy="321945"/>
          </a:xfrm>
          <a:prstGeom prst="rect">
            <a:avLst/>
          </a:prstGeom>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13" name="矩形 12"/>
          <p:cNvSpPr/>
          <p:nvPr/>
        </p:nvSpPr>
        <p:spPr>
          <a:xfrm>
            <a:off x="2481104" y="2062163"/>
            <a:ext cx="1261586" cy="671989"/>
          </a:xfrm>
          <a:prstGeom prst="rect">
            <a:avLst/>
          </a:prstGeom>
        </p:spPr>
        <p:txBody>
          <a:bodyPr wrap="square">
            <a:spAutoFit/>
          </a:bodyPr>
          <a:lstStyle/>
          <a:p>
            <a:pPr algn="ctr">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6571615" y="1665129"/>
            <a:ext cx="1428274" cy="321945"/>
          </a:xfrm>
          <a:prstGeom prst="rect">
            <a:avLst/>
          </a:prstGeom>
        </p:spPr>
        <p:txBody>
          <a:bodyPr wrap="square">
            <a:spAutoFit/>
          </a:bodyPr>
          <a:lstStyle/>
          <a:p>
            <a:pPr algn="ctr"/>
            <a:r>
              <a:rPr lang="zh-CN" altLang="en-US" sz="1500" b="1" dirty="0">
                <a:solidFill>
                  <a:schemeClr val="bg1"/>
                </a:solidFill>
                <a:latin typeface="微软雅黑" panose="020B0503020204020204" pitchFamily="34" charset="-122"/>
                <a:ea typeface="微软雅黑" panose="020B0503020204020204" pitchFamily="34" charset="-122"/>
              </a:rPr>
              <a:t>输入您的标题</a:t>
            </a:r>
            <a:endParaRPr lang="zh-CN" altLang="en-US" sz="1500" b="1" dirty="0">
              <a:solidFill>
                <a:schemeClr val="bg1"/>
              </a:solidFill>
              <a:latin typeface="微软雅黑" panose="020B0503020204020204" pitchFamily="34" charset="-122"/>
              <a:ea typeface="微软雅黑" panose="020B0503020204020204" pitchFamily="34" charset="-122"/>
            </a:endParaRPr>
          </a:p>
        </p:txBody>
      </p:sp>
      <p:sp>
        <p:nvSpPr>
          <p:cNvPr id="25" name="矩形 24"/>
          <p:cNvSpPr/>
          <p:nvPr/>
        </p:nvSpPr>
        <p:spPr>
          <a:xfrm>
            <a:off x="6654959" y="1975168"/>
            <a:ext cx="1261586" cy="671989"/>
          </a:xfrm>
          <a:prstGeom prst="rect">
            <a:avLst/>
          </a:prstGeom>
        </p:spPr>
        <p:txBody>
          <a:bodyPr wrap="square">
            <a:spAutoFit/>
          </a:bodyPr>
          <a:lstStyle/>
          <a:p>
            <a:pPr algn="ctr">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1502" name="image 1502"/>
          <p:cNvPicPr>
            <a:picLocks noChangeAspect="1"/>
          </p:cNvPicPr>
          <p:nvPr/>
        </p:nvPicPr>
        <p:blipFill>
          <a:blip r:embed="rId2"/>
          <a:stretch>
            <a:fillRect/>
          </a:stretch>
        </p:blipFill>
        <p:spPr>
          <a:xfrm rot="-10800000">
            <a:off x="742950" y="490855"/>
            <a:ext cx="652463" cy="576263"/>
          </a:xfrm>
          <a:prstGeom prst="rect">
            <a:avLst/>
          </a:prstGeom>
        </p:spPr>
      </p:pic>
      <p:grpSp>
        <p:nvGrpSpPr>
          <p:cNvPr id="1503" name="组合 1503"/>
          <p:cNvGrpSpPr/>
          <p:nvPr/>
        </p:nvGrpSpPr>
        <p:grpSpPr>
          <a:xfrm>
            <a:off x="1009427" y="640472"/>
            <a:ext cx="5046260" cy="750597"/>
            <a:chOff x="2691804" y="1707078"/>
            <a:chExt cx="13456693" cy="2001591"/>
          </a:xfrm>
        </p:grpSpPr>
        <p:sp>
          <p:nvSpPr>
            <p:cNvPr id="1504" name="Object 1504"/>
            <p:cNvSpPr txBox="1"/>
            <p:nvPr/>
          </p:nvSpPr>
          <p:spPr>
            <a:xfrm>
              <a:off x="2621359" y="2946669"/>
              <a:ext cx="13679540" cy="685800"/>
            </a:xfrm>
            <a:prstGeom prst="rect">
              <a:avLst/>
            </a:prstGeom>
          </p:spPr>
          <p:txBody>
            <a:bodyPr vert="horz" wrap="none" rtlCol="0" anchor="t" anchorCtr="0">
              <a:noAutofit/>
            </a:bodyPr>
            <a:lstStyle/>
            <a:p>
              <a:pPr algn="l">
                <a:lnSpc>
                  <a:spcPct val="100000"/>
                </a:lnSpc>
              </a:pPr>
              <a:r>
                <a:rPr lang="zh-CN" sz="1600" b="0" i="0" dirty="0">
                  <a:solidFill>
                    <a:srgbClr val="00F8ED"/>
                  </a:solidFill>
                  <a:latin typeface="汉仪综艺体简" panose="02010609000101010101" pitchFamily="49" charset="-122"/>
                  <a:ea typeface="汉仪综艺体简" panose="02010609000101010101" pitchFamily="49" charset="-122"/>
                </a:rPr>
                <a:t>Essential elements for quality video</a:t>
              </a:r>
              <a:endParaRPr lang="zh-CN" altLang="en-US" sz="600" dirty="0">
                <a:ea typeface="汉仪综艺体简" panose="02010609000101010101" pitchFamily="49" charset="-122"/>
              </a:endParaRPr>
            </a:p>
          </p:txBody>
        </p:sp>
        <p:sp>
          <p:nvSpPr>
            <p:cNvPr id="1505" name="Object 1505"/>
            <p:cNvSpPr txBox="1"/>
            <p:nvPr/>
          </p:nvSpPr>
          <p:spPr>
            <a:xfrm>
              <a:off x="2590204" y="1630878"/>
              <a:ext cx="13274077"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优质视频必备要素</a:t>
              </a:r>
              <a:endParaRPr lang="zh-CN" altLang="en-US" sz="675" dirty="0">
                <a:ea typeface="汉仪综艺体简" panose="02010609000101010101" pitchFamily="49" charset="-122"/>
              </a:endParaRPr>
            </a:p>
          </p:txBody>
        </p:sp>
      </p:grpSp>
      <p:graphicFrame>
        <p:nvGraphicFramePr>
          <p:cNvPr id="110" name="Chart 26"/>
          <p:cNvGraphicFramePr/>
          <p:nvPr/>
        </p:nvGraphicFramePr>
        <p:xfrm>
          <a:off x="285476" y="1434267"/>
          <a:ext cx="8858525" cy="2841342"/>
        </p:xfrm>
        <a:graphic>
          <a:graphicData uri="http://schemas.openxmlformats.org/drawingml/2006/chart">
            <c:chart xmlns:c="http://schemas.openxmlformats.org/drawingml/2006/chart" xmlns:r="http://schemas.openxmlformats.org/officeDocument/2006/relationships" r:id="rId1"/>
          </a:graphicData>
        </a:graphic>
      </p:graphicFrame>
      <p:sp>
        <p:nvSpPr>
          <p:cNvPr id="15" name="矩形 14"/>
          <p:cNvSpPr/>
          <p:nvPr/>
        </p:nvSpPr>
        <p:spPr>
          <a:xfrm>
            <a:off x="2553335" y="4347845"/>
            <a:ext cx="4544060" cy="478155"/>
          </a:xfrm>
          <a:prstGeom prst="rect">
            <a:avLst/>
          </a:prstGeom>
        </p:spPr>
        <p:txBody>
          <a:bodyPr wrap="square">
            <a:spAutoFit/>
          </a:bodyPr>
          <a:lstStyle/>
          <a:p>
            <a:pPr algn="ctr">
              <a:lnSpc>
                <a:spcPct val="120000"/>
              </a:lnSpc>
            </a:pPr>
            <a:r>
              <a:rPr lang="zh-CN" sz="1050" dirty="0">
                <a:solidFill>
                  <a:schemeClr val="bg1"/>
                </a:solidFill>
                <a:latin typeface="微软雅黑" panose="020B0503020204020204" pitchFamily="34" charset="-122"/>
                <a:ea typeface="微软雅黑" panose="020B0503020204020204" pitchFamily="34" charset="-122"/>
              </a:rPr>
              <a:t>输入您的内容</a:t>
            </a:r>
            <a:r>
              <a:rPr lang="zh-CN" sz="1050" dirty="0">
                <a:solidFill>
                  <a:schemeClr val="bg1"/>
                </a:solidFill>
                <a:latin typeface="微软雅黑" panose="020B0503020204020204" pitchFamily="34" charset="-122"/>
                <a:ea typeface="微软雅黑" panose="020B0503020204020204" pitchFamily="34" charset="-122"/>
                <a:sym typeface="+mn-ea"/>
              </a:rPr>
              <a:t>输入您的内容输入您的内容输入您的内容输入您的内容输入您的内容输入您的内容输入您的内容输入您的内容</a:t>
            </a:r>
            <a:endParaRPr lang="zh-CN" sz="1050" dirty="0">
              <a:solidFill>
                <a:schemeClr val="bg1"/>
              </a:solidFill>
              <a:latin typeface="微软雅黑" panose="020B0503020204020204" pitchFamily="34" charset="-122"/>
              <a:ea typeface="微软雅黑" panose="020B0503020204020204" pitchFamily="34" charset="-122"/>
              <a:sym typeface="+mn-ea"/>
            </a:endParaRPr>
          </a:p>
        </p:txBody>
      </p:sp>
      <p:sp>
        <p:nvSpPr>
          <p:cNvPr id="8" name="TextBox 4"/>
          <p:cNvSpPr txBox="1"/>
          <p:nvPr/>
        </p:nvSpPr>
        <p:spPr>
          <a:xfrm>
            <a:off x="0" y="5"/>
            <a:ext cx="453650" cy="999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zh-CN" altLang="en-US" sz="100">
                <a:solidFill>
                  <a:schemeClr val="tx1">
                    <a:alpha val="0"/>
                  </a:schemeClr>
                </a:solidFill>
                <a:latin typeface="微软雅黑" panose="020B0503020204020204" pitchFamily="34" charset="-122"/>
                <a:ea typeface="微软雅黑" panose="020B0503020204020204" pitchFamily="34" charset="-122"/>
              </a:rPr>
              <a:t>行业</a:t>
            </a:r>
            <a:r>
              <a:rPr lang="en-US" altLang="zh-CN" sz="100">
                <a:solidFill>
                  <a:schemeClr val="tx1">
                    <a:alpha val="0"/>
                  </a:schemeClr>
                </a:solidFill>
                <a:latin typeface="微软雅黑" panose="020B0503020204020204" pitchFamily="34" charset="-122"/>
                <a:ea typeface="微软雅黑" panose="020B0503020204020204" pitchFamily="34" charset="-122"/>
              </a:rPr>
              <a:t>PPT</a:t>
            </a:r>
            <a:r>
              <a:rPr lang="zh-CN" altLang="en-US" sz="100">
                <a:solidFill>
                  <a:schemeClr val="tx1">
                    <a:alpha val="0"/>
                  </a:schemeClr>
                </a:solidFill>
                <a:latin typeface="微软雅黑" panose="020B0503020204020204" pitchFamily="34" charset="-122"/>
                <a:ea typeface="微软雅黑" panose="020B0503020204020204" pitchFamily="34" charset="-122"/>
              </a:rPr>
              <a:t>模板</a:t>
            </a:r>
            <a:r>
              <a:rPr lang="en-US" altLang="zh-CN" sz="100">
                <a:solidFill>
                  <a:schemeClr val="tx1">
                    <a:alpha val="0"/>
                  </a:schemeClr>
                </a:solidFill>
                <a:latin typeface="微软雅黑" panose="020B0503020204020204" pitchFamily="34" charset="-122"/>
                <a:ea typeface="微软雅黑" panose="020B0503020204020204" pitchFamily="34" charset="-122"/>
              </a:rPr>
              <a:t>http://www.1ppt.com/hangye/</a:t>
            </a:r>
            <a:endParaRPr lang="en-US" altLang="zh-CN" sz="100">
              <a:solidFill>
                <a:schemeClr val="tx1">
                  <a:alpha val="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wipe(down)">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BEBA8EAE-BF5A-486C-A8C5-ECC9F3942E4B}">
                <a14:imgProps xmlns:a14="http://schemas.microsoft.com/office/drawing/2010/main">
                  <a14:imgLayer r:embed="rId2">
                    <a14:imgEffect>
                      <a14:artisticBlur/>
                    </a14:imgEffect>
                    <a14:imgEffect>
                      <a14:brightnessContrast bright="-40000"/>
                    </a14:imgEffect>
                  </a14:imgLayer>
                </a14:imgProps>
              </a:ext>
              <a:ext uri="{28A0092B-C50C-407E-A947-70E740481C1C}">
                <a14:useLocalDpi xmlns:a14="http://schemas.microsoft.com/office/drawing/2010/main" val="0"/>
              </a:ext>
            </a:extLst>
          </a:blip>
          <a:srcRect l="24106" t="21050" r="24267" b="21050"/>
          <a:stretch>
            <a:fillRect/>
          </a:stretch>
        </p:blipFill>
        <p:spPr>
          <a:xfrm>
            <a:off x="0" y="-186"/>
            <a:ext cx="9172575" cy="5143501"/>
          </a:xfrm>
          <a:prstGeom prst="rect">
            <a:avLst/>
          </a:prstGeom>
        </p:spPr>
      </p:pic>
      <p:sp>
        <p:nvSpPr>
          <p:cNvPr id="55" name="矩形 54"/>
          <p:cNvSpPr/>
          <p:nvPr/>
        </p:nvSpPr>
        <p:spPr>
          <a:xfrm>
            <a:off x="-13970" y="-185"/>
            <a:ext cx="9172575" cy="5143500"/>
          </a:xfrm>
          <a:prstGeom prst="rect">
            <a:avLst/>
          </a:prstGeom>
          <a:gradFill flip="none" rotWithShape="1">
            <a:gsLst>
              <a:gs pos="0">
                <a:schemeClr val="bg2">
                  <a:lumMod val="10000"/>
                  <a:alpha val="20000"/>
                </a:schemeClr>
              </a:gs>
              <a:gs pos="100000">
                <a:srgbClr val="7030A0">
                  <a:alpha val="2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 name="文本框 48"/>
          <p:cNvSpPr txBox="1">
            <a:spLocks noChangeArrowheads="1"/>
          </p:cNvSpPr>
          <p:nvPr/>
        </p:nvSpPr>
        <p:spPr bwMode="auto">
          <a:xfrm>
            <a:off x="1036320" y="1484313"/>
            <a:ext cx="7007860"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Lao UI" panose="020B0502040204020203" pitchFamily="34" charset="0"/>
                <a:ea typeface="微软雅黑" panose="020B0503020204020204" pitchFamily="34" charset="-122"/>
              </a:defRPr>
            </a:lvl1pPr>
            <a:lvl2pPr marL="742950" indent="-285750">
              <a:defRPr sz="1300">
                <a:solidFill>
                  <a:schemeClr val="tx1"/>
                </a:solidFill>
                <a:latin typeface="Lao UI" panose="020B0502040204020203" pitchFamily="34" charset="0"/>
                <a:ea typeface="微软雅黑" panose="020B0503020204020204" pitchFamily="34" charset="-122"/>
              </a:defRPr>
            </a:lvl2pPr>
            <a:lvl3pPr marL="1143000" indent="-228600">
              <a:defRPr sz="1300">
                <a:solidFill>
                  <a:schemeClr val="tx1"/>
                </a:solidFill>
                <a:latin typeface="Lao UI" panose="020B0502040204020203" pitchFamily="34" charset="0"/>
                <a:ea typeface="微软雅黑" panose="020B0503020204020204" pitchFamily="34" charset="-122"/>
              </a:defRPr>
            </a:lvl3pPr>
            <a:lvl4pPr marL="1600200" indent="-228600">
              <a:defRPr sz="1300">
                <a:solidFill>
                  <a:schemeClr val="tx1"/>
                </a:solidFill>
                <a:latin typeface="Lao UI" panose="020B0502040204020203" pitchFamily="34" charset="0"/>
                <a:ea typeface="微软雅黑" panose="020B0503020204020204" pitchFamily="34" charset="-122"/>
              </a:defRPr>
            </a:lvl4pPr>
            <a:lvl5pPr marL="2057400" indent="-228600">
              <a:defRPr sz="1300">
                <a:solidFill>
                  <a:schemeClr val="tx1"/>
                </a:solidFill>
                <a:latin typeface="Lao UI" panose="020B0502040204020203" pitchFamily="34" charset="0"/>
                <a:ea typeface="微软雅黑" panose="020B0503020204020204" pitchFamily="34" charset="-122"/>
              </a:defRPr>
            </a:lvl5pPr>
            <a:lvl6pPr marL="25146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6pPr>
            <a:lvl7pPr marL="29718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7pPr>
            <a:lvl8pPr marL="34290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8pPr>
            <a:lvl9pPr marL="3886200" indent="-228600" defTabSz="685800" fontAlgn="base">
              <a:spcBef>
                <a:spcPct val="0"/>
              </a:spcBef>
              <a:spcAft>
                <a:spcPct val="0"/>
              </a:spcAft>
              <a:defRPr sz="1300">
                <a:solidFill>
                  <a:schemeClr val="tx1"/>
                </a:solidFill>
                <a:latin typeface="Lao UI" panose="020B0502040204020203" pitchFamily="34" charset="0"/>
                <a:ea typeface="微软雅黑" panose="020B0503020204020204" pitchFamily="34" charset="-122"/>
              </a:defRPr>
            </a:lvl9pPr>
          </a:lstStyle>
          <a:p>
            <a:pPr algn="ctr">
              <a:defRPr/>
            </a:pPr>
            <a:r>
              <a:rPr lang="en-US" altLang="zh-CN" sz="8000" b="1" spc="400" dirty="0">
                <a:solidFill>
                  <a:schemeClr val="bg1"/>
                </a:solidFill>
                <a:latin typeface="微软雅黑" panose="020B0503020204020204" pitchFamily="34" charset="-122"/>
              </a:rPr>
              <a:t>T H A N K S</a:t>
            </a:r>
            <a:endParaRPr lang="en-US" altLang="zh-CN" sz="8000" b="1" spc="400" dirty="0">
              <a:solidFill>
                <a:schemeClr val="bg1"/>
              </a:solidFill>
              <a:latin typeface="微软雅黑" panose="020B0503020204020204" pitchFamily="34" charset="-122"/>
            </a:endParaRPr>
          </a:p>
        </p:txBody>
      </p:sp>
      <p:sp>
        <p:nvSpPr>
          <p:cNvPr id="20" name="矩形 19"/>
          <p:cNvSpPr/>
          <p:nvPr/>
        </p:nvSpPr>
        <p:spPr>
          <a:xfrm>
            <a:off x="6631982" y="1059959"/>
            <a:ext cx="115766" cy="1157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61" name="组合 60"/>
          <p:cNvGrpSpPr/>
          <p:nvPr/>
        </p:nvGrpSpPr>
        <p:grpSpPr>
          <a:xfrm>
            <a:off x="2185728" y="700537"/>
            <a:ext cx="4772545" cy="3490210"/>
            <a:chOff x="-6115192" y="3477042"/>
            <a:chExt cx="7030720" cy="5115428"/>
          </a:xfrm>
        </p:grpSpPr>
        <p:sp>
          <p:nvSpPr>
            <p:cNvPr id="56" name="等腰三角形 55"/>
            <p:cNvSpPr/>
            <p:nvPr/>
          </p:nvSpPr>
          <p:spPr>
            <a:xfrm flipV="1">
              <a:off x="-6115192" y="3477042"/>
              <a:ext cx="7030720" cy="5115428"/>
            </a:xfrm>
            <a:prstGeom prst="triangle">
              <a:avLst/>
            </a:prstGeom>
            <a:noFill/>
            <a:ln w="63500">
              <a:gradFill>
                <a:gsLst>
                  <a:gs pos="0">
                    <a:srgbClr val="34F2E4">
                      <a:alpha val="70000"/>
                    </a:srgbClr>
                  </a:gs>
                  <a:gs pos="100000">
                    <a:srgbClr val="FB2C54">
                      <a:alpha val="7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8" name="等腰三角形 57"/>
            <p:cNvSpPr/>
            <p:nvPr/>
          </p:nvSpPr>
          <p:spPr>
            <a:xfrm flipV="1">
              <a:off x="-5777676" y="3647654"/>
              <a:ext cx="6355686" cy="4672955"/>
            </a:xfrm>
            <a:prstGeom prst="triangle">
              <a:avLst/>
            </a:prstGeom>
            <a:noFill/>
            <a:ln w="63500">
              <a:gradFill>
                <a:gsLst>
                  <a:gs pos="0">
                    <a:srgbClr val="34F2E4">
                      <a:alpha val="40000"/>
                    </a:srgbClr>
                  </a:gs>
                  <a:gs pos="100000">
                    <a:srgbClr val="FB2C54">
                      <a:alpha val="4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9" name="等腰三角形 58"/>
            <p:cNvSpPr/>
            <p:nvPr/>
          </p:nvSpPr>
          <p:spPr>
            <a:xfrm flipV="1">
              <a:off x="-5497067" y="3807676"/>
              <a:ext cx="5794469" cy="4260326"/>
            </a:xfrm>
            <a:prstGeom prst="triangle">
              <a:avLst/>
            </a:prstGeom>
            <a:noFill/>
            <a:ln w="63500">
              <a:gradFill>
                <a:gsLst>
                  <a:gs pos="0">
                    <a:srgbClr val="34F2E4">
                      <a:alpha val="10000"/>
                    </a:srgbClr>
                  </a:gs>
                  <a:gs pos="100000">
                    <a:srgbClr val="FB2C54">
                      <a:alpha val="10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3391053" y="4358811"/>
            <a:ext cx="2336495" cy="397799"/>
            <a:chOff x="5360" y="3091"/>
            <a:chExt cx="3680" cy="626"/>
          </a:xfrm>
        </p:grpSpPr>
        <p:pic>
          <p:nvPicPr>
            <p:cNvPr id="7" name="图片 6"/>
            <p:cNvPicPr>
              <a:picLocks noChangeAspect="1"/>
            </p:cNvPicPr>
            <p:nvPr/>
          </p:nvPicPr>
          <p:blipFill>
            <a:blip r:embed="rId3"/>
            <a:stretch>
              <a:fillRect/>
            </a:stretch>
          </p:blipFill>
          <p:spPr>
            <a:xfrm>
              <a:off x="5360" y="3091"/>
              <a:ext cx="3680" cy="626"/>
            </a:xfrm>
            <a:prstGeom prst="rect">
              <a:avLst/>
            </a:prstGeom>
          </p:spPr>
        </p:pic>
        <p:sp>
          <p:nvSpPr>
            <p:cNvPr id="14" name="矩形 13"/>
            <p:cNvSpPr/>
            <p:nvPr/>
          </p:nvSpPr>
          <p:spPr>
            <a:xfrm>
              <a:off x="5986" y="3186"/>
              <a:ext cx="2290" cy="472"/>
            </a:xfrm>
            <a:prstGeom prst="rect">
              <a:avLst/>
            </a:prstGeom>
          </p:spPr>
          <p:txBody>
            <a:bodyPr wrap="none">
              <a:spAutoFit/>
            </a:bodyPr>
            <a:lstStyle/>
            <a:p>
              <a:pPr algn="ctr"/>
              <a:r>
                <a:rPr lang="zh-CN" altLang="en-US" sz="1350" dirty="0">
                  <a:latin typeface="微软雅黑" panose="020B0503020204020204" pitchFamily="34" charset="-122"/>
                  <a:ea typeface="微软雅黑" panose="020B0503020204020204" pitchFamily="34" charset="-122"/>
                  <a:cs typeface="思源黑体 CN Medium" panose="020B0600000000000000" charset="-122"/>
                </a:rPr>
                <a:t>主讲人</a:t>
              </a:r>
              <a:r>
                <a:rPr lang="en-US" altLang="zh-CN" sz="1350" dirty="0">
                  <a:latin typeface="微软雅黑" panose="020B0503020204020204" pitchFamily="34" charset="-122"/>
                  <a:ea typeface="微软雅黑" panose="020B0503020204020204" pitchFamily="34" charset="-122"/>
                  <a:cs typeface="思源黑体 CN Medium" panose="020B0600000000000000" charset="-122"/>
                </a:rPr>
                <a:t>: </a:t>
              </a:r>
              <a:r>
                <a:rPr lang="zh-CN" altLang="en-US" sz="1350" dirty="0">
                  <a:latin typeface="微软雅黑" panose="020B0503020204020204" pitchFamily="34" charset="-122"/>
                  <a:ea typeface="微软雅黑" panose="020B0503020204020204" pitchFamily="34" charset="-122"/>
                  <a:cs typeface="思源黑体 CN Medium" panose="020B0600000000000000" charset="-122"/>
                </a:rPr>
                <a:t>第一</a:t>
              </a:r>
              <a:r>
                <a:rPr lang="en-US" altLang="zh-CN" sz="1350" dirty="0">
                  <a:latin typeface="微软雅黑" panose="020B0503020204020204" pitchFamily="34" charset="-122"/>
                  <a:ea typeface="微软雅黑" panose="020B0503020204020204" pitchFamily="34" charset="-122"/>
                  <a:cs typeface="思源黑体 CN Medium" panose="020B0600000000000000" charset="-122"/>
                </a:rPr>
                <a:t>PPT</a:t>
              </a:r>
              <a:endParaRPr lang="en-US" altLang="zh-CN" sz="1350" dirty="0">
                <a:latin typeface="微软雅黑" panose="020B0503020204020204" pitchFamily="34" charset="-122"/>
                <a:ea typeface="微软雅黑" panose="020B0503020204020204" pitchFamily="34" charset="-122"/>
                <a:cs typeface="思源黑体 CN Medium" panose="020B0600000000000000" charset="-122"/>
              </a:endParaRPr>
            </a:p>
          </p:txBody>
        </p:sp>
      </p:grpSp>
      <p:cxnSp>
        <p:nvCxnSpPr>
          <p:cNvPr id="16" name="直接连接符 15"/>
          <p:cNvCxnSpPr/>
          <p:nvPr/>
        </p:nvCxnSpPr>
        <p:spPr>
          <a:xfrm>
            <a:off x="5047393" y="729743"/>
            <a:ext cx="157252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a:off x="2074388" y="1259588"/>
            <a:ext cx="1008346"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2492978" y="1962956"/>
            <a:ext cx="77656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2492978" y="3236877"/>
            <a:ext cx="522491"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807994" y="1834083"/>
            <a:ext cx="610745"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5429904" y="2772713"/>
            <a:ext cx="133889" cy="34289"/>
          </a:xfrm>
          <a:prstGeom prst="rect">
            <a:avLst/>
          </a:prstGeom>
          <a:solidFill>
            <a:srgbClr val="E7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1" name="矩形 50"/>
          <p:cNvSpPr/>
          <p:nvPr/>
        </p:nvSpPr>
        <p:spPr>
          <a:xfrm>
            <a:off x="4173626" y="1246075"/>
            <a:ext cx="133889" cy="34289"/>
          </a:xfrm>
          <a:prstGeom prst="rect">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57" name="矩形 56"/>
          <p:cNvSpPr/>
          <p:nvPr/>
        </p:nvSpPr>
        <p:spPr>
          <a:xfrm>
            <a:off x="3216623" y="1503250"/>
            <a:ext cx="133889" cy="34289"/>
          </a:xfrm>
          <a:prstGeom prst="rect">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60" name="矩形 59"/>
          <p:cNvSpPr/>
          <p:nvPr/>
        </p:nvSpPr>
        <p:spPr>
          <a:xfrm>
            <a:off x="3847395" y="1681843"/>
            <a:ext cx="157868" cy="34289"/>
          </a:xfrm>
          <a:prstGeom prst="rect">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62" name="矩形 61"/>
          <p:cNvSpPr/>
          <p:nvPr/>
        </p:nvSpPr>
        <p:spPr>
          <a:xfrm>
            <a:off x="5962306" y="1009255"/>
            <a:ext cx="456433" cy="34289"/>
          </a:xfrm>
          <a:prstGeom prst="rect">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63" name="矩形 62"/>
          <p:cNvSpPr/>
          <p:nvPr/>
        </p:nvSpPr>
        <p:spPr>
          <a:xfrm>
            <a:off x="4819176" y="1516708"/>
            <a:ext cx="145871" cy="34289"/>
          </a:xfrm>
          <a:prstGeom prst="rect">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cxnSp>
        <p:nvCxnSpPr>
          <p:cNvPr id="64" name="直接连接符 63"/>
          <p:cNvCxnSpPr/>
          <p:nvPr/>
        </p:nvCxnSpPr>
        <p:spPr>
          <a:xfrm>
            <a:off x="5585852" y="2407600"/>
            <a:ext cx="780881"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2680738" y="2070415"/>
            <a:ext cx="744953"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1541742" y="2412190"/>
            <a:ext cx="1674881"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149678" y="2708202"/>
            <a:ext cx="133889" cy="34289"/>
          </a:xfrm>
          <a:prstGeom prst="rect">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68" name="矩形 67"/>
          <p:cNvSpPr/>
          <p:nvPr/>
        </p:nvSpPr>
        <p:spPr>
          <a:xfrm>
            <a:off x="3938318" y="3240297"/>
            <a:ext cx="235309"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69" name="矩形 68"/>
          <p:cNvSpPr/>
          <p:nvPr/>
        </p:nvSpPr>
        <p:spPr>
          <a:xfrm>
            <a:off x="3015738" y="3387471"/>
            <a:ext cx="235309" cy="34289"/>
          </a:xfrm>
          <a:prstGeom prst="rect">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0" name="等腰三角形 69"/>
          <p:cNvSpPr/>
          <p:nvPr/>
        </p:nvSpPr>
        <p:spPr>
          <a:xfrm rot="18215480">
            <a:off x="6418739" y="384763"/>
            <a:ext cx="383279" cy="330413"/>
          </a:xfrm>
          <a:prstGeom prst="triangle">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1" name="等腰三角形 70"/>
          <p:cNvSpPr/>
          <p:nvPr/>
        </p:nvSpPr>
        <p:spPr>
          <a:xfrm rot="12818418">
            <a:off x="1782316" y="3532855"/>
            <a:ext cx="252866" cy="217988"/>
          </a:xfrm>
          <a:prstGeom prst="triangle">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2" name="等腰三角形 71"/>
          <p:cNvSpPr/>
          <p:nvPr/>
        </p:nvSpPr>
        <p:spPr>
          <a:xfrm rot="11023409">
            <a:off x="7540441" y="3569574"/>
            <a:ext cx="383279" cy="178852"/>
          </a:xfrm>
          <a:prstGeom prst="triangle">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3" name="等腰三角形 72"/>
          <p:cNvSpPr/>
          <p:nvPr/>
        </p:nvSpPr>
        <p:spPr>
          <a:xfrm rot="11023409">
            <a:off x="3274948" y="3772631"/>
            <a:ext cx="383279" cy="178852"/>
          </a:xfrm>
          <a:prstGeom prst="triangle">
            <a:avLst/>
          </a:prstGeom>
          <a:solidFill>
            <a:srgbClr val="34F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4" name="等腰三角形 73"/>
          <p:cNvSpPr/>
          <p:nvPr/>
        </p:nvSpPr>
        <p:spPr>
          <a:xfrm rot="7034489">
            <a:off x="3143111" y="439936"/>
            <a:ext cx="252866" cy="217988"/>
          </a:xfrm>
          <a:prstGeom prst="triangle">
            <a:avLst/>
          </a:prstGeom>
          <a:solidFill>
            <a:srgbClr val="FB2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000"/>
                            </p:stCondLst>
                            <p:childTnLst>
                              <p:par>
                                <p:cTn id="14" presetID="14" presetClass="entr" presetSubtype="10"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randombar(horizontal)">
                                      <p:cBhvr>
                                        <p:cTn id="16" dur="500"/>
                                        <p:tgtEl>
                                          <p:spTgt spid="61"/>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par>
                                <p:cTn id="20" presetID="14" presetClass="entr" presetSubtype="1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randombar(horizontal)">
                                      <p:cBhvr>
                                        <p:cTn id="22" dur="500"/>
                                        <p:tgtEl>
                                          <p:spTgt spid="16"/>
                                        </p:tgtEl>
                                      </p:cBhvr>
                                    </p:animEffect>
                                  </p:childTnLst>
                                </p:cTn>
                              </p:par>
                              <p:par>
                                <p:cTn id="23" presetID="14" presetClass="entr" presetSubtype="1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randombar(horizontal)">
                                      <p:cBhvr>
                                        <p:cTn id="25" dur="500"/>
                                        <p:tgtEl>
                                          <p:spTgt spid="41"/>
                                        </p:tgtEl>
                                      </p:cBhvr>
                                    </p:animEffect>
                                  </p:childTnLst>
                                </p:cTn>
                              </p:par>
                              <p:par>
                                <p:cTn id="26" presetID="14" presetClass="entr" presetSubtype="10" fill="hold"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randombar(horizontal)">
                                      <p:cBhvr>
                                        <p:cTn id="28" dur="500"/>
                                        <p:tgtEl>
                                          <p:spTgt spid="44"/>
                                        </p:tgtEl>
                                      </p:cBhvr>
                                    </p:animEffect>
                                  </p:childTnLst>
                                </p:cTn>
                              </p:par>
                              <p:par>
                                <p:cTn id="29" presetID="14" presetClass="entr" presetSubtype="1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randombar(horizontal)">
                                      <p:cBhvr>
                                        <p:cTn id="31" dur="500"/>
                                        <p:tgtEl>
                                          <p:spTgt spid="45"/>
                                        </p:tgtEl>
                                      </p:cBhvr>
                                    </p:animEffect>
                                  </p:childTnLst>
                                </p:cTn>
                              </p:par>
                              <p:par>
                                <p:cTn id="32" presetID="14" presetClass="entr" presetSubtype="10" fill="hold"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randombar(horizontal)">
                                      <p:cBhvr>
                                        <p:cTn id="34" dur="500"/>
                                        <p:tgtEl>
                                          <p:spTgt spid="4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randombar(horizontal)">
                                      <p:cBhvr>
                                        <p:cTn id="37" dur="500"/>
                                        <p:tgtEl>
                                          <p:spTgt spid="50"/>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randombar(horizontal)">
                                      <p:cBhvr>
                                        <p:cTn id="40" dur="500"/>
                                        <p:tgtEl>
                                          <p:spTgt spid="51"/>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randombar(horizontal)">
                                      <p:cBhvr>
                                        <p:cTn id="43" dur="500"/>
                                        <p:tgtEl>
                                          <p:spTgt spid="57"/>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randombar(horizontal)">
                                      <p:cBhvr>
                                        <p:cTn id="46" dur="500"/>
                                        <p:tgtEl>
                                          <p:spTgt spid="60"/>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animEffect transition="in" filter="randombar(horizontal)">
                                      <p:cBhvr>
                                        <p:cTn id="49" dur="500"/>
                                        <p:tgtEl>
                                          <p:spTgt spid="62"/>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randombar(horizontal)">
                                      <p:cBhvr>
                                        <p:cTn id="52" dur="500"/>
                                        <p:tgtEl>
                                          <p:spTgt spid="63"/>
                                        </p:tgtEl>
                                      </p:cBhvr>
                                    </p:animEffect>
                                  </p:childTnLst>
                                </p:cTn>
                              </p:par>
                              <p:par>
                                <p:cTn id="53" presetID="14" presetClass="entr" presetSubtype="1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animEffect transition="in" filter="randombar(horizontal)">
                                      <p:cBhvr>
                                        <p:cTn id="55" dur="500"/>
                                        <p:tgtEl>
                                          <p:spTgt spid="64"/>
                                        </p:tgtEl>
                                      </p:cBhvr>
                                    </p:animEffect>
                                  </p:childTnLst>
                                </p:cTn>
                              </p:par>
                              <p:par>
                                <p:cTn id="56" presetID="14" presetClass="entr" presetSubtype="1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randombar(horizontal)">
                                      <p:cBhvr>
                                        <p:cTn id="58" dur="500"/>
                                        <p:tgtEl>
                                          <p:spTgt spid="65"/>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randombar(horizontal)">
                                      <p:cBhvr>
                                        <p:cTn id="61" dur="500"/>
                                        <p:tgtEl>
                                          <p:spTgt spid="67"/>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randombar(horizontal)">
                                      <p:cBhvr>
                                        <p:cTn id="64" dur="500"/>
                                        <p:tgtEl>
                                          <p:spTgt spid="68"/>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randombar(horizontal)">
                                      <p:cBhvr>
                                        <p:cTn id="67" dur="500"/>
                                        <p:tgtEl>
                                          <p:spTgt spid="69"/>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0"/>
                                        </p:tgtEl>
                                        <p:attrNameLst>
                                          <p:attrName>style.visibility</p:attrName>
                                        </p:attrNameLst>
                                      </p:cBhvr>
                                      <p:to>
                                        <p:strVal val="visible"/>
                                      </p:to>
                                    </p:set>
                                    <p:animEffect transition="in" filter="randombar(horizontal)">
                                      <p:cBhvr>
                                        <p:cTn id="70" dur="500"/>
                                        <p:tgtEl>
                                          <p:spTgt spid="7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animEffect transition="in" filter="randombar(horizontal)">
                                      <p:cBhvr>
                                        <p:cTn id="73" dur="500"/>
                                        <p:tgtEl>
                                          <p:spTgt spid="71"/>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randombar(horizontal)">
                                      <p:cBhvr>
                                        <p:cTn id="76" dur="500"/>
                                        <p:tgtEl>
                                          <p:spTgt spid="72"/>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randombar(horizontal)">
                                      <p:cBhvr>
                                        <p:cTn id="79" dur="500"/>
                                        <p:tgtEl>
                                          <p:spTgt spid="73"/>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74"/>
                                        </p:tgtEl>
                                        <p:attrNameLst>
                                          <p:attrName>style.visibility</p:attrName>
                                        </p:attrNameLst>
                                      </p:cBhvr>
                                      <p:to>
                                        <p:strVal val="visible"/>
                                      </p:to>
                                    </p:set>
                                    <p:animEffect transition="in" filter="randombar(horizontal)">
                                      <p:cBhvr>
                                        <p:cTn id="8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animBg="1"/>
      <p:bldP spid="50" grpId="0" animBg="1"/>
      <p:bldP spid="51" grpId="0" animBg="1"/>
      <p:bldP spid="57" grpId="0" animBg="1"/>
      <p:bldP spid="60" grpId="0" animBg="1"/>
      <p:bldP spid="62" grpId="0" animBg="1"/>
      <p:bldP spid="63" grpId="0" animBg="1"/>
      <p:bldP spid="67" grpId="0" animBg="1"/>
      <p:bldP spid="68" grpId="0" animBg="1"/>
      <p:bldP spid="69" grpId="0" animBg="1"/>
      <p:bldP spid="70" grpId="0" animBg="1"/>
      <p:bldP spid="71" grpId="0" animBg="1"/>
      <p:bldP spid="72" grpId="0" animBg="1"/>
      <p:bldP spid="73" grpId="0" animBg="1"/>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3"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rgbClr val="FFFFFF"/>
                </a:solidFill>
                <a:latin typeface="Calibri" panose="020F0502020204030204"/>
                <a:ea typeface="+mn-ea"/>
                <a:cs typeface="+mn-cs"/>
              </a:defRPr>
            </a:lvl1pPr>
            <a:lvl2pPr marL="457200" algn="l" defTabSz="914400" rtl="0" eaLnBrk="1" latinLnBrk="0" hangingPunct="1">
              <a:defRPr sz="1800" kern="1200">
                <a:solidFill>
                  <a:srgbClr val="FFFFFF"/>
                </a:solidFill>
                <a:latin typeface="Calibri" panose="020F0502020204030204"/>
                <a:ea typeface="+mn-ea"/>
                <a:cs typeface="+mn-cs"/>
              </a:defRPr>
            </a:lvl2pPr>
            <a:lvl3pPr marL="914400" algn="l" defTabSz="914400" rtl="0" eaLnBrk="1" latinLnBrk="0" hangingPunct="1">
              <a:defRPr sz="1800" kern="1200">
                <a:solidFill>
                  <a:srgbClr val="FFFFFF"/>
                </a:solidFill>
                <a:latin typeface="Calibri" panose="020F0502020204030204"/>
                <a:ea typeface="+mn-ea"/>
                <a:cs typeface="+mn-cs"/>
              </a:defRPr>
            </a:lvl3pPr>
            <a:lvl4pPr marL="1371600" algn="l" defTabSz="914400" rtl="0" eaLnBrk="1" latinLnBrk="0" hangingPunct="1">
              <a:defRPr sz="1800" kern="1200">
                <a:solidFill>
                  <a:srgbClr val="FFFFFF"/>
                </a:solidFill>
                <a:latin typeface="Calibri" panose="020F0502020204030204"/>
                <a:ea typeface="+mn-ea"/>
                <a:cs typeface="+mn-cs"/>
              </a:defRPr>
            </a:lvl4pPr>
            <a:lvl5pPr marL="1828800" algn="l" defTabSz="914400" rtl="0" eaLnBrk="1" latinLnBrk="0" hangingPunct="1">
              <a:defRPr sz="1800" kern="1200">
                <a:solidFill>
                  <a:srgbClr val="FFFFFF"/>
                </a:solidFill>
                <a:latin typeface="Calibri" panose="020F0502020204030204"/>
                <a:ea typeface="+mn-ea"/>
                <a:cs typeface="+mn-cs"/>
              </a:defRPr>
            </a:lvl5pPr>
            <a:lvl6pPr marL="2286000" algn="l" defTabSz="914400" rtl="0" eaLnBrk="1" latinLnBrk="0" hangingPunct="1">
              <a:defRPr sz="1800" kern="1200">
                <a:solidFill>
                  <a:srgbClr val="FFFFFF"/>
                </a:solidFill>
                <a:latin typeface="Calibri" panose="020F0502020204030204"/>
                <a:ea typeface="+mn-ea"/>
                <a:cs typeface="+mn-cs"/>
              </a:defRPr>
            </a:lvl6pPr>
            <a:lvl7pPr marL="2743200" algn="l" defTabSz="914400" rtl="0" eaLnBrk="1" latinLnBrk="0" hangingPunct="1">
              <a:defRPr sz="1800" kern="1200">
                <a:solidFill>
                  <a:srgbClr val="FFFFFF"/>
                </a:solidFill>
                <a:latin typeface="Calibri" panose="020F0502020204030204"/>
                <a:ea typeface="+mn-ea"/>
                <a:cs typeface="+mn-cs"/>
              </a:defRPr>
            </a:lvl7pPr>
            <a:lvl8pPr marL="3200400" algn="l" defTabSz="914400" rtl="0" eaLnBrk="1" latinLnBrk="0" hangingPunct="1">
              <a:defRPr sz="1800" kern="1200">
                <a:solidFill>
                  <a:srgbClr val="FFFFFF"/>
                </a:solidFill>
                <a:latin typeface="Calibri" panose="020F0502020204030204"/>
                <a:ea typeface="+mn-ea"/>
                <a:cs typeface="+mn-cs"/>
              </a:defRPr>
            </a:lvl8pPr>
            <a:lvl9pPr marL="3657600" algn="l" defTabSz="914400" rtl="0" eaLnBrk="1" latinLnBrk="0" hangingPunct="1">
              <a:defRPr sz="1800" kern="1200">
                <a:solidFill>
                  <a:srgbClr val="FFFFFF"/>
                </a:solidFill>
                <a:latin typeface="Calibri" panose="020F0502020204030204"/>
                <a:ea typeface="+mn-ea"/>
                <a:cs typeface="+mn-cs"/>
              </a:defRPr>
            </a:lvl9pPr>
          </a:lstStyle>
          <a:p>
            <a:r>
              <a:rPr lang="en-US" altLang="zh-CN" sz="1100">
                <a:solidFill>
                  <a:srgbClr val="EEECE1">
                    <a:lumMod val="25000"/>
                  </a:srgbClr>
                </a:solidFill>
                <a:latin typeface="微软雅黑" panose="020B0503020204020204" pitchFamily="34" charset="-122"/>
                <a:ea typeface="微软雅黑" panose="020B0503020204020204" pitchFamily="34" charset="-122"/>
              </a:rPr>
              <a:t>PPT</a:t>
            </a:r>
            <a:r>
              <a:rPr lang="zh-CN" altLang="en-US" sz="110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1"/>
              </a:rPr>
              <a:t>www.1ppt.com/moban/</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r>
              <a:rPr lang="zh-CN" altLang="en-US" sz="110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a:solidFill>
                  <a:srgbClr val="EEECE1">
                    <a:lumMod val="25000"/>
                  </a:srgbClr>
                </a:solidFill>
                <a:latin typeface="微软雅黑" panose="020B0503020204020204" pitchFamily="34" charset="-122"/>
                <a:ea typeface="微软雅黑" panose="020B0503020204020204" pitchFamily="34" charset="-122"/>
              </a:rPr>
              <a:t>PPT</a:t>
            </a:r>
            <a:r>
              <a:rPr lang="zh-CN" altLang="en-US" sz="110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2"/>
              </a:rPr>
              <a:t>www.1ppt.com/hangye/</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a:solidFill>
                  <a:srgbClr val="EEECE1">
                    <a:lumMod val="25000"/>
                  </a:srgbClr>
                </a:solidFill>
                <a:latin typeface="微软雅黑" panose="020B0503020204020204" pitchFamily="34" charset="-122"/>
                <a:ea typeface="微软雅黑" panose="020B0503020204020204" pitchFamily="34" charset="-122"/>
              </a:rPr>
              <a:t>PPT</a:t>
            </a:r>
            <a:r>
              <a:rPr lang="zh-CN" altLang="en-US" sz="110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3"/>
              </a:rPr>
              <a:t>www.1ppt.com/jieri/</a:t>
            </a:r>
            <a:r>
              <a:rPr lang="en-US" altLang="zh-CN" sz="1100">
                <a:solidFill>
                  <a:srgbClr val="EEECE1">
                    <a:lumMod val="25000"/>
                  </a:srgbClr>
                </a:solidFill>
                <a:latin typeface="微软雅黑" panose="020B0503020204020204" pitchFamily="34" charset="-122"/>
                <a:ea typeface="微软雅黑" panose="020B0503020204020204" pitchFamily="34" charset="-122"/>
              </a:rPr>
              <a:t>                          PPT</a:t>
            </a:r>
            <a:r>
              <a:rPr lang="zh-CN" altLang="en-US" sz="110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4"/>
              </a:rPr>
              <a:t>www.1ppt.com/sucai/</a:t>
            </a:r>
            <a:endParaRPr lang="en-US" altLang="zh-CN" sz="110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a:solidFill>
                  <a:srgbClr val="EEECE1">
                    <a:lumMod val="25000"/>
                  </a:srgbClr>
                </a:solidFill>
                <a:latin typeface="微软雅黑" panose="020B0503020204020204" pitchFamily="34" charset="-122"/>
                <a:ea typeface="微软雅黑" panose="020B0503020204020204" pitchFamily="34" charset="-122"/>
              </a:rPr>
              <a:t>PPT</a:t>
            </a:r>
            <a:r>
              <a:rPr lang="zh-CN" altLang="en-US" sz="110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5"/>
              </a:rPr>
              <a:t>www.1ppt.com/beijing/</a:t>
            </a:r>
            <a:r>
              <a:rPr lang="en-US" altLang="zh-CN" sz="1100">
                <a:solidFill>
                  <a:srgbClr val="EEECE1">
                    <a:lumMod val="25000"/>
                  </a:srgbClr>
                </a:solidFill>
                <a:latin typeface="微软雅黑" panose="020B0503020204020204" pitchFamily="34" charset="-122"/>
                <a:ea typeface="微软雅黑" panose="020B0503020204020204" pitchFamily="34" charset="-122"/>
              </a:rPr>
              <a:t>                     PPT</a:t>
            </a:r>
            <a:r>
              <a:rPr lang="zh-CN" altLang="en-US" sz="110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6"/>
              </a:rPr>
              <a:t>www.1ppt.com/tubiao/</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a:solidFill>
                  <a:srgbClr val="EEECE1">
                    <a:lumMod val="25000"/>
                  </a:srgbClr>
                </a:solidFill>
                <a:latin typeface="微软雅黑" panose="020B0503020204020204" pitchFamily="34" charset="-122"/>
                <a:ea typeface="微软雅黑" panose="020B0503020204020204" pitchFamily="34" charset="-122"/>
              </a:rPr>
              <a:t>PPT</a:t>
            </a:r>
            <a:r>
              <a:rPr lang="zh-CN" altLang="en-US" sz="110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7"/>
              </a:rPr>
              <a:t>www.1ppt.com/xiazai/</a:t>
            </a:r>
            <a:r>
              <a:rPr lang="en-US" altLang="zh-CN" sz="1100">
                <a:solidFill>
                  <a:srgbClr val="EEECE1">
                    <a:lumMod val="25000"/>
                  </a:srgbClr>
                </a:solidFill>
                <a:latin typeface="微软雅黑" panose="020B0503020204020204" pitchFamily="34" charset="-122"/>
                <a:ea typeface="微软雅黑" panose="020B0503020204020204" pitchFamily="34" charset="-122"/>
              </a:rPr>
              <a:t>                       PPT</a:t>
            </a:r>
            <a:r>
              <a:rPr lang="zh-CN" altLang="en-US" sz="110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8"/>
              </a:rPr>
              <a:t>www.1ppt.com/powerpoint/</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a:solidFill>
                  <a:srgbClr val="EEECE1">
                    <a:lumMod val="25000"/>
                  </a:srgbClr>
                </a:solidFill>
                <a:latin typeface="微软雅黑" panose="020B0503020204020204" pitchFamily="34" charset="-122"/>
                <a:ea typeface="微软雅黑" panose="020B0503020204020204" pitchFamily="34" charset="-122"/>
              </a:rPr>
              <a:t>Word</a:t>
            </a:r>
            <a:r>
              <a:rPr lang="zh-CN" altLang="en-US" sz="110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9"/>
              </a:rPr>
              <a:t>www.1ppt.com/word/</a:t>
            </a:r>
            <a:r>
              <a:rPr lang="en-US" altLang="zh-CN" sz="110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10"/>
              </a:rPr>
              <a:t>www.1ppt.com/excel/</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11"/>
              </a:rPr>
              <a:t>www.1ppt.com/jianli/</a:t>
            </a:r>
            <a:r>
              <a:rPr lang="en-US" altLang="zh-CN" sz="1100">
                <a:solidFill>
                  <a:srgbClr val="EEECE1">
                    <a:lumMod val="25000"/>
                  </a:srgbClr>
                </a:solidFill>
                <a:latin typeface="微软雅黑" panose="020B0503020204020204" pitchFamily="34" charset="-122"/>
                <a:ea typeface="微软雅黑" panose="020B0503020204020204" pitchFamily="34" charset="-122"/>
              </a:rPr>
              <a:t>                         PPT</a:t>
            </a:r>
            <a:r>
              <a:rPr lang="zh-CN" altLang="en-US" sz="110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12"/>
              </a:rPr>
              <a:t>www.1ppt.com/kejian/</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13"/>
              </a:rPr>
              <a:t>www.1ppt.com/shouchaobao/</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r>
              <a:rPr lang="zh-CN" altLang="en-US" sz="110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14"/>
              </a:rPr>
              <a:t>www.1ppt.com/shiti/</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endParaRPr lang="en-US" altLang="zh-CN" sz="1100">
              <a:solidFill>
                <a:srgbClr val="EEECE1">
                  <a:lumMod val="25000"/>
                </a:srgbClr>
              </a:solidFill>
              <a:latin typeface="微软雅黑" panose="020B0503020204020204" pitchFamily="34" charset="-122"/>
              <a:ea typeface="微软雅黑" panose="020B0503020204020204" pitchFamily="34" charset="-122"/>
            </a:endParaRPr>
          </a:p>
          <a:p>
            <a:r>
              <a:rPr lang="zh-CN" altLang="en-US" sz="110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15"/>
              </a:rPr>
              <a:t>www.1ppt.com/jiaoan/</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r>
              <a:rPr lang="zh-CN" altLang="en-US" sz="110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a:solidFill>
                  <a:srgbClr val="EEECE1">
                    <a:lumMod val="25000"/>
                  </a:srgbClr>
                </a:solidFill>
                <a:latin typeface="微软雅黑" panose="020B0503020204020204" pitchFamily="34" charset="-122"/>
                <a:ea typeface="微软雅黑" panose="020B0503020204020204" pitchFamily="34" charset="-122"/>
                <a:hlinkClick r:id="rId16"/>
              </a:rPr>
              <a:t>www.1ppt.com/ziti/</a:t>
            </a:r>
            <a:r>
              <a:rPr lang="en-US" altLang="zh-CN" sz="110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ln>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zh-CN" altLang="en-US" sz="1800" kern="0">
              <a:solidFill>
                <a:srgbClr val="005397"/>
              </a:solidFill>
              <a:latin typeface="Arial" panose="020B0604020202020204"/>
              <a:ea typeface="微软雅黑" panose="020B0503020204020204" pitchFamily="34" charset="-122"/>
            </a:endParaRPr>
          </a:p>
        </p:txBody>
      </p:sp>
      <p:sp>
        <p:nvSpPr>
          <p:cNvPr id="15" name="Rectangle 3"/>
          <p:cNvSpPr>
            <a:spLocks noChangeArrowheads="1"/>
          </p:cNvSpPr>
          <p:nvPr/>
        </p:nvSpPr>
        <p:spPr bwMode="auto">
          <a:xfrm>
            <a:off x="405188" y="2323015"/>
            <a:ext cx="4103688"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buClr>
                <a:srgbClr val="5B8CC1"/>
              </a:buClr>
              <a:buFont typeface="Wingdings" panose="05000000000000000000" pitchFamily="2" charset="2"/>
              <a:buNone/>
              <a:defRPr/>
            </a:pPr>
            <a:r>
              <a:rPr lang="zh-CN" altLang="en-US" sz="1800" b="1" kern="0">
                <a:solidFill>
                  <a:prstClr val="white"/>
                </a:solidFill>
                <a:latin typeface="微软雅黑" panose="020B0503020204020204" pitchFamily="34" charset="-122"/>
                <a:ea typeface="微软雅黑" panose="020B0503020204020204" pitchFamily="34" charset="-122"/>
              </a:rPr>
              <a:t>可以在下列情况使用</a:t>
            </a:r>
            <a:endParaRPr lang="zh-CN" altLang="en-US" sz="1100" ker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100" kern="0">
                <a:solidFill>
                  <a:prstClr val="white"/>
                </a:solidFill>
                <a:latin typeface="微软雅黑" panose="020B0503020204020204" pitchFamily="34" charset="-122"/>
                <a:ea typeface="微软雅黑" panose="020B0503020204020204" pitchFamily="34" charset="-122"/>
              </a:rPr>
              <a:t>个人学习、研究。</a:t>
            </a:r>
            <a:endParaRPr lang="zh-CN" altLang="en-US" sz="1100" ker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100" kern="0">
                <a:solidFill>
                  <a:prstClr val="white"/>
                </a:solidFill>
                <a:latin typeface="微软雅黑" panose="020B0503020204020204" pitchFamily="34" charset="-122"/>
                <a:ea typeface="微软雅黑" panose="020B0503020204020204" pitchFamily="34" charset="-122"/>
              </a:rPr>
              <a:t>拷贝模板中的内容用于其它幻灯片母版中使用。</a:t>
            </a:r>
            <a:endParaRPr lang="zh-CN" altLang="en-US" sz="1100" kern="0">
              <a:solidFill>
                <a:prstClr val="white"/>
              </a:solidFill>
              <a:latin typeface="微软雅黑" panose="020B0503020204020204" pitchFamily="34" charset="-122"/>
              <a:ea typeface="微软雅黑" panose="020B0503020204020204" pitchFamily="34" charset="-122"/>
            </a:endParaRPr>
          </a:p>
        </p:txBody>
      </p:sp>
      <p:sp>
        <p:nvSpPr>
          <p:cNvPr id="16" name="Rectangle 4"/>
          <p:cNvSpPr>
            <a:spLocks noChangeArrowheads="1"/>
          </p:cNvSpPr>
          <p:nvPr/>
        </p:nvSpPr>
        <p:spPr bwMode="auto">
          <a:xfrm>
            <a:off x="4580880" y="2323015"/>
            <a:ext cx="4103688" cy="896813"/>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20000"/>
              </a:spcBef>
              <a:buClr>
                <a:srgbClr val="5B8CC1"/>
              </a:buClr>
              <a:buFont typeface="Wingdings" panose="05000000000000000000" pitchFamily="2" charset="2"/>
              <a:buNone/>
              <a:defRPr/>
            </a:pPr>
            <a:r>
              <a:rPr lang="zh-CN" altLang="en-US" sz="1800" b="1" kern="0">
                <a:solidFill>
                  <a:prstClr val="white"/>
                </a:solidFill>
                <a:latin typeface="微软雅黑" panose="020B0503020204020204" pitchFamily="34" charset="-122"/>
                <a:ea typeface="微软雅黑" panose="020B0503020204020204" pitchFamily="34" charset="-122"/>
              </a:rPr>
              <a:t>不可以在以下情况使用</a:t>
            </a:r>
            <a:endParaRPr lang="zh-CN" altLang="en-US" sz="1000" b="1" ker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100" kern="0">
                <a:solidFill>
                  <a:prstClr val="white"/>
                </a:solidFill>
                <a:latin typeface="微软雅黑" panose="020B0503020204020204" pitchFamily="34" charset="-122"/>
                <a:ea typeface="微软雅黑" panose="020B0503020204020204" pitchFamily="34" charset="-122"/>
              </a:rPr>
              <a:t>任何形式的在线付费下载。</a:t>
            </a:r>
            <a:endParaRPr lang="zh-CN" altLang="en-US" sz="1100" kern="0">
              <a:solidFill>
                <a:prstClr val="white"/>
              </a:solidFill>
              <a:latin typeface="微软雅黑" panose="020B0503020204020204" pitchFamily="34" charset="-122"/>
              <a:ea typeface="微软雅黑" panose="020B0503020204020204" pitchFamily="34" charset="-122"/>
            </a:endParaRPr>
          </a:p>
          <a:p>
            <a:pPr>
              <a:lnSpc>
                <a:spcPct val="150000"/>
              </a:lnSpc>
              <a:buClr>
                <a:srgbClr val="5B8CC1"/>
              </a:buClr>
              <a:buFont typeface="Wingdings" panose="05000000000000000000" pitchFamily="2" charset="2"/>
              <a:buChar char="n"/>
              <a:defRPr/>
            </a:pPr>
            <a:r>
              <a:rPr lang="zh-CN" altLang="en-US" sz="1100" kern="0">
                <a:solidFill>
                  <a:prstClr val="white"/>
                </a:solidFill>
                <a:latin typeface="微软雅黑" panose="020B0503020204020204" pitchFamily="34" charset="-122"/>
                <a:ea typeface="微软雅黑" panose="020B0503020204020204" pitchFamily="34" charset="-122"/>
              </a:rPr>
              <a:t>网络转载、线上线下传播。</a:t>
            </a:r>
            <a:endParaRPr lang="zh-CN" altLang="en-GB" sz="1100" kern="0">
              <a:solidFill>
                <a:prstClr val="white"/>
              </a:solidFill>
              <a:latin typeface="微软雅黑" panose="020B0503020204020204" pitchFamily="34" charset="-122"/>
              <a:ea typeface="微软雅黑" panose="020B0503020204020204" pitchFamily="34" charset="-122"/>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tretch>
            <a:fillRect/>
          </a:stretch>
        </p:blipFill>
        <p:spPr bwMode="auto">
          <a:xfrm>
            <a:off x="1460536" y="-303379"/>
            <a:ext cx="5919787" cy="2552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墨迹 6"/>
          <p:cNvPicPr/>
          <p:nvPr/>
        </p:nvPicPr>
        <p:blipFill>
          <a:blip r:embed="rId18"/>
          <a:stretch>
            <a:fillRect/>
          </a:stretch>
        </p:blipFill>
        <p:spPr>
          <a:xfrm>
            <a:off x="-1286677" y="471795"/>
            <a:ext cx="36000" cy="1620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天空&#10;&#10;已生成高可信度的说明"/>
          <p:cNvPicPr>
            <a:picLocks noChangeAspect="1"/>
          </p:cNvPicPr>
          <p:nvPr/>
        </p:nvPicPr>
        <p:blipFill>
          <a:blip r:embed="rId1">
            <a:extLst>
              <a:ext uri="{BEBA8EAE-BF5A-486C-A8C5-ECC9F3942E4B}">
                <a14:imgProps xmlns:a14="http://schemas.microsoft.com/office/drawing/2010/main">
                  <a14:imgLayer r:embed="rId2">
                    <a14:imgEffect>
                      <a14:artisticBlur/>
                    </a14:imgEffect>
                    <a14:imgEffect>
                      <a14:brightnessContrast bright="-65000" contrast="10000"/>
                    </a14:imgEffect>
                  </a14:imgLayer>
                </a14:imgProps>
              </a:ext>
              <a:ext uri="{28A0092B-C50C-407E-A947-70E740481C1C}">
                <a14:useLocalDpi xmlns:a14="http://schemas.microsoft.com/office/drawing/2010/main" val="0"/>
              </a:ext>
            </a:extLst>
          </a:blip>
          <a:srcRect l="26481" r="26481"/>
          <a:stretch>
            <a:fillRect/>
          </a:stretch>
        </p:blipFill>
        <p:spPr>
          <a:xfrm>
            <a:off x="0" y="450"/>
            <a:ext cx="9144000" cy="5143500"/>
          </a:xfrm>
          <a:prstGeom prst="rect">
            <a:avLst/>
          </a:prstGeom>
        </p:spPr>
      </p:pic>
      <p:sp>
        <p:nvSpPr>
          <p:cNvPr id="5" name="矩形 4"/>
          <p:cNvSpPr/>
          <p:nvPr/>
        </p:nvSpPr>
        <p:spPr>
          <a:xfrm>
            <a:off x="0" y="450"/>
            <a:ext cx="9144000" cy="5143500"/>
          </a:xfrm>
          <a:prstGeom prst="rect">
            <a:avLst/>
          </a:prstGeom>
          <a:gradFill flip="none" rotWithShape="1">
            <a:gsLst>
              <a:gs pos="0">
                <a:schemeClr val="bg2">
                  <a:lumMod val="10000"/>
                  <a:alpha val="20000"/>
                </a:schemeClr>
              </a:gs>
              <a:gs pos="100000">
                <a:srgbClr val="7030A0">
                  <a:alpha val="2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 name="矩形 6"/>
          <p:cNvSpPr/>
          <p:nvPr/>
        </p:nvSpPr>
        <p:spPr>
          <a:xfrm>
            <a:off x="2553335" y="3510915"/>
            <a:ext cx="4037330" cy="714375"/>
          </a:xfrm>
          <a:prstGeom prst="rect">
            <a:avLst/>
          </a:prstGeom>
        </p:spPr>
        <p:txBody>
          <a:bodyPr vert="horz" wrap="square">
            <a:spAutoFit/>
          </a:bodyPr>
          <a:lstStyle/>
          <a:p>
            <a:pPr algn="ctr"/>
            <a:r>
              <a:rPr lang="zh-CN" altLang="en-US" sz="4050" dirty="0">
                <a:solidFill>
                  <a:schemeClr val="bg1"/>
                </a:solidFill>
                <a:latin typeface="汉仪综艺体简" panose="02010609000101010101" pitchFamily="49" charset="-122"/>
                <a:ea typeface="汉仪综艺体简" panose="02010609000101010101" pitchFamily="49" charset="-122"/>
              </a:rPr>
              <a:t>了解抖音规则</a:t>
            </a:r>
            <a:endParaRPr lang="zh-CN" altLang="en-US" sz="4050" dirty="0">
              <a:solidFill>
                <a:schemeClr val="bg1"/>
              </a:solidFill>
              <a:latin typeface="汉仪综艺体简" panose="02010609000101010101" pitchFamily="49" charset="-122"/>
              <a:ea typeface="汉仪综艺体简" panose="02010609000101010101" pitchFamily="49" charset="-122"/>
            </a:endParaRPr>
          </a:p>
        </p:txBody>
      </p:sp>
      <p:sp>
        <p:nvSpPr>
          <p:cNvPr id="8" name="矩形 7"/>
          <p:cNvSpPr/>
          <p:nvPr/>
        </p:nvSpPr>
        <p:spPr>
          <a:xfrm>
            <a:off x="-779060" y="1300411"/>
            <a:ext cx="1511952" cy="2568973"/>
          </a:xfrm>
          <a:prstGeom prst="rect">
            <a:avLst/>
          </a:prstGeom>
        </p:spPr>
        <p:txBody>
          <a:bodyPr vert="eaVert" wrap="none">
            <a:spAutoFit/>
          </a:bodyPr>
          <a:lstStyle/>
          <a:p>
            <a:r>
              <a:rPr lang="en-US" altLang="zh-CN" sz="8625" b="1" dirty="0">
                <a:solidFill>
                  <a:srgbClr val="34F2E4">
                    <a:alpha val="50000"/>
                  </a:srgbClr>
                </a:solidFill>
                <a:latin typeface="微软雅黑" panose="020B0503020204020204" pitchFamily="34" charset="-122"/>
                <a:ea typeface="微软雅黑" panose="020B0503020204020204" pitchFamily="34" charset="-122"/>
              </a:rPr>
              <a:t>ONE</a:t>
            </a:r>
            <a:endParaRPr lang="en-US" altLang="zh-CN" sz="8625" b="1" dirty="0">
              <a:solidFill>
                <a:srgbClr val="34F2E4">
                  <a:alpha val="50000"/>
                </a:srgb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72301" y="1495421"/>
            <a:ext cx="1968488" cy="1915909"/>
          </a:xfrm>
          <a:prstGeom prst="rect">
            <a:avLst/>
          </a:prstGeom>
        </p:spPr>
        <p:txBody>
          <a:bodyPr wrap="none" lIns="0" tIns="0" rIns="0" bIns="0">
            <a:spAutoFit/>
          </a:bodyPr>
          <a:lstStyle>
            <a:defPPr>
              <a:defRPr lang="zh-CN"/>
            </a:defPPr>
          </a:lstStyle>
          <a:p>
            <a:r>
              <a:rPr lang="en-US" altLang="zh-CN" sz="12450" b="1" dirty="0">
                <a:solidFill>
                  <a:srgbClr val="FB2C54"/>
                </a:solidFill>
                <a:latin typeface="微软雅黑" panose="020B0503020204020204" pitchFamily="34" charset="-122"/>
                <a:ea typeface="微软雅黑" panose="020B0503020204020204" pitchFamily="34" charset="-122"/>
              </a:rPr>
              <a:t>01</a:t>
            </a:r>
            <a:endParaRPr lang="en-US" altLang="zh-CN" sz="12450" b="1" dirty="0">
              <a:solidFill>
                <a:srgbClr val="FB2C5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583924" y="1503523"/>
            <a:ext cx="1968488" cy="1915909"/>
          </a:xfrm>
          <a:prstGeom prst="rect">
            <a:avLst/>
          </a:prstGeom>
        </p:spPr>
        <p:txBody>
          <a:bodyPr wrap="none" lIns="0" tIns="0" rIns="0" bIns="0">
            <a:spAutoFit/>
          </a:bodyPr>
          <a:lstStyle>
            <a:defPPr>
              <a:defRPr lang="zh-CN"/>
            </a:defPPr>
          </a:lstStyle>
          <a:p>
            <a:r>
              <a:rPr lang="en-US" altLang="zh-CN" sz="12450" b="1" dirty="0">
                <a:solidFill>
                  <a:srgbClr val="34F2E4"/>
                </a:solidFill>
                <a:latin typeface="微软雅黑" panose="020B0503020204020204" pitchFamily="34" charset="-122"/>
                <a:ea typeface="微软雅黑" panose="020B0503020204020204" pitchFamily="34" charset="-122"/>
              </a:rPr>
              <a:t>01</a:t>
            </a:r>
            <a:endParaRPr lang="en-US" altLang="zh-CN" sz="12450" b="1" dirty="0">
              <a:solidFill>
                <a:srgbClr val="34F2E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619609" y="1487320"/>
            <a:ext cx="1968488" cy="1915909"/>
          </a:xfrm>
          <a:prstGeom prst="rect">
            <a:avLst/>
          </a:prstGeom>
        </p:spPr>
        <p:txBody>
          <a:bodyPr wrap="none" lIns="0" tIns="0" rIns="0" bIns="0">
            <a:spAutoFit/>
          </a:bodyPr>
          <a:lstStyle>
            <a:defPPr>
              <a:defRPr lang="zh-CN"/>
            </a:defPPr>
          </a:lstStyle>
          <a:p>
            <a:r>
              <a:rPr lang="en-US" altLang="zh-CN" sz="12450" b="1" dirty="0">
                <a:solidFill>
                  <a:srgbClr val="FDFFFD"/>
                </a:solidFill>
                <a:latin typeface="微软雅黑" panose="020B0503020204020204" pitchFamily="34" charset="-122"/>
                <a:ea typeface="微软雅黑" panose="020B0503020204020204" pitchFamily="34" charset="-122"/>
              </a:rPr>
              <a:t>01</a:t>
            </a:r>
            <a:endParaRPr lang="en-US" altLang="zh-CN" sz="12450" b="1" dirty="0">
              <a:solidFill>
                <a:srgbClr val="FDFFFD"/>
              </a:solidFill>
              <a:latin typeface="微软雅黑" panose="020B0503020204020204" pitchFamily="34" charset="-122"/>
              <a:ea typeface="微软雅黑" panose="020B0503020204020204" pitchFamily="34" charset="-122"/>
            </a:endParaRPr>
          </a:p>
        </p:txBody>
      </p:sp>
      <p:sp>
        <p:nvSpPr>
          <p:cNvPr id="17" name="矩形 16"/>
          <p:cNvSpPr/>
          <p:nvPr/>
        </p:nvSpPr>
        <p:spPr>
          <a:xfrm>
            <a:off x="-690683" y="1300411"/>
            <a:ext cx="1511952" cy="2568973"/>
          </a:xfrm>
          <a:prstGeom prst="rect">
            <a:avLst/>
          </a:prstGeom>
        </p:spPr>
        <p:txBody>
          <a:bodyPr vert="eaVert" wrap="none">
            <a:spAutoFit/>
          </a:bodyPr>
          <a:lstStyle/>
          <a:p>
            <a:r>
              <a:rPr lang="en-US" altLang="zh-CN" sz="8625" b="1" dirty="0">
                <a:solidFill>
                  <a:srgbClr val="FB2C54">
                    <a:alpha val="50000"/>
                  </a:srgbClr>
                </a:solidFill>
                <a:latin typeface="微软雅黑" panose="020B0503020204020204" pitchFamily="34" charset="-122"/>
                <a:ea typeface="微软雅黑" panose="020B0503020204020204" pitchFamily="34" charset="-122"/>
              </a:rPr>
              <a:t>ONE</a:t>
            </a:r>
            <a:endParaRPr lang="en-US" altLang="zh-CN" sz="8625" b="1" dirty="0">
              <a:solidFill>
                <a:srgbClr val="FB2C54">
                  <a:alpha val="50000"/>
                </a:srgbClr>
              </a:solidFill>
              <a:latin typeface="微软雅黑" panose="020B0503020204020204" pitchFamily="34" charset="-122"/>
              <a:ea typeface="微软雅黑" panose="020B0503020204020204" pitchFamily="34" charset="-122"/>
            </a:endParaRPr>
          </a:p>
        </p:txBody>
      </p:sp>
      <p:sp>
        <p:nvSpPr>
          <p:cNvPr id="18" name="矩形 17"/>
          <p:cNvSpPr/>
          <p:nvPr/>
        </p:nvSpPr>
        <p:spPr>
          <a:xfrm>
            <a:off x="8276565" y="1300411"/>
            <a:ext cx="1511952" cy="2568973"/>
          </a:xfrm>
          <a:prstGeom prst="rect">
            <a:avLst/>
          </a:prstGeom>
        </p:spPr>
        <p:txBody>
          <a:bodyPr vert="eaVert" wrap="none">
            <a:spAutoFit/>
          </a:bodyPr>
          <a:lstStyle/>
          <a:p>
            <a:r>
              <a:rPr lang="en-US" altLang="zh-CN" sz="8625" b="1" dirty="0">
                <a:solidFill>
                  <a:srgbClr val="34F2E4">
                    <a:alpha val="50000"/>
                  </a:srgbClr>
                </a:solidFill>
                <a:latin typeface="微软雅黑" panose="020B0503020204020204" pitchFamily="34" charset="-122"/>
                <a:ea typeface="微软雅黑" panose="020B0503020204020204" pitchFamily="34" charset="-122"/>
              </a:rPr>
              <a:t>ONE</a:t>
            </a:r>
            <a:endParaRPr lang="en-US" altLang="zh-CN" sz="8625" b="1" dirty="0">
              <a:solidFill>
                <a:srgbClr val="34F2E4">
                  <a:alpha val="50000"/>
                </a:srgbClr>
              </a:solidFill>
              <a:latin typeface="微软雅黑" panose="020B0503020204020204" pitchFamily="34" charset="-122"/>
              <a:ea typeface="微软雅黑" panose="020B0503020204020204" pitchFamily="34" charset="-122"/>
            </a:endParaRPr>
          </a:p>
        </p:txBody>
      </p:sp>
      <p:sp>
        <p:nvSpPr>
          <p:cNvPr id="19" name="矩形 18"/>
          <p:cNvSpPr/>
          <p:nvPr/>
        </p:nvSpPr>
        <p:spPr>
          <a:xfrm>
            <a:off x="8364941" y="1300411"/>
            <a:ext cx="1511952" cy="2568973"/>
          </a:xfrm>
          <a:prstGeom prst="rect">
            <a:avLst/>
          </a:prstGeom>
        </p:spPr>
        <p:txBody>
          <a:bodyPr vert="eaVert" wrap="none">
            <a:spAutoFit/>
          </a:bodyPr>
          <a:lstStyle/>
          <a:p>
            <a:r>
              <a:rPr lang="en-US" altLang="zh-CN" sz="8625" b="1" dirty="0">
                <a:solidFill>
                  <a:srgbClr val="FB2C54">
                    <a:alpha val="50000"/>
                  </a:srgbClr>
                </a:solidFill>
                <a:latin typeface="微软雅黑" panose="020B0503020204020204" pitchFamily="34" charset="-122"/>
                <a:ea typeface="微软雅黑" panose="020B0503020204020204" pitchFamily="34" charset="-122"/>
              </a:rPr>
              <a:t>ONE</a:t>
            </a:r>
            <a:endParaRPr lang="en-US" altLang="zh-CN" sz="8625" b="1" dirty="0">
              <a:solidFill>
                <a:srgbClr val="FB2C54">
                  <a:alpha val="50000"/>
                </a:srgb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44950" y="1895045"/>
            <a:ext cx="1543132" cy="1315745"/>
            <a:chOff x="4867274" y="1027976"/>
            <a:chExt cx="569558" cy="378229"/>
          </a:xfrm>
        </p:grpSpPr>
        <p:cxnSp>
          <p:nvCxnSpPr>
            <p:cNvPr id="21" name="直接连接符 20"/>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flipH="1">
            <a:off x="6134952" y="1895045"/>
            <a:ext cx="1543132" cy="1315745"/>
            <a:chOff x="4867274" y="1027976"/>
            <a:chExt cx="569558" cy="378229"/>
          </a:xfrm>
        </p:grpSpPr>
        <p:cxnSp>
          <p:nvCxnSpPr>
            <p:cNvPr id="27" name="直接连接符 26"/>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randombar(horizontal)">
                                      <p:cBhvr>
                                        <p:cTn id="31" dur="500"/>
                                        <p:tgtEl>
                                          <p:spTgt spid="20"/>
                                        </p:tgtEl>
                                      </p:cBhvr>
                                    </p:animEffect>
                                  </p:childTnLst>
                                </p:cTn>
                              </p:par>
                              <p:par>
                                <p:cTn id="32" presetID="14" presetClass="entr" presetSubtype="1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randombar(horizontal)">
                                      <p:cBhvr>
                                        <p:cTn id="3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401" name="image 401"/>
          <p:cNvPicPr>
            <a:picLocks noChangeAspect="1"/>
          </p:cNvPicPr>
          <p:nvPr/>
        </p:nvPicPr>
        <p:blipFill>
          <a:blip r:embed="rId1"/>
          <a:stretch>
            <a:fillRect/>
          </a:stretch>
        </p:blipFill>
        <p:spPr>
          <a:xfrm>
            <a:off x="1023938" y="1986280"/>
            <a:ext cx="7115175" cy="1052513"/>
          </a:xfrm>
          <a:prstGeom prst="rect">
            <a:avLst/>
          </a:prstGeom>
        </p:spPr>
      </p:pic>
      <p:pic>
        <p:nvPicPr>
          <p:cNvPr id="402" name="image 402"/>
          <p:cNvPicPr>
            <a:picLocks noChangeAspect="1"/>
          </p:cNvPicPr>
          <p:nvPr/>
        </p:nvPicPr>
        <p:blipFill>
          <a:blip r:embed="rId2"/>
          <a:stretch>
            <a:fillRect/>
          </a:stretch>
        </p:blipFill>
        <p:spPr>
          <a:xfrm>
            <a:off x="1023938" y="3553143"/>
            <a:ext cx="7115175" cy="1052513"/>
          </a:xfrm>
          <a:prstGeom prst="rect">
            <a:avLst/>
          </a:prstGeom>
        </p:spPr>
      </p:pic>
      <p:sp>
        <p:nvSpPr>
          <p:cNvPr id="403" name="Object 403"/>
          <p:cNvSpPr txBox="1"/>
          <p:nvPr/>
        </p:nvSpPr>
        <p:spPr>
          <a:xfrm>
            <a:off x="1255514" y="3741904"/>
            <a:ext cx="4824413" cy="700088"/>
          </a:xfrm>
          <a:prstGeom prst="rect">
            <a:avLst/>
          </a:prstGeom>
        </p:spPr>
        <p:txBody>
          <a:bodyPr vert="horz" rtlCol="0" anchor="t" anchorCtr="0">
            <a:noAutofit/>
          </a:bodyPr>
          <a:lstStyle/>
          <a:p>
            <a:pPr algn="l">
              <a:lnSpc>
                <a:spcPct val="130000"/>
              </a:lnSpc>
            </a:pPr>
            <a:r>
              <a:rPr lang="zh-CN" sz="1200" b="0" i="0" dirty="0">
                <a:solidFill>
                  <a:srgbClr val="FFFFFF"/>
                </a:solidFill>
                <a:latin typeface="汉仪综艺体简" panose="02010609000101010101" pitchFamily="49" charset="-122"/>
                <a:ea typeface="汉仪综艺体简" panose="02010609000101010101" pitchFamily="49" charset="-122"/>
              </a:rPr>
              <a:t>4个标准：点赞量、评论量、转发量、完播率</a:t>
            </a:r>
            <a:endParaRPr lang="zh-CN" altLang="en-US" sz="1200" dirty="0">
              <a:ea typeface="汉仪综艺体简" panose="02010609000101010101" pitchFamily="49" charset="-122"/>
            </a:endParaRPr>
          </a:p>
          <a:p>
            <a:pPr algn="l">
              <a:lnSpc>
                <a:spcPct val="130000"/>
              </a:lnSpc>
            </a:pPr>
            <a:r>
              <a:rPr lang="zh-CN" sz="1200" b="0" i="0" dirty="0">
                <a:solidFill>
                  <a:srgbClr val="FFFFFF"/>
                </a:solidFill>
                <a:latin typeface="汉仪综艺体简" panose="02010609000101010101" pitchFamily="49" charset="-122"/>
                <a:ea typeface="汉仪综艺体简" panose="02010609000101010101" pitchFamily="49" charset="-122"/>
              </a:rPr>
              <a:t>讲解：流量池进行择优推荐。例如：抖音先给几百流量播放，如果反响较好，则进入千人流量池，以此类推。所以要利用好这四个标准。</a:t>
            </a:r>
            <a:endParaRPr lang="zh-CN" altLang="en-US" sz="675" dirty="0">
              <a:ea typeface="汉仪综艺体简" panose="02010609000101010101" pitchFamily="49" charset="-122"/>
            </a:endParaRPr>
          </a:p>
        </p:txBody>
      </p:sp>
      <p:sp>
        <p:nvSpPr>
          <p:cNvPr id="404" name="Object 404"/>
          <p:cNvSpPr txBox="1"/>
          <p:nvPr/>
        </p:nvSpPr>
        <p:spPr>
          <a:xfrm>
            <a:off x="1233190" y="3189582"/>
            <a:ext cx="2482153" cy="257175"/>
          </a:xfrm>
          <a:prstGeom prst="rect">
            <a:avLst/>
          </a:prstGeom>
        </p:spPr>
        <p:txBody>
          <a:bodyPr vert="horz" rtlCol="0" anchor="t" anchorCtr="0">
            <a:noAutofit/>
          </a:bodyPr>
          <a:lstStyle/>
          <a:p>
            <a:pPr algn="l">
              <a:lnSpc>
                <a:spcPct val="100000"/>
              </a:lnSpc>
            </a:pPr>
            <a:r>
              <a:rPr lang="zh-CN" sz="1690" b="0" i="0" dirty="0">
                <a:solidFill>
                  <a:srgbClr val="FFFFFF"/>
                </a:solidFill>
                <a:latin typeface="汉仪综艺体简" panose="02010609000101010101" pitchFamily="49" charset="-122"/>
                <a:ea typeface="汉仪综艺体简" panose="02010609000101010101" pitchFamily="49" charset="-122"/>
              </a:rPr>
              <a:t>算法机制二</a:t>
            </a:r>
            <a:endParaRPr lang="zh-CN" altLang="en-US" sz="675" dirty="0">
              <a:ea typeface="汉仪综艺体简" panose="02010609000101010101" pitchFamily="49" charset="-122"/>
            </a:endParaRPr>
          </a:p>
        </p:txBody>
      </p:sp>
      <p:sp>
        <p:nvSpPr>
          <p:cNvPr id="405" name="Object 405"/>
          <p:cNvSpPr txBox="1"/>
          <p:nvPr/>
        </p:nvSpPr>
        <p:spPr>
          <a:xfrm>
            <a:off x="1253207" y="2175339"/>
            <a:ext cx="4918993" cy="700088"/>
          </a:xfrm>
          <a:prstGeom prst="rect">
            <a:avLst/>
          </a:prstGeom>
        </p:spPr>
        <p:txBody>
          <a:bodyPr vert="horz" rtlCol="0" anchor="t" anchorCtr="0">
            <a:noAutofit/>
          </a:bodyPr>
          <a:lstStyle/>
          <a:p>
            <a:pPr algn="l">
              <a:lnSpc>
                <a:spcPct val="130000"/>
              </a:lnSpc>
            </a:pPr>
            <a:r>
              <a:rPr lang="zh-CN" sz="1200" b="0" i="0" dirty="0">
                <a:solidFill>
                  <a:srgbClr val="FFFFFF"/>
                </a:solidFill>
                <a:latin typeface="汉仪综艺体简" panose="02010609000101010101" pitchFamily="49" charset="-122"/>
                <a:ea typeface="汉仪综艺体简" panose="02010609000101010101" pitchFamily="49" charset="-122"/>
              </a:rPr>
              <a:t>核心：遵循“流量池”规则，流量分配去中心化。</a:t>
            </a:r>
            <a:endParaRPr lang="zh-CN" altLang="en-US" sz="1200" dirty="0">
              <a:ea typeface="汉仪综艺体简" panose="02010609000101010101" pitchFamily="49" charset="-122"/>
            </a:endParaRPr>
          </a:p>
          <a:p>
            <a:pPr algn="l">
              <a:lnSpc>
                <a:spcPct val="130000"/>
              </a:lnSpc>
            </a:pPr>
            <a:r>
              <a:rPr lang="zh-CN" sz="1200" b="0" i="0" dirty="0">
                <a:solidFill>
                  <a:srgbClr val="FFFFFF"/>
                </a:solidFill>
                <a:latin typeface="汉仪综艺体简" panose="02010609000101010101" pitchFamily="49" charset="-122"/>
                <a:ea typeface="汉仪综艺体简" panose="02010609000101010101" pitchFamily="49" charset="-122"/>
              </a:rPr>
              <a:t>讲解：无论粉丝数量多少，视频质量好坏，抖音都会提供一定的播放量。</a:t>
            </a:r>
            <a:endParaRPr lang="zh-CN" altLang="en-US" sz="675" dirty="0">
              <a:ea typeface="汉仪综艺体简" panose="02010609000101010101" pitchFamily="49" charset="-122"/>
            </a:endParaRPr>
          </a:p>
        </p:txBody>
      </p:sp>
      <p:sp>
        <p:nvSpPr>
          <p:cNvPr id="406" name="Object 406"/>
          <p:cNvSpPr txBox="1"/>
          <p:nvPr/>
        </p:nvSpPr>
        <p:spPr>
          <a:xfrm>
            <a:off x="1233190" y="1622719"/>
            <a:ext cx="2413173" cy="257175"/>
          </a:xfrm>
          <a:prstGeom prst="rect">
            <a:avLst/>
          </a:prstGeom>
        </p:spPr>
        <p:txBody>
          <a:bodyPr vert="horz" rtlCol="0" anchor="t" anchorCtr="0">
            <a:noAutofit/>
          </a:bodyPr>
          <a:lstStyle/>
          <a:p>
            <a:pPr algn="l">
              <a:lnSpc>
                <a:spcPct val="100000"/>
              </a:lnSpc>
            </a:pPr>
            <a:r>
              <a:rPr lang="zh-CN" sz="1690" b="0" i="0" dirty="0">
                <a:solidFill>
                  <a:srgbClr val="FFFFFF"/>
                </a:solidFill>
                <a:latin typeface="汉仪综艺体简" panose="02010609000101010101" pitchFamily="49" charset="-122"/>
                <a:ea typeface="汉仪综艺体简" panose="02010609000101010101" pitchFamily="49" charset="-122"/>
              </a:rPr>
              <a:t>算法机制一</a:t>
            </a:r>
            <a:endParaRPr lang="zh-CN" altLang="en-US" sz="675" dirty="0">
              <a:ea typeface="汉仪综艺体简" panose="02010609000101010101" pitchFamily="49" charset="-122"/>
            </a:endParaRPr>
          </a:p>
        </p:txBody>
      </p:sp>
      <p:pic>
        <p:nvPicPr>
          <p:cNvPr id="408" name="image 408"/>
          <p:cNvPicPr>
            <a:picLocks noChangeAspect="1"/>
          </p:cNvPicPr>
          <p:nvPr/>
        </p:nvPicPr>
        <p:blipFill>
          <a:blip r:embed="rId3"/>
          <a:stretch>
            <a:fillRect/>
          </a:stretch>
        </p:blipFill>
        <p:spPr>
          <a:xfrm rot="-10800000">
            <a:off x="742950" y="490855"/>
            <a:ext cx="652463" cy="576263"/>
          </a:xfrm>
          <a:prstGeom prst="rect">
            <a:avLst/>
          </a:prstGeom>
        </p:spPr>
      </p:pic>
      <p:grpSp>
        <p:nvGrpSpPr>
          <p:cNvPr id="409" name="组合 409"/>
          <p:cNvGrpSpPr/>
          <p:nvPr/>
        </p:nvGrpSpPr>
        <p:grpSpPr>
          <a:xfrm>
            <a:off x="1009203" y="640472"/>
            <a:ext cx="3703721" cy="748587"/>
            <a:chOff x="2691209" y="1707078"/>
            <a:chExt cx="9876589" cy="1996233"/>
          </a:xfrm>
        </p:grpSpPr>
        <p:sp>
          <p:nvSpPr>
            <p:cNvPr id="4010" name="Object 4010"/>
            <p:cNvSpPr txBox="1"/>
            <p:nvPr/>
          </p:nvSpPr>
          <p:spPr>
            <a:xfrm>
              <a:off x="2642393" y="2941312"/>
              <a:ext cx="10077804"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Algorithm Mechanism</a:t>
              </a:r>
              <a:endParaRPr lang="zh-CN" altLang="en-US" dirty="0"/>
            </a:p>
          </p:txBody>
        </p:sp>
        <p:sp>
          <p:nvSpPr>
            <p:cNvPr id="4011" name="Object 4011"/>
            <p:cNvSpPr txBox="1"/>
            <p:nvPr/>
          </p:nvSpPr>
          <p:spPr>
            <a:xfrm>
              <a:off x="2589609" y="1630878"/>
              <a:ext cx="7152081"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算法机制</a:t>
              </a:r>
              <a:endParaRPr lang="zh-CN" altLang="en-US" sz="675" dirty="0">
                <a:ea typeface="汉仪综艺体简" panose="02010609000101010101" pitchFamily="49" charset="-122"/>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blinds(horizontal)">
                                      <p:cBhvr>
                                        <p:cTn id="7" dur="500"/>
                                        <p:tgtEl>
                                          <p:spTgt spid="401"/>
                                        </p:tgtEl>
                                      </p:cBhvr>
                                    </p:animEffect>
                                  </p:childTnLst>
                                </p:cTn>
                              </p:par>
                              <p:par>
                                <p:cTn id="8" presetID="3" presetClass="entr" presetSubtype="10" fill="hold" nodeType="withEffect">
                                  <p:stCondLst>
                                    <p:cond delay="0"/>
                                  </p:stCondLst>
                                  <p:childTnLst>
                                    <p:set>
                                      <p:cBhvr>
                                        <p:cTn id="9" dur="1" fill="hold">
                                          <p:stCondLst>
                                            <p:cond delay="0"/>
                                          </p:stCondLst>
                                        </p:cTn>
                                        <p:tgtEl>
                                          <p:spTgt spid="402"/>
                                        </p:tgtEl>
                                        <p:attrNameLst>
                                          <p:attrName>style.visibility</p:attrName>
                                        </p:attrNameLst>
                                      </p:cBhvr>
                                      <p:to>
                                        <p:strVal val="visible"/>
                                      </p:to>
                                    </p:set>
                                    <p:animEffect transition="in" filter="blinds(horizontal)">
                                      <p:cBhvr>
                                        <p:cTn id="10" dur="500"/>
                                        <p:tgtEl>
                                          <p:spTgt spid="40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03"/>
                                        </p:tgtEl>
                                        <p:attrNameLst>
                                          <p:attrName>style.visibility</p:attrName>
                                        </p:attrNameLst>
                                      </p:cBhvr>
                                      <p:to>
                                        <p:strVal val="visible"/>
                                      </p:to>
                                    </p:set>
                                    <p:animEffect transition="in" filter="blinds(horizontal)">
                                      <p:cBhvr>
                                        <p:cTn id="13" dur="500"/>
                                        <p:tgtEl>
                                          <p:spTgt spid="40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04"/>
                                        </p:tgtEl>
                                        <p:attrNameLst>
                                          <p:attrName>style.visibility</p:attrName>
                                        </p:attrNameLst>
                                      </p:cBhvr>
                                      <p:to>
                                        <p:strVal val="visible"/>
                                      </p:to>
                                    </p:set>
                                    <p:animEffect transition="in" filter="blinds(horizontal)">
                                      <p:cBhvr>
                                        <p:cTn id="16" dur="500"/>
                                        <p:tgtEl>
                                          <p:spTgt spid="40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405"/>
                                        </p:tgtEl>
                                        <p:attrNameLst>
                                          <p:attrName>style.visibility</p:attrName>
                                        </p:attrNameLst>
                                      </p:cBhvr>
                                      <p:to>
                                        <p:strVal val="visible"/>
                                      </p:to>
                                    </p:set>
                                    <p:animEffect transition="in" filter="blinds(horizontal)">
                                      <p:cBhvr>
                                        <p:cTn id="19" dur="500"/>
                                        <p:tgtEl>
                                          <p:spTgt spid="405"/>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406"/>
                                        </p:tgtEl>
                                        <p:attrNameLst>
                                          <p:attrName>style.visibility</p:attrName>
                                        </p:attrNameLst>
                                      </p:cBhvr>
                                      <p:to>
                                        <p:strVal val="visible"/>
                                      </p:to>
                                    </p:set>
                                    <p:animEffect transition="in" filter="blinds(horizontal)">
                                      <p:cBhvr>
                                        <p:cTn id="22" dur="5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0"/>
      <p:bldP spid="404" grpId="0"/>
      <p:bldP spid="405" grpId="0"/>
      <p:bldP spid="40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sp>
        <p:nvSpPr>
          <p:cNvPr id="501" name="Object 501"/>
          <p:cNvSpPr txBox="1"/>
          <p:nvPr/>
        </p:nvSpPr>
        <p:spPr>
          <a:xfrm>
            <a:off x="986954" y="2775414"/>
            <a:ext cx="2105025" cy="776288"/>
          </a:xfrm>
          <a:prstGeom prst="rect">
            <a:avLst/>
          </a:prstGeom>
        </p:spPr>
        <p:txBody>
          <a:bodyPr vert="horz" rtlCol="0" anchor="t" anchorCtr="0">
            <a:noAutofit/>
          </a:bodyPr>
          <a:lstStyle/>
          <a:p>
            <a:pPr algn="l">
              <a:lnSpc>
                <a:spcPct val="143000"/>
              </a:lnSpc>
            </a:pPr>
            <a:r>
              <a:rPr lang="zh-CN" sz="1200" b="0" i="0" dirty="0">
                <a:solidFill>
                  <a:srgbClr val="FFFFFF"/>
                </a:solidFill>
                <a:latin typeface="汉仪综艺体简" panose="02010609000101010101" pitchFamily="49" charset="-122"/>
                <a:ea typeface="汉仪综艺体简" panose="02010609000101010101" pitchFamily="49" charset="-122"/>
              </a:rPr>
              <a:t>尽量固定发布时间，更有可能被推荐转发对于你看好的视频内容，持续进行内容积累</a:t>
            </a:r>
            <a:endParaRPr lang="zh-CN" altLang="en-US" sz="675" dirty="0">
              <a:ea typeface="汉仪综艺体简" panose="02010609000101010101" pitchFamily="49" charset="-122"/>
            </a:endParaRPr>
          </a:p>
        </p:txBody>
      </p:sp>
      <p:sp>
        <p:nvSpPr>
          <p:cNvPr id="502" name="Object 502"/>
          <p:cNvSpPr txBox="1"/>
          <p:nvPr/>
        </p:nvSpPr>
        <p:spPr>
          <a:xfrm>
            <a:off x="972592" y="2168850"/>
            <a:ext cx="2119389" cy="314325"/>
          </a:xfrm>
          <a:prstGeom prst="rect">
            <a:avLst/>
          </a:prstGeom>
        </p:spPr>
        <p:txBody>
          <a:bodyPr vert="horz" rtlCol="0" anchor="t" anchorCtr="0">
            <a:noAutofit/>
          </a:bodyPr>
          <a:lstStyle/>
          <a:p>
            <a:pPr algn="l">
              <a:lnSpc>
                <a:spcPct val="100000"/>
              </a:lnSpc>
            </a:pPr>
            <a:r>
              <a:rPr lang="zh-CN" sz="2065" b="0" i="0" dirty="0">
                <a:solidFill>
                  <a:srgbClr val="FFFFFF"/>
                </a:solidFill>
                <a:latin typeface="汉仪综艺体简" panose="02010609000101010101" pitchFamily="49" charset="-122"/>
                <a:ea typeface="汉仪综艺体简" panose="02010609000101010101" pitchFamily="49" charset="-122"/>
              </a:rPr>
              <a:t>时间效应</a:t>
            </a:r>
            <a:endParaRPr lang="zh-CN" altLang="en-US" sz="675" dirty="0">
              <a:ea typeface="汉仪综艺体简" panose="02010609000101010101" pitchFamily="49" charset="-122"/>
            </a:endParaRPr>
          </a:p>
        </p:txBody>
      </p:sp>
      <p:pic>
        <p:nvPicPr>
          <p:cNvPr id="504" name="image 504"/>
          <p:cNvPicPr>
            <a:picLocks noChangeAspect="1"/>
          </p:cNvPicPr>
          <p:nvPr/>
        </p:nvPicPr>
        <p:blipFill>
          <a:blip r:embed="rId1"/>
          <a:stretch>
            <a:fillRect/>
          </a:stretch>
        </p:blipFill>
        <p:spPr>
          <a:xfrm rot="-10800000">
            <a:off x="742950" y="490855"/>
            <a:ext cx="652463" cy="576263"/>
          </a:xfrm>
          <a:prstGeom prst="rect">
            <a:avLst/>
          </a:prstGeom>
        </p:spPr>
      </p:pic>
      <p:sp>
        <p:nvSpPr>
          <p:cNvPr id="505" name="Object 505"/>
          <p:cNvSpPr txBox="1"/>
          <p:nvPr/>
        </p:nvSpPr>
        <p:spPr>
          <a:xfrm>
            <a:off x="991791" y="1105318"/>
            <a:ext cx="2619019" cy="257175"/>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Time effect</a:t>
            </a:r>
            <a:endParaRPr lang="zh-CN" altLang="en-US" dirty="0"/>
          </a:p>
        </p:txBody>
      </p:sp>
      <p:sp>
        <p:nvSpPr>
          <p:cNvPr id="506" name="Object 506"/>
          <p:cNvSpPr txBox="1"/>
          <p:nvPr/>
        </p:nvSpPr>
        <p:spPr>
          <a:xfrm>
            <a:off x="970062" y="611897"/>
            <a:ext cx="2825648" cy="504825"/>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时间效应</a:t>
            </a:r>
            <a:endParaRPr lang="zh-CN" altLang="en-US" sz="675" dirty="0">
              <a:ea typeface="汉仪综艺体简" panose="02010609000101010101" pitchFamily="49" charset="-122"/>
            </a:endParaRPr>
          </a:p>
        </p:txBody>
      </p:sp>
      <p:pic>
        <p:nvPicPr>
          <p:cNvPr id="508" name="image 508"/>
          <p:cNvPicPr>
            <a:picLocks noChangeAspect="1"/>
          </p:cNvPicPr>
          <p:nvPr/>
        </p:nvPicPr>
        <p:blipFill>
          <a:blip r:embed="rId2"/>
          <a:stretch>
            <a:fillRect/>
          </a:stretch>
        </p:blipFill>
        <p:spPr>
          <a:xfrm>
            <a:off x="3738563" y="1586230"/>
            <a:ext cx="2090738" cy="3033713"/>
          </a:xfrm>
          <a:prstGeom prst="rect">
            <a:avLst/>
          </a:prstGeom>
        </p:spPr>
      </p:pic>
      <p:pic>
        <p:nvPicPr>
          <p:cNvPr id="509" name="image 509"/>
          <p:cNvPicPr>
            <a:picLocks noChangeAspect="1"/>
          </p:cNvPicPr>
          <p:nvPr/>
        </p:nvPicPr>
        <p:blipFill>
          <a:blip r:embed="rId3"/>
          <a:stretch>
            <a:fillRect/>
          </a:stretch>
        </p:blipFill>
        <p:spPr>
          <a:xfrm>
            <a:off x="4024313" y="4010343"/>
            <a:ext cx="1509713" cy="333375"/>
          </a:xfrm>
          <a:prstGeom prst="rect">
            <a:avLst/>
          </a:prstGeom>
        </p:spPr>
      </p:pic>
      <p:sp>
        <p:nvSpPr>
          <p:cNvPr id="5010" name="Object 5010"/>
          <p:cNvSpPr txBox="1"/>
          <p:nvPr/>
        </p:nvSpPr>
        <p:spPr>
          <a:xfrm>
            <a:off x="4220087" y="4067811"/>
            <a:ext cx="1073517" cy="157163"/>
          </a:xfrm>
          <a:prstGeom prst="rect">
            <a:avLst/>
          </a:prstGeom>
        </p:spPr>
        <p:txBody>
          <a:bodyPr vert="horz" rtlCol="0" anchor="t" anchorCtr="0">
            <a:noAutofit/>
          </a:bodyPr>
          <a:lstStyle/>
          <a:p>
            <a:pPr algn="ctr">
              <a:lnSpc>
                <a:spcPct val="100000"/>
              </a:lnSpc>
            </a:pPr>
            <a:r>
              <a:rPr lang="zh-CN" sz="1050" b="0" i="0" spc="140" dirty="0">
                <a:solidFill>
                  <a:srgbClr val="FFFFFF"/>
                </a:solidFill>
                <a:latin typeface="汉仪综艺体简" panose="02010609000101010101" pitchFamily="49" charset="-122"/>
                <a:ea typeface="汉仪综艺体简" panose="02010609000101010101" pitchFamily="49" charset="-122"/>
              </a:rPr>
              <a:t>Step One</a:t>
            </a:r>
            <a:endParaRPr lang="zh-CN" altLang="en-US" sz="675" dirty="0">
              <a:ea typeface="汉仪综艺体简" panose="02010609000101010101" pitchFamily="49" charset="-122"/>
            </a:endParaRPr>
          </a:p>
        </p:txBody>
      </p:sp>
      <p:sp>
        <p:nvSpPr>
          <p:cNvPr id="5011" name="Object 5011"/>
          <p:cNvSpPr txBox="1"/>
          <p:nvPr/>
        </p:nvSpPr>
        <p:spPr>
          <a:xfrm>
            <a:off x="3991050" y="3013113"/>
            <a:ext cx="1643063" cy="371475"/>
          </a:xfrm>
          <a:prstGeom prst="rect">
            <a:avLst/>
          </a:prstGeom>
        </p:spPr>
        <p:txBody>
          <a:bodyPr vert="horz" rtlCol="0" anchor="t" anchorCtr="0">
            <a:noAutofit/>
          </a:bodyPr>
          <a:lstStyle/>
          <a:p>
            <a:pPr algn="l">
              <a:lnSpc>
                <a:spcPct val="111000"/>
              </a:lnSpc>
            </a:pPr>
            <a:r>
              <a:rPr lang="zh-CN" sz="1125" b="0" i="0" dirty="0">
                <a:solidFill>
                  <a:srgbClr val="8E8E8E"/>
                </a:solidFill>
                <a:latin typeface="微软雅黑" panose="020B0503020204020204" pitchFamily="34" charset="-122"/>
                <a:ea typeface="微软雅黑" panose="020B0503020204020204" pitchFamily="34" charset="-122"/>
              </a:rPr>
              <a:t>尽量固定发布时间，更有可能被推荐转发</a:t>
            </a:r>
            <a:endParaRPr lang="zh-CN" altLang="en-US" sz="675" dirty="0">
              <a:latin typeface="微软雅黑" panose="020B0503020204020204" pitchFamily="34" charset="-122"/>
              <a:ea typeface="微软雅黑" panose="020B0503020204020204" pitchFamily="34" charset="-122"/>
            </a:endParaRPr>
          </a:p>
        </p:txBody>
      </p:sp>
      <p:pic>
        <p:nvPicPr>
          <p:cNvPr id="5012" name="image 5012"/>
          <p:cNvPicPr>
            <a:picLocks noChangeAspect="1"/>
          </p:cNvPicPr>
          <p:nvPr/>
        </p:nvPicPr>
        <p:blipFill>
          <a:blip r:embed="rId4"/>
          <a:stretch>
            <a:fillRect/>
          </a:stretch>
        </p:blipFill>
        <p:spPr>
          <a:xfrm>
            <a:off x="3748088" y="2805430"/>
            <a:ext cx="2071688" cy="23813"/>
          </a:xfrm>
          <a:prstGeom prst="rect">
            <a:avLst/>
          </a:prstGeom>
        </p:spPr>
      </p:pic>
      <p:sp>
        <p:nvSpPr>
          <p:cNvPr id="5013" name="Object 5013"/>
          <p:cNvSpPr txBox="1"/>
          <p:nvPr/>
        </p:nvSpPr>
        <p:spPr>
          <a:xfrm>
            <a:off x="3983311" y="2431563"/>
            <a:ext cx="1310293" cy="185738"/>
          </a:xfrm>
          <a:prstGeom prst="rect">
            <a:avLst/>
          </a:prstGeom>
        </p:spPr>
        <p:txBody>
          <a:bodyPr vert="horz" rtlCol="0" anchor="t" anchorCtr="0">
            <a:noAutofit/>
          </a:bodyPr>
          <a:lstStyle/>
          <a:p>
            <a:pPr algn="l">
              <a:lnSpc>
                <a:spcPct val="100000"/>
              </a:lnSpc>
            </a:pPr>
            <a:r>
              <a:rPr lang="zh-CN" sz="1200" b="0" i="0" dirty="0">
                <a:solidFill>
                  <a:srgbClr val="585858"/>
                </a:solidFill>
                <a:latin typeface="汉仪综艺体简" panose="02010609000101010101" pitchFamily="49" charset="-122"/>
                <a:ea typeface="汉仪综艺体简" panose="02010609000101010101" pitchFamily="49" charset="-122"/>
              </a:rPr>
              <a:t>尽量固定</a:t>
            </a:r>
            <a:endParaRPr lang="zh-CN" altLang="en-US" sz="675" dirty="0">
              <a:ea typeface="汉仪综艺体简" panose="02010609000101010101" pitchFamily="49" charset="-122"/>
            </a:endParaRPr>
          </a:p>
        </p:txBody>
      </p:sp>
      <p:sp>
        <p:nvSpPr>
          <p:cNvPr id="5014" name="Object 5014"/>
          <p:cNvSpPr txBox="1"/>
          <p:nvPr/>
        </p:nvSpPr>
        <p:spPr>
          <a:xfrm>
            <a:off x="3986064" y="1770134"/>
            <a:ext cx="1527925" cy="466725"/>
          </a:xfrm>
          <a:prstGeom prst="rect">
            <a:avLst/>
          </a:prstGeom>
        </p:spPr>
        <p:txBody>
          <a:bodyPr vert="horz" rtlCol="0" anchor="t" anchorCtr="0">
            <a:noAutofit/>
          </a:bodyPr>
          <a:lstStyle/>
          <a:p>
            <a:pPr algn="l">
              <a:lnSpc>
                <a:spcPct val="93000"/>
              </a:lnSpc>
            </a:pPr>
            <a:r>
              <a:rPr lang="zh-CN" sz="1690" b="0" i="0" dirty="0">
                <a:solidFill>
                  <a:srgbClr val="262626"/>
                </a:solidFill>
                <a:latin typeface="汉仪综艺体简" panose="02010609000101010101" pitchFamily="49" charset="-122"/>
                <a:ea typeface="汉仪综艺体简" panose="02010609000101010101" pitchFamily="49" charset="-122"/>
              </a:rPr>
              <a:t>控制视频发</a:t>
            </a:r>
            <a:endParaRPr lang="zh-CN" altLang="en-US" sz="1690" dirty="0">
              <a:ea typeface="汉仪综艺体简" panose="02010609000101010101" pitchFamily="49" charset="-122"/>
            </a:endParaRPr>
          </a:p>
          <a:p>
            <a:pPr algn="l">
              <a:lnSpc>
                <a:spcPct val="93000"/>
              </a:lnSpc>
            </a:pPr>
            <a:r>
              <a:rPr lang="zh-CN" sz="1690" b="0" i="0" dirty="0">
                <a:solidFill>
                  <a:srgbClr val="262626"/>
                </a:solidFill>
                <a:latin typeface="汉仪综艺体简" panose="02010609000101010101" pitchFamily="49" charset="-122"/>
                <a:ea typeface="汉仪综艺体简" panose="02010609000101010101" pitchFamily="49" charset="-122"/>
              </a:rPr>
              <a:t>布时间</a:t>
            </a:r>
            <a:endParaRPr lang="zh-CN" altLang="en-US" sz="675" dirty="0">
              <a:ea typeface="汉仪综艺体简" panose="02010609000101010101" pitchFamily="49" charset="-122"/>
            </a:endParaRPr>
          </a:p>
        </p:txBody>
      </p:sp>
      <p:pic>
        <p:nvPicPr>
          <p:cNvPr id="5016" name="image 5016"/>
          <p:cNvPicPr>
            <a:picLocks noChangeAspect="1"/>
          </p:cNvPicPr>
          <p:nvPr/>
        </p:nvPicPr>
        <p:blipFill>
          <a:blip r:embed="rId5"/>
          <a:stretch>
            <a:fillRect/>
          </a:stretch>
        </p:blipFill>
        <p:spPr>
          <a:xfrm>
            <a:off x="6105525" y="1586230"/>
            <a:ext cx="2090738" cy="3033713"/>
          </a:xfrm>
          <a:prstGeom prst="rect">
            <a:avLst/>
          </a:prstGeom>
        </p:spPr>
      </p:pic>
      <p:pic>
        <p:nvPicPr>
          <p:cNvPr id="5017" name="image 5017"/>
          <p:cNvPicPr>
            <a:picLocks noChangeAspect="1"/>
          </p:cNvPicPr>
          <p:nvPr/>
        </p:nvPicPr>
        <p:blipFill>
          <a:blip r:embed="rId6"/>
          <a:stretch>
            <a:fillRect/>
          </a:stretch>
        </p:blipFill>
        <p:spPr>
          <a:xfrm>
            <a:off x="6396038" y="4010343"/>
            <a:ext cx="1509713" cy="333375"/>
          </a:xfrm>
          <a:prstGeom prst="rect">
            <a:avLst/>
          </a:prstGeom>
        </p:spPr>
      </p:pic>
      <p:sp>
        <p:nvSpPr>
          <p:cNvPr id="5018" name="Object 5018"/>
          <p:cNvSpPr txBox="1"/>
          <p:nvPr/>
        </p:nvSpPr>
        <p:spPr>
          <a:xfrm>
            <a:off x="6682576" y="4067493"/>
            <a:ext cx="1076301" cy="157163"/>
          </a:xfrm>
          <a:prstGeom prst="rect">
            <a:avLst/>
          </a:prstGeom>
        </p:spPr>
        <p:txBody>
          <a:bodyPr vert="horz" rtlCol="0" anchor="t" anchorCtr="0">
            <a:noAutofit/>
          </a:bodyPr>
          <a:lstStyle/>
          <a:p>
            <a:pPr algn="ctr">
              <a:lnSpc>
                <a:spcPct val="100000"/>
              </a:lnSpc>
            </a:pPr>
            <a:r>
              <a:rPr lang="zh-CN" sz="1050" b="0" i="0" spc="140" dirty="0">
                <a:solidFill>
                  <a:srgbClr val="020C24"/>
                </a:solidFill>
                <a:latin typeface="汉仪综艺体简" panose="02010609000101010101" pitchFamily="49" charset="-122"/>
                <a:ea typeface="汉仪综艺体简" panose="02010609000101010101" pitchFamily="49" charset="-122"/>
              </a:rPr>
              <a:t>Step Two</a:t>
            </a:r>
            <a:endParaRPr lang="zh-CN" altLang="en-US" sz="675" dirty="0">
              <a:ea typeface="汉仪综艺体简" panose="02010609000101010101" pitchFamily="49" charset="-122"/>
            </a:endParaRPr>
          </a:p>
        </p:txBody>
      </p:sp>
      <p:sp>
        <p:nvSpPr>
          <p:cNvPr id="5019" name="Object 5019"/>
          <p:cNvSpPr txBox="1"/>
          <p:nvPr/>
        </p:nvSpPr>
        <p:spPr>
          <a:xfrm>
            <a:off x="6359426" y="3014006"/>
            <a:ext cx="1643063" cy="742950"/>
          </a:xfrm>
          <a:prstGeom prst="rect">
            <a:avLst/>
          </a:prstGeom>
        </p:spPr>
        <p:txBody>
          <a:bodyPr vert="horz" rtlCol="0" anchor="t" anchorCtr="0">
            <a:noAutofit/>
          </a:bodyPr>
          <a:lstStyle/>
          <a:p>
            <a:pPr algn="l">
              <a:lnSpc>
                <a:spcPct val="111000"/>
              </a:lnSpc>
            </a:pPr>
            <a:r>
              <a:rPr lang="zh-CN" sz="1125" b="0" i="0" dirty="0">
                <a:solidFill>
                  <a:srgbClr val="FEFEFF"/>
                </a:solidFill>
                <a:latin typeface="微软雅黑" panose="020B0503020204020204" pitchFamily="34" charset="-122"/>
                <a:ea typeface="微软雅黑" panose="020B0503020204020204" pitchFamily="34" charset="-122"/>
              </a:rPr>
              <a:t>对于你看好的视频内容持续进行内容积累，增加算法推荐几率，等待爆点</a:t>
            </a:r>
            <a:endParaRPr lang="zh-CN" altLang="en-US" sz="675" dirty="0">
              <a:latin typeface="微软雅黑" panose="020B0503020204020204" pitchFamily="34" charset="-122"/>
              <a:ea typeface="微软雅黑" panose="020B0503020204020204" pitchFamily="34" charset="-122"/>
            </a:endParaRPr>
          </a:p>
        </p:txBody>
      </p:sp>
      <p:pic>
        <p:nvPicPr>
          <p:cNvPr id="5020" name="image 5020"/>
          <p:cNvPicPr>
            <a:picLocks noChangeAspect="1"/>
          </p:cNvPicPr>
          <p:nvPr/>
        </p:nvPicPr>
        <p:blipFill>
          <a:blip r:embed="rId7"/>
          <a:stretch>
            <a:fillRect/>
          </a:stretch>
        </p:blipFill>
        <p:spPr>
          <a:xfrm>
            <a:off x="6115050" y="2805430"/>
            <a:ext cx="2076450" cy="23813"/>
          </a:xfrm>
          <a:prstGeom prst="rect">
            <a:avLst/>
          </a:prstGeom>
        </p:spPr>
      </p:pic>
      <p:sp>
        <p:nvSpPr>
          <p:cNvPr id="5021" name="Object 5021"/>
          <p:cNvSpPr txBox="1"/>
          <p:nvPr/>
        </p:nvSpPr>
        <p:spPr>
          <a:xfrm>
            <a:off x="6356003" y="2432754"/>
            <a:ext cx="1496418" cy="185738"/>
          </a:xfrm>
          <a:prstGeom prst="rect">
            <a:avLst/>
          </a:prstGeom>
        </p:spPr>
        <p:txBody>
          <a:bodyPr vert="horz" rtlCol="0" anchor="t" anchorCtr="0">
            <a:noAutofit/>
          </a:bodyPr>
          <a:lstStyle/>
          <a:p>
            <a:pPr algn="l">
              <a:lnSpc>
                <a:spcPct val="100000"/>
              </a:lnSpc>
            </a:pPr>
            <a:r>
              <a:rPr lang="zh-CN" sz="1200" b="0" i="0" dirty="0">
                <a:solidFill>
                  <a:srgbClr val="FEFEFF"/>
                </a:solidFill>
                <a:latin typeface="汉仪综艺体简" panose="02010609000101010101" pitchFamily="49" charset="-122"/>
                <a:ea typeface="汉仪综艺体简" panose="02010609000101010101" pitchFamily="49" charset="-122"/>
              </a:rPr>
              <a:t>等待爆点视频</a:t>
            </a:r>
            <a:endParaRPr lang="zh-CN" altLang="en-US" sz="675" dirty="0">
              <a:ea typeface="汉仪综艺体简" panose="02010609000101010101" pitchFamily="49" charset="-122"/>
            </a:endParaRPr>
          </a:p>
        </p:txBody>
      </p:sp>
      <p:sp>
        <p:nvSpPr>
          <p:cNvPr id="5022" name="Object 5022"/>
          <p:cNvSpPr txBox="1"/>
          <p:nvPr/>
        </p:nvSpPr>
        <p:spPr>
          <a:xfrm>
            <a:off x="6354514" y="1763437"/>
            <a:ext cx="1404364" cy="257175"/>
          </a:xfrm>
          <a:prstGeom prst="rect">
            <a:avLst/>
          </a:prstGeom>
        </p:spPr>
        <p:txBody>
          <a:bodyPr vert="horz" rtlCol="0" anchor="t" anchorCtr="0">
            <a:noAutofit/>
          </a:bodyPr>
          <a:lstStyle/>
          <a:p>
            <a:pPr algn="l">
              <a:lnSpc>
                <a:spcPct val="100000"/>
              </a:lnSpc>
            </a:pPr>
            <a:r>
              <a:rPr lang="zh-CN" sz="1690" b="0" i="0" dirty="0">
                <a:solidFill>
                  <a:srgbClr val="FEFEFF"/>
                </a:solidFill>
                <a:latin typeface="汉仪综艺体简" panose="02010609000101010101" pitchFamily="49" charset="-122"/>
                <a:ea typeface="汉仪综艺体简" panose="02010609000101010101" pitchFamily="49" charset="-122"/>
              </a:rPr>
              <a:t>积累视频</a:t>
            </a:r>
            <a:endParaRPr lang="zh-CN" altLang="en-US" sz="675" dirty="0">
              <a:ea typeface="汉仪综艺体简" panose="02010609000101010101" pitchFamily="49"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1000"/>
                                        <p:tgtEl>
                                          <p:spTgt spid="501"/>
                                        </p:tgtEl>
                                      </p:cBhvr>
                                    </p:animEffect>
                                    <p:anim calcmode="lin" valueType="num">
                                      <p:cBhvr>
                                        <p:cTn id="8" dur="1000" fill="hold"/>
                                        <p:tgtEl>
                                          <p:spTgt spid="501"/>
                                        </p:tgtEl>
                                        <p:attrNameLst>
                                          <p:attrName>ppt_x</p:attrName>
                                        </p:attrNameLst>
                                      </p:cBhvr>
                                      <p:tavLst>
                                        <p:tav tm="0">
                                          <p:val>
                                            <p:strVal val="#ppt_x"/>
                                          </p:val>
                                        </p:tav>
                                        <p:tav tm="100000">
                                          <p:val>
                                            <p:strVal val="#ppt_x"/>
                                          </p:val>
                                        </p:tav>
                                      </p:tavLst>
                                    </p:anim>
                                    <p:anim calcmode="lin" valueType="num">
                                      <p:cBhvr>
                                        <p:cTn id="9" dur="1000" fill="hold"/>
                                        <p:tgtEl>
                                          <p:spTgt spid="50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2"/>
                                        </p:tgtEl>
                                        <p:attrNameLst>
                                          <p:attrName>style.visibility</p:attrName>
                                        </p:attrNameLst>
                                      </p:cBhvr>
                                      <p:to>
                                        <p:strVal val="visible"/>
                                      </p:to>
                                    </p:set>
                                    <p:animEffect transition="in" filter="fade">
                                      <p:cBhvr>
                                        <p:cTn id="12" dur="1000"/>
                                        <p:tgtEl>
                                          <p:spTgt spid="502"/>
                                        </p:tgtEl>
                                      </p:cBhvr>
                                    </p:animEffect>
                                    <p:anim calcmode="lin" valueType="num">
                                      <p:cBhvr>
                                        <p:cTn id="13" dur="1000" fill="hold"/>
                                        <p:tgtEl>
                                          <p:spTgt spid="502"/>
                                        </p:tgtEl>
                                        <p:attrNameLst>
                                          <p:attrName>ppt_x</p:attrName>
                                        </p:attrNameLst>
                                      </p:cBhvr>
                                      <p:tavLst>
                                        <p:tav tm="0">
                                          <p:val>
                                            <p:strVal val="#ppt_x"/>
                                          </p:val>
                                        </p:tav>
                                        <p:tav tm="100000">
                                          <p:val>
                                            <p:strVal val="#ppt_x"/>
                                          </p:val>
                                        </p:tav>
                                      </p:tavLst>
                                    </p:anim>
                                    <p:anim calcmode="lin" valueType="num">
                                      <p:cBhvr>
                                        <p:cTn id="14" dur="1000" fill="hold"/>
                                        <p:tgtEl>
                                          <p:spTgt spid="50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0"/>
      <p:bldP spid="50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504" name="image 504"/>
          <p:cNvPicPr>
            <a:picLocks noChangeAspect="1"/>
          </p:cNvPicPr>
          <p:nvPr/>
        </p:nvPicPr>
        <p:blipFill>
          <a:blip r:embed="rId1"/>
          <a:stretch>
            <a:fillRect/>
          </a:stretch>
        </p:blipFill>
        <p:spPr>
          <a:xfrm rot="-10800000">
            <a:off x="742950" y="490855"/>
            <a:ext cx="652463" cy="576263"/>
          </a:xfrm>
          <a:prstGeom prst="rect">
            <a:avLst/>
          </a:prstGeom>
        </p:spPr>
      </p:pic>
      <p:sp>
        <p:nvSpPr>
          <p:cNvPr id="505" name="Object 505"/>
          <p:cNvSpPr txBox="1"/>
          <p:nvPr/>
        </p:nvSpPr>
        <p:spPr>
          <a:xfrm>
            <a:off x="991791" y="1105318"/>
            <a:ext cx="2619019" cy="257175"/>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Time effect</a:t>
            </a:r>
            <a:endParaRPr lang="zh-CN" altLang="en-US" dirty="0"/>
          </a:p>
        </p:txBody>
      </p:sp>
      <p:sp>
        <p:nvSpPr>
          <p:cNvPr id="506" name="Object 506"/>
          <p:cNvSpPr txBox="1"/>
          <p:nvPr/>
        </p:nvSpPr>
        <p:spPr>
          <a:xfrm>
            <a:off x="970062" y="611897"/>
            <a:ext cx="2825648" cy="504825"/>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时间效应</a:t>
            </a:r>
            <a:endParaRPr lang="zh-CN" altLang="en-US" sz="675" dirty="0">
              <a:ea typeface="汉仪综艺体简" panose="02010609000101010101" pitchFamily="49" charset="-122"/>
            </a:endParaRPr>
          </a:p>
        </p:txBody>
      </p:sp>
      <p:grpSp>
        <p:nvGrpSpPr>
          <p:cNvPr id="5010" name="组合 5010"/>
          <p:cNvGrpSpPr/>
          <p:nvPr/>
        </p:nvGrpSpPr>
        <p:grpSpPr>
          <a:xfrm>
            <a:off x="4736529" y="1602872"/>
            <a:ext cx="3257550" cy="2976563"/>
            <a:chOff x="12630745" y="3162300"/>
            <a:chExt cx="8686800" cy="7937500"/>
          </a:xfrm>
        </p:grpSpPr>
        <p:pic>
          <p:nvPicPr>
            <p:cNvPr id="5011" name="image 5011"/>
            <p:cNvPicPr>
              <a:picLocks noChangeAspect="1"/>
            </p:cNvPicPr>
            <p:nvPr/>
          </p:nvPicPr>
          <p:blipFill>
            <a:blip r:embed="rId2"/>
            <a:stretch>
              <a:fillRect/>
            </a:stretch>
          </p:blipFill>
          <p:spPr>
            <a:xfrm>
              <a:off x="12865100" y="3162300"/>
              <a:ext cx="7937500" cy="7937500"/>
            </a:xfrm>
            <a:prstGeom prst="rect">
              <a:avLst/>
            </a:prstGeom>
          </p:spPr>
        </p:pic>
        <p:sp>
          <p:nvSpPr>
            <p:cNvPr id="5012" name="Object 5012"/>
            <p:cNvSpPr txBox="1"/>
            <p:nvPr/>
          </p:nvSpPr>
          <p:spPr>
            <a:xfrm>
              <a:off x="14213582" y="7700640"/>
              <a:ext cx="5486400" cy="2311400"/>
            </a:xfrm>
            <a:prstGeom prst="rect">
              <a:avLst/>
            </a:prstGeom>
          </p:spPr>
          <p:txBody>
            <a:bodyPr vert="horz" rtlCol="0" anchor="t" anchorCtr="0">
              <a:noAutofit/>
            </a:bodyPr>
            <a:lstStyle/>
            <a:p>
              <a:pPr algn="ctr">
                <a:lnSpc>
                  <a:spcPct val="128000"/>
                </a:lnSpc>
              </a:pPr>
              <a:r>
                <a:rPr lang="zh-CN" sz="1125" i="0" dirty="0">
                  <a:solidFill>
                    <a:schemeClr val="bg1"/>
                  </a:solidFill>
                  <a:latin typeface="微软雅黑" panose="020B0503020204020204" pitchFamily="34" charset="-122"/>
                  <a:ea typeface="微软雅黑" panose="020B0503020204020204" pitchFamily="34" charset="-122"/>
                </a:rPr>
                <a:t>对于你看好的视频内容，持续进行内容积累，增加算法推荐几率，等待爆点</a:t>
              </a:r>
              <a:endParaRPr lang="zh-CN" altLang="en-US" sz="1125" dirty="0">
                <a:solidFill>
                  <a:schemeClr val="bg1"/>
                </a:solidFill>
                <a:latin typeface="微软雅黑" panose="020B0503020204020204" pitchFamily="34" charset="-122"/>
                <a:ea typeface="微软雅黑" panose="020B0503020204020204" pitchFamily="34" charset="-122"/>
              </a:endParaRPr>
            </a:p>
            <a:p>
              <a:pPr algn="ctr">
                <a:lnSpc>
                  <a:spcPct val="128000"/>
                </a:lnSpc>
              </a:pPr>
              <a:endParaRPr lang="zh-CN" altLang="en-US" sz="1125" dirty="0">
                <a:solidFill>
                  <a:schemeClr val="bg1"/>
                </a:solidFill>
                <a:latin typeface="微软雅黑" panose="020B0503020204020204" pitchFamily="34" charset="-122"/>
                <a:ea typeface="微软雅黑" panose="020B0503020204020204" pitchFamily="34" charset="-122"/>
              </a:endParaRPr>
            </a:p>
            <a:p>
              <a:pPr algn="ctr">
                <a:lnSpc>
                  <a:spcPct val="128000"/>
                </a:lnSpc>
              </a:pPr>
              <a:endParaRPr lang="zh-CN" altLang="en-US" sz="1125" dirty="0">
                <a:solidFill>
                  <a:schemeClr val="bg1"/>
                </a:solidFill>
                <a:latin typeface="微软雅黑" panose="020B0503020204020204" pitchFamily="34" charset="-122"/>
                <a:ea typeface="微软雅黑" panose="020B0503020204020204" pitchFamily="34" charset="-122"/>
              </a:endParaRPr>
            </a:p>
          </p:txBody>
        </p:sp>
        <p:sp>
          <p:nvSpPr>
            <p:cNvPr id="5013" name="Object 5013"/>
            <p:cNvSpPr txBox="1"/>
            <p:nvPr/>
          </p:nvSpPr>
          <p:spPr>
            <a:xfrm>
              <a:off x="14852509" y="3892232"/>
              <a:ext cx="4709113" cy="2133600"/>
            </a:xfrm>
            <a:prstGeom prst="rect">
              <a:avLst/>
            </a:prstGeom>
          </p:spPr>
          <p:txBody>
            <a:bodyPr vert="horz" rtlCol="0" anchor="t" anchorCtr="0">
              <a:noAutofit/>
            </a:bodyPr>
            <a:lstStyle/>
            <a:p>
              <a:pPr algn="ctr">
                <a:lnSpc>
                  <a:spcPct val="100000"/>
                </a:lnSpc>
              </a:pPr>
              <a:r>
                <a:rPr lang="zh-CN" sz="5250" i="0" dirty="0">
                  <a:solidFill>
                    <a:schemeClr val="bg1"/>
                  </a:solidFill>
                  <a:latin typeface="微软雅黑" panose="020B0503020204020204" pitchFamily="34" charset="-122"/>
                  <a:ea typeface="微软雅黑" panose="020B0503020204020204" pitchFamily="34" charset="-122"/>
                </a:rPr>
                <a:t>02</a:t>
              </a:r>
              <a:endParaRPr lang="zh-CN" altLang="en-US" sz="5250" i="0" dirty="0">
                <a:solidFill>
                  <a:schemeClr val="bg1"/>
                </a:solidFill>
                <a:latin typeface="微软雅黑" panose="020B0503020204020204" pitchFamily="34" charset="-122"/>
                <a:ea typeface="微软雅黑" panose="020B0503020204020204" pitchFamily="34" charset="-122"/>
              </a:endParaRPr>
            </a:p>
          </p:txBody>
        </p:sp>
        <p:sp>
          <p:nvSpPr>
            <p:cNvPr id="5016" name="Object 5016"/>
            <p:cNvSpPr txBox="1"/>
            <p:nvPr/>
          </p:nvSpPr>
          <p:spPr>
            <a:xfrm>
              <a:off x="12630745" y="6571057"/>
              <a:ext cx="8686800" cy="457200"/>
            </a:xfrm>
            <a:prstGeom prst="rect">
              <a:avLst/>
            </a:prstGeom>
          </p:spPr>
          <p:txBody>
            <a:bodyPr vert="horz" rtlCol="0" anchor="t" anchorCtr="0">
              <a:noAutofit/>
            </a:bodyPr>
            <a:lstStyle/>
            <a:p>
              <a:pPr algn="ctr">
                <a:lnSpc>
                  <a:spcPct val="100000"/>
                </a:lnSpc>
              </a:pPr>
              <a:r>
                <a:rPr lang="zh-CN" sz="1125" i="0" dirty="0">
                  <a:solidFill>
                    <a:schemeClr val="bg1"/>
                  </a:solidFill>
                  <a:latin typeface="微软雅黑" panose="020B0503020204020204" pitchFamily="34" charset="-122"/>
                  <a:ea typeface="微软雅黑" panose="020B0503020204020204" pitchFamily="34" charset="-122"/>
                </a:rPr>
                <a:t>积累视频（等待爆点视频）</a:t>
              </a:r>
              <a:endParaRPr lang="zh-CN" altLang="en-US" sz="1125" i="0" dirty="0">
                <a:solidFill>
                  <a:schemeClr val="bg1"/>
                </a:solidFill>
                <a:latin typeface="微软雅黑" panose="020B0503020204020204" pitchFamily="34" charset="-122"/>
                <a:ea typeface="微软雅黑" panose="020B0503020204020204" pitchFamily="34" charset="-122"/>
              </a:endParaRPr>
            </a:p>
          </p:txBody>
        </p:sp>
      </p:grpSp>
      <p:grpSp>
        <p:nvGrpSpPr>
          <p:cNvPr id="5017" name="组合 5017"/>
          <p:cNvGrpSpPr/>
          <p:nvPr/>
        </p:nvGrpSpPr>
        <p:grpSpPr>
          <a:xfrm>
            <a:off x="1162943" y="1602872"/>
            <a:ext cx="3257550" cy="2976563"/>
            <a:chOff x="3101181" y="3162300"/>
            <a:chExt cx="8686800" cy="7937500"/>
          </a:xfrm>
        </p:grpSpPr>
        <p:pic>
          <p:nvPicPr>
            <p:cNvPr id="5018" name="image 5018"/>
            <p:cNvPicPr>
              <a:picLocks noChangeAspect="1"/>
            </p:cNvPicPr>
            <p:nvPr/>
          </p:nvPicPr>
          <p:blipFill>
            <a:blip r:embed="rId3"/>
            <a:stretch>
              <a:fillRect/>
            </a:stretch>
          </p:blipFill>
          <p:spPr>
            <a:xfrm>
              <a:off x="3340100" y="3162300"/>
              <a:ext cx="7937500" cy="7937500"/>
            </a:xfrm>
            <a:prstGeom prst="rect">
              <a:avLst/>
            </a:prstGeom>
          </p:spPr>
        </p:pic>
        <p:sp>
          <p:nvSpPr>
            <p:cNvPr id="5019" name="Object 5019"/>
            <p:cNvSpPr txBox="1"/>
            <p:nvPr/>
          </p:nvSpPr>
          <p:spPr>
            <a:xfrm>
              <a:off x="4684017" y="7703273"/>
              <a:ext cx="5486400" cy="2311400"/>
            </a:xfrm>
            <a:prstGeom prst="rect">
              <a:avLst/>
            </a:prstGeom>
          </p:spPr>
          <p:txBody>
            <a:bodyPr vert="horz" rtlCol="0" anchor="t" anchorCtr="0">
              <a:noAutofit/>
            </a:bodyPr>
            <a:lstStyle/>
            <a:p>
              <a:pPr algn="ctr">
                <a:lnSpc>
                  <a:spcPct val="128000"/>
                </a:lnSpc>
              </a:pPr>
              <a:r>
                <a:rPr lang="zh-CN" sz="1125" i="0" dirty="0">
                  <a:solidFill>
                    <a:schemeClr val="bg1"/>
                  </a:solidFill>
                  <a:latin typeface="微软雅黑" panose="020B0503020204020204" pitchFamily="34" charset="-122"/>
                  <a:ea typeface="微软雅黑" panose="020B0503020204020204" pitchFamily="34" charset="-122"/>
                </a:rPr>
                <a:t>尽量固定发布时间</a:t>
              </a:r>
              <a:endParaRPr lang="zh-CN" altLang="en-US" sz="1125" dirty="0">
                <a:solidFill>
                  <a:schemeClr val="bg1"/>
                </a:solidFill>
                <a:latin typeface="微软雅黑" panose="020B0503020204020204" pitchFamily="34" charset="-122"/>
                <a:ea typeface="微软雅黑" panose="020B0503020204020204" pitchFamily="34" charset="-122"/>
              </a:endParaRPr>
            </a:p>
            <a:p>
              <a:pPr algn="ctr">
                <a:lnSpc>
                  <a:spcPct val="128000"/>
                </a:lnSpc>
              </a:pPr>
              <a:r>
                <a:rPr lang="zh-CN" sz="1125" i="0" dirty="0">
                  <a:solidFill>
                    <a:schemeClr val="bg1"/>
                  </a:solidFill>
                  <a:latin typeface="微软雅黑" panose="020B0503020204020204" pitchFamily="34" charset="-122"/>
                  <a:ea typeface="微软雅黑" panose="020B0503020204020204" pitchFamily="34" charset="-122"/>
                </a:rPr>
                <a:t>更有可能被推荐转发</a:t>
              </a:r>
              <a:endParaRPr lang="zh-CN" altLang="en-US" sz="1125" dirty="0">
                <a:solidFill>
                  <a:schemeClr val="bg1"/>
                </a:solidFill>
                <a:latin typeface="微软雅黑" panose="020B0503020204020204" pitchFamily="34" charset="-122"/>
                <a:ea typeface="微软雅黑" panose="020B0503020204020204" pitchFamily="34" charset="-122"/>
              </a:endParaRPr>
            </a:p>
            <a:p>
              <a:pPr algn="ctr">
                <a:lnSpc>
                  <a:spcPct val="128000"/>
                </a:lnSpc>
              </a:pPr>
              <a:endParaRPr lang="zh-CN" altLang="en-US" sz="1125" dirty="0">
                <a:solidFill>
                  <a:schemeClr val="bg1"/>
                </a:solidFill>
                <a:latin typeface="微软雅黑" panose="020B0503020204020204" pitchFamily="34" charset="-122"/>
                <a:ea typeface="微软雅黑" panose="020B0503020204020204" pitchFamily="34" charset="-122"/>
              </a:endParaRPr>
            </a:p>
            <a:p>
              <a:pPr algn="ctr">
                <a:lnSpc>
                  <a:spcPct val="128000"/>
                </a:lnSpc>
              </a:pPr>
              <a:endParaRPr lang="zh-CN" altLang="en-US" sz="1125" dirty="0">
                <a:solidFill>
                  <a:schemeClr val="bg1"/>
                </a:solidFill>
                <a:latin typeface="微软雅黑" panose="020B0503020204020204" pitchFamily="34" charset="-122"/>
                <a:ea typeface="微软雅黑" panose="020B0503020204020204" pitchFamily="34" charset="-122"/>
              </a:endParaRPr>
            </a:p>
            <a:p>
              <a:pPr algn="ctr">
                <a:lnSpc>
                  <a:spcPct val="128000"/>
                </a:lnSpc>
              </a:pPr>
              <a:endParaRPr lang="zh-CN" altLang="en-US" sz="1125" dirty="0">
                <a:solidFill>
                  <a:schemeClr val="bg1"/>
                </a:solidFill>
                <a:latin typeface="微软雅黑" panose="020B0503020204020204" pitchFamily="34" charset="-122"/>
                <a:ea typeface="微软雅黑" panose="020B0503020204020204" pitchFamily="34" charset="-122"/>
              </a:endParaRPr>
            </a:p>
          </p:txBody>
        </p:sp>
        <p:sp>
          <p:nvSpPr>
            <p:cNvPr id="5020" name="Object 5020"/>
            <p:cNvSpPr txBox="1"/>
            <p:nvPr/>
          </p:nvSpPr>
          <p:spPr>
            <a:xfrm>
              <a:off x="4712976" y="3863514"/>
              <a:ext cx="5460829" cy="2133600"/>
            </a:xfrm>
            <a:prstGeom prst="rect">
              <a:avLst/>
            </a:prstGeom>
          </p:spPr>
          <p:txBody>
            <a:bodyPr vert="horz" rtlCol="0" anchor="t" anchorCtr="0">
              <a:noAutofit/>
            </a:bodyPr>
            <a:lstStyle/>
            <a:p>
              <a:pPr algn="ctr">
                <a:lnSpc>
                  <a:spcPct val="100000"/>
                </a:lnSpc>
              </a:pPr>
              <a:r>
                <a:rPr lang="zh-CN" sz="5250" i="0" dirty="0">
                  <a:solidFill>
                    <a:schemeClr val="bg1"/>
                  </a:solidFill>
                  <a:latin typeface="微软雅黑" panose="020B0503020204020204" pitchFamily="34" charset="-122"/>
                  <a:ea typeface="微软雅黑" panose="020B0503020204020204" pitchFamily="34" charset="-122"/>
                </a:rPr>
                <a:t>01</a:t>
              </a:r>
              <a:endParaRPr lang="zh-CN" altLang="en-US" sz="5250" i="0" dirty="0">
                <a:solidFill>
                  <a:schemeClr val="bg1"/>
                </a:solidFill>
                <a:latin typeface="微软雅黑" panose="020B0503020204020204" pitchFamily="34" charset="-122"/>
                <a:ea typeface="微软雅黑" panose="020B0503020204020204" pitchFamily="34" charset="-122"/>
              </a:endParaRPr>
            </a:p>
          </p:txBody>
        </p:sp>
        <p:sp>
          <p:nvSpPr>
            <p:cNvPr id="5023" name="Object 5023"/>
            <p:cNvSpPr txBox="1"/>
            <p:nvPr/>
          </p:nvSpPr>
          <p:spPr>
            <a:xfrm>
              <a:off x="3101181" y="6599089"/>
              <a:ext cx="8686800" cy="457200"/>
            </a:xfrm>
            <a:prstGeom prst="rect">
              <a:avLst/>
            </a:prstGeom>
          </p:spPr>
          <p:txBody>
            <a:bodyPr vert="horz" rtlCol="0" anchor="t" anchorCtr="0">
              <a:noAutofit/>
            </a:bodyPr>
            <a:lstStyle/>
            <a:p>
              <a:pPr algn="ctr">
                <a:lnSpc>
                  <a:spcPct val="100000"/>
                </a:lnSpc>
              </a:pPr>
              <a:r>
                <a:rPr lang="zh-CN" sz="1125" i="0" dirty="0">
                  <a:solidFill>
                    <a:schemeClr val="bg1"/>
                  </a:solidFill>
                  <a:latin typeface="微软雅黑" panose="020B0503020204020204" pitchFamily="34" charset="-122"/>
                  <a:ea typeface="微软雅黑" panose="020B0503020204020204" pitchFamily="34" charset="-122"/>
                </a:rPr>
                <a:t>控制视频发布时间（尽量固定）</a:t>
              </a:r>
              <a:endParaRPr lang="zh-CN" altLang="en-US" sz="1125" i="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2000">
    <p:random/>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602" name="image 602"/>
          <p:cNvPicPr>
            <a:picLocks noChangeAspect="1"/>
          </p:cNvPicPr>
          <p:nvPr/>
        </p:nvPicPr>
        <p:blipFill>
          <a:blip r:embed="rId1"/>
          <a:stretch>
            <a:fillRect/>
          </a:stretch>
        </p:blipFill>
        <p:spPr>
          <a:xfrm rot="-10800000">
            <a:off x="742950" y="490855"/>
            <a:ext cx="652463" cy="576263"/>
          </a:xfrm>
          <a:prstGeom prst="rect">
            <a:avLst/>
          </a:prstGeom>
        </p:spPr>
      </p:pic>
      <p:grpSp>
        <p:nvGrpSpPr>
          <p:cNvPr id="603" name="组合 603"/>
          <p:cNvGrpSpPr/>
          <p:nvPr/>
        </p:nvGrpSpPr>
        <p:grpSpPr>
          <a:xfrm>
            <a:off x="1011362" y="640472"/>
            <a:ext cx="4079752" cy="748587"/>
            <a:chOff x="2696964" y="1707078"/>
            <a:chExt cx="10879339" cy="1996233"/>
          </a:xfrm>
        </p:grpSpPr>
        <p:sp>
          <p:nvSpPr>
            <p:cNvPr id="604" name="Object 604"/>
            <p:cNvSpPr txBox="1"/>
            <p:nvPr/>
          </p:nvSpPr>
          <p:spPr>
            <a:xfrm>
              <a:off x="2646759" y="2941312"/>
              <a:ext cx="11081943" cy="685800"/>
            </a:xfrm>
            <a:prstGeom prst="rect">
              <a:avLst/>
            </a:prstGeom>
          </p:spPr>
          <p:txBody>
            <a:bodyPr vert="horz" wrap="none" rtlCol="0" anchor="t" anchorCtr="0">
              <a:noAutofit/>
            </a:bodyPr>
            <a:lstStyle>
              <a:defPPr>
                <a:defRPr lang="zh-CN"/>
              </a:defPPr>
              <a:lvl1pPr>
                <a:lnSpc>
                  <a:spcPct val="100000"/>
                </a:lnSpc>
                <a:defRPr sz="1600" b="0" i="0">
                  <a:solidFill>
                    <a:srgbClr val="00F8ED"/>
                  </a:solidFill>
                  <a:latin typeface="汉仪综艺体简" panose="02010609000101010101" pitchFamily="49" charset="-122"/>
                  <a:ea typeface="汉仪综艺体简" panose="02010609000101010101" pitchFamily="49" charset="-122"/>
                </a:defRPr>
              </a:lvl1pPr>
            </a:lstStyle>
            <a:p>
              <a:r>
                <a:rPr lang="en-US" altLang="zh-CN" dirty="0"/>
                <a:t>Matters needing attention</a:t>
              </a:r>
              <a:endParaRPr lang="zh-CN" altLang="en-US" dirty="0"/>
            </a:p>
          </p:txBody>
        </p:sp>
        <p:sp>
          <p:nvSpPr>
            <p:cNvPr id="605" name="Object 605"/>
            <p:cNvSpPr txBox="1"/>
            <p:nvPr/>
          </p:nvSpPr>
          <p:spPr>
            <a:xfrm>
              <a:off x="2595364" y="1630878"/>
              <a:ext cx="8661996"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注意事项</a:t>
              </a:r>
              <a:endParaRPr lang="zh-CN" altLang="en-US" sz="675" dirty="0">
                <a:ea typeface="汉仪综艺体简" panose="02010609000101010101" pitchFamily="49" charset="-122"/>
              </a:endParaRPr>
            </a:p>
          </p:txBody>
        </p:sp>
      </p:grpSp>
      <p:grpSp>
        <p:nvGrpSpPr>
          <p:cNvPr id="606" name="组合 606"/>
          <p:cNvGrpSpPr/>
          <p:nvPr/>
        </p:nvGrpSpPr>
        <p:grpSpPr>
          <a:xfrm>
            <a:off x="776288" y="1810068"/>
            <a:ext cx="1747093" cy="2568692"/>
            <a:chOff x="2070100" y="4826000"/>
            <a:chExt cx="4658915" cy="6849845"/>
          </a:xfrm>
        </p:grpSpPr>
        <p:sp>
          <p:nvSpPr>
            <p:cNvPr id="607" name="Object 607"/>
            <p:cNvSpPr txBox="1"/>
            <p:nvPr/>
          </p:nvSpPr>
          <p:spPr>
            <a:xfrm>
              <a:off x="2601515" y="10609045"/>
              <a:ext cx="42799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不要植入低俗和不健康的内容等，容易被封号</a:t>
              </a:r>
              <a:endParaRPr lang="zh-CN" altLang="en-US" sz="675" dirty="0">
                <a:ea typeface="汉仪综艺体简" panose="02010609000101010101" pitchFamily="49" charset="-122"/>
              </a:endParaRPr>
            </a:p>
          </p:txBody>
        </p:sp>
        <p:sp>
          <p:nvSpPr>
            <p:cNvPr id="608" name="Object 608"/>
            <p:cNvSpPr txBox="1"/>
            <p:nvPr/>
          </p:nvSpPr>
          <p:spPr>
            <a:xfrm>
              <a:off x="2601515" y="9729408"/>
              <a:ext cx="4011401"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底线</a:t>
              </a:r>
              <a:endParaRPr lang="zh-CN" altLang="en-US" sz="675" dirty="0">
                <a:ea typeface="汉仪综艺体简" panose="02010609000101010101" pitchFamily="49" charset="-122"/>
              </a:endParaRPr>
            </a:p>
          </p:txBody>
        </p:sp>
        <p:pic>
          <p:nvPicPr>
            <p:cNvPr id="609" name="image 609"/>
            <p:cNvPicPr>
              <a:picLocks noChangeAspect="1"/>
            </p:cNvPicPr>
            <p:nvPr/>
          </p:nvPicPr>
          <p:blipFill>
            <a:blip r:embed="rId2"/>
            <a:stretch>
              <a:fillRect/>
            </a:stretch>
          </p:blipFill>
          <p:spPr>
            <a:xfrm>
              <a:off x="2070100" y="5181600"/>
              <a:ext cx="4140200" cy="4140200"/>
            </a:xfrm>
            <a:prstGeom prst="rect">
              <a:avLst/>
            </a:prstGeom>
          </p:spPr>
        </p:pic>
        <p:pic>
          <p:nvPicPr>
            <p:cNvPr id="6010" name="image 6010"/>
            <p:cNvPicPr>
              <a:picLocks noChangeAspect="1"/>
            </p:cNvPicPr>
            <p:nvPr/>
          </p:nvPicPr>
          <p:blipFill>
            <a:blip r:embed="rId3"/>
            <a:stretch>
              <a:fillRect/>
            </a:stretch>
          </p:blipFill>
          <p:spPr>
            <a:xfrm>
              <a:off x="2730500" y="4826000"/>
              <a:ext cx="1092200" cy="1092200"/>
            </a:xfrm>
            <a:prstGeom prst="rect">
              <a:avLst/>
            </a:prstGeom>
          </p:spPr>
        </p:pic>
        <p:sp>
          <p:nvSpPr>
            <p:cNvPr id="6011" name="Object 6011"/>
            <p:cNvSpPr txBox="1"/>
            <p:nvPr/>
          </p:nvSpPr>
          <p:spPr>
            <a:xfrm>
              <a:off x="2968029" y="5051869"/>
              <a:ext cx="723900" cy="457200"/>
            </a:xfrm>
            <a:prstGeom prst="rect">
              <a:avLst/>
            </a:prstGeom>
          </p:spPr>
          <p:txBody>
            <a:bodyPr vert="horz" rtlCol="0" anchor="t" anchorCtr="0">
              <a:noAutofit/>
            </a:bodyPr>
            <a:lstStyle/>
            <a:p>
              <a:pPr algn="l">
                <a:lnSpc>
                  <a:spcPct val="100000"/>
                </a:lnSpc>
              </a:pPr>
              <a:r>
                <a:rPr lang="zh-CN" sz="1200" b="0" i="0" dirty="0">
                  <a:solidFill>
                    <a:srgbClr val="020C24"/>
                  </a:solidFill>
                  <a:latin typeface="汉仪综艺体简" panose="02010609000101010101" pitchFamily="49" charset="-122"/>
                  <a:ea typeface="汉仪综艺体简" panose="02010609000101010101" pitchFamily="49" charset="-122"/>
                </a:rPr>
                <a:t>01</a:t>
              </a:r>
              <a:endParaRPr lang="zh-CN" altLang="en-US" sz="1200" b="0" i="0" dirty="0">
                <a:solidFill>
                  <a:srgbClr val="020C24"/>
                </a:solidFill>
                <a:latin typeface="汉仪综艺体简" panose="02010609000101010101" pitchFamily="49" charset="-122"/>
                <a:ea typeface="汉仪综艺体简" panose="02010609000101010101" pitchFamily="49" charset="-122"/>
              </a:endParaRPr>
            </a:p>
          </p:txBody>
        </p:sp>
        <p:pic>
          <p:nvPicPr>
            <p:cNvPr id="6012" name="image 6012"/>
            <p:cNvPicPr>
              <a:picLocks noChangeAspect="1"/>
            </p:cNvPicPr>
            <p:nvPr/>
          </p:nvPicPr>
          <p:blipFill>
            <a:blip r:embed="rId4"/>
            <a:stretch>
              <a:fillRect/>
            </a:stretch>
          </p:blipFill>
          <p:spPr>
            <a:xfrm>
              <a:off x="3670300" y="6464300"/>
              <a:ext cx="965200" cy="1574800"/>
            </a:xfrm>
            <a:prstGeom prst="rect">
              <a:avLst/>
            </a:prstGeom>
          </p:spPr>
        </p:pic>
      </p:grpSp>
      <p:grpSp>
        <p:nvGrpSpPr>
          <p:cNvPr id="6013" name="组合 6013"/>
          <p:cNvGrpSpPr/>
          <p:nvPr/>
        </p:nvGrpSpPr>
        <p:grpSpPr>
          <a:xfrm>
            <a:off x="4638675" y="1810068"/>
            <a:ext cx="1747986" cy="2569064"/>
            <a:chOff x="12369800" y="4826000"/>
            <a:chExt cx="4661296" cy="6850838"/>
          </a:xfrm>
        </p:grpSpPr>
        <p:sp>
          <p:nvSpPr>
            <p:cNvPr id="6014" name="Object 6014"/>
            <p:cNvSpPr txBox="1"/>
            <p:nvPr/>
          </p:nvSpPr>
          <p:spPr>
            <a:xfrm>
              <a:off x="12903596" y="10610038"/>
              <a:ext cx="42799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内容清晰，背景不要杂乱，不要模糊有水印</a:t>
              </a:r>
              <a:endParaRPr lang="zh-CN" altLang="en-US" sz="675" dirty="0">
                <a:ea typeface="汉仪综艺体简" panose="02010609000101010101" pitchFamily="49" charset="-122"/>
              </a:endParaRPr>
            </a:p>
          </p:txBody>
        </p:sp>
        <p:sp>
          <p:nvSpPr>
            <p:cNvPr id="6015" name="Object 6015"/>
            <p:cNvSpPr txBox="1"/>
            <p:nvPr/>
          </p:nvSpPr>
          <p:spPr>
            <a:xfrm>
              <a:off x="12903596" y="9736353"/>
              <a:ext cx="4090339"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质量把控</a:t>
              </a:r>
              <a:endParaRPr lang="zh-CN" altLang="en-US" sz="675" dirty="0">
                <a:ea typeface="汉仪综艺体简" panose="02010609000101010101" pitchFamily="49" charset="-122"/>
              </a:endParaRPr>
            </a:p>
          </p:txBody>
        </p:sp>
        <p:pic>
          <p:nvPicPr>
            <p:cNvPr id="6016" name="image 6016"/>
            <p:cNvPicPr>
              <a:picLocks noChangeAspect="1"/>
            </p:cNvPicPr>
            <p:nvPr/>
          </p:nvPicPr>
          <p:blipFill>
            <a:blip r:embed="rId2"/>
            <a:stretch>
              <a:fillRect/>
            </a:stretch>
          </p:blipFill>
          <p:spPr>
            <a:xfrm>
              <a:off x="12369800" y="5181600"/>
              <a:ext cx="4140200" cy="4140200"/>
            </a:xfrm>
            <a:prstGeom prst="rect">
              <a:avLst/>
            </a:prstGeom>
          </p:spPr>
        </p:pic>
        <p:pic>
          <p:nvPicPr>
            <p:cNvPr id="6017" name="image 6017"/>
            <p:cNvPicPr>
              <a:picLocks noChangeAspect="1"/>
            </p:cNvPicPr>
            <p:nvPr/>
          </p:nvPicPr>
          <p:blipFill>
            <a:blip r:embed="rId3"/>
            <a:stretch>
              <a:fillRect/>
            </a:stretch>
          </p:blipFill>
          <p:spPr>
            <a:xfrm>
              <a:off x="13030200" y="4826000"/>
              <a:ext cx="1092200" cy="1092200"/>
            </a:xfrm>
            <a:prstGeom prst="rect">
              <a:avLst/>
            </a:prstGeom>
          </p:spPr>
        </p:pic>
        <p:sp>
          <p:nvSpPr>
            <p:cNvPr id="6018" name="Object 6018"/>
            <p:cNvSpPr txBox="1"/>
            <p:nvPr/>
          </p:nvSpPr>
          <p:spPr>
            <a:xfrm>
              <a:off x="13331230" y="5051869"/>
              <a:ext cx="546100" cy="457200"/>
            </a:xfrm>
            <a:prstGeom prst="rect">
              <a:avLst/>
            </a:prstGeom>
          </p:spPr>
          <p:txBody>
            <a:bodyPr vert="horz" rtlCol="0" anchor="t" anchorCtr="0">
              <a:noAutofit/>
            </a:bodyPr>
            <a:lstStyle/>
            <a:p>
              <a:pPr algn="ctr">
                <a:lnSpc>
                  <a:spcPct val="100000"/>
                </a:lnSpc>
              </a:pPr>
              <a:r>
                <a:rPr lang="zh-CN" sz="1125" b="0" i="0" dirty="0">
                  <a:solidFill>
                    <a:srgbClr val="020C24"/>
                  </a:solidFill>
                  <a:latin typeface="汉仪综艺体简" panose="02010609000101010101" pitchFamily="49" charset="-122"/>
                  <a:ea typeface="汉仪综艺体简" panose="02010609000101010101" pitchFamily="49" charset="-122"/>
                </a:rPr>
                <a:t>03</a:t>
              </a:r>
              <a:endParaRPr lang="zh-CN" altLang="en-US" sz="675" dirty="0">
                <a:ea typeface="汉仪综艺体简" panose="02010609000101010101" pitchFamily="49" charset="-122"/>
              </a:endParaRPr>
            </a:p>
          </p:txBody>
        </p:sp>
        <p:pic>
          <p:nvPicPr>
            <p:cNvPr id="6019" name="image 6019"/>
            <p:cNvPicPr>
              <a:picLocks noChangeAspect="1"/>
            </p:cNvPicPr>
            <p:nvPr/>
          </p:nvPicPr>
          <p:blipFill>
            <a:blip r:embed="rId5"/>
            <a:stretch>
              <a:fillRect/>
            </a:stretch>
          </p:blipFill>
          <p:spPr>
            <a:xfrm>
              <a:off x="13563600" y="6629400"/>
              <a:ext cx="1917700" cy="1257300"/>
            </a:xfrm>
            <a:prstGeom prst="rect">
              <a:avLst/>
            </a:prstGeom>
          </p:spPr>
        </p:pic>
      </p:grpSp>
      <p:grpSp>
        <p:nvGrpSpPr>
          <p:cNvPr id="6020" name="组合 6020"/>
          <p:cNvGrpSpPr/>
          <p:nvPr/>
        </p:nvGrpSpPr>
        <p:grpSpPr>
          <a:xfrm>
            <a:off x="6567488" y="1810068"/>
            <a:ext cx="1744861" cy="2568171"/>
            <a:chOff x="17513300" y="4826000"/>
            <a:chExt cx="4652962" cy="6848456"/>
          </a:xfrm>
        </p:grpSpPr>
        <p:sp>
          <p:nvSpPr>
            <p:cNvPr id="6021" name="Object 6021"/>
            <p:cNvSpPr txBox="1"/>
            <p:nvPr/>
          </p:nvSpPr>
          <p:spPr>
            <a:xfrm>
              <a:off x="18474730" y="5051869"/>
              <a:ext cx="546100" cy="457200"/>
            </a:xfrm>
            <a:prstGeom prst="rect">
              <a:avLst/>
            </a:prstGeom>
          </p:spPr>
          <p:txBody>
            <a:bodyPr vert="horz" rtlCol="0" anchor="t" anchorCtr="0">
              <a:noAutofit/>
            </a:bodyPr>
            <a:lstStyle/>
            <a:p>
              <a:pPr algn="ctr">
                <a:lnSpc>
                  <a:spcPct val="100000"/>
                </a:lnSpc>
              </a:pPr>
              <a:r>
                <a:rPr lang="zh-CN" sz="1125" b="0" i="0" dirty="0">
                  <a:solidFill>
                    <a:srgbClr val="FFFFFF"/>
                  </a:solidFill>
                  <a:latin typeface="汉仪综艺体简" panose="02010609000101010101" pitchFamily="49" charset="-122"/>
                  <a:ea typeface="汉仪综艺体简" panose="02010609000101010101" pitchFamily="49" charset="-122"/>
                </a:rPr>
                <a:t>04</a:t>
              </a:r>
              <a:endParaRPr lang="zh-CN" altLang="en-US" sz="675" dirty="0">
                <a:ea typeface="汉仪综艺体简" panose="02010609000101010101" pitchFamily="49" charset="-122"/>
              </a:endParaRPr>
            </a:p>
          </p:txBody>
        </p:sp>
        <p:sp>
          <p:nvSpPr>
            <p:cNvPr id="6022" name="Object 6022"/>
            <p:cNvSpPr txBox="1"/>
            <p:nvPr/>
          </p:nvSpPr>
          <p:spPr>
            <a:xfrm>
              <a:off x="18038762" y="10607656"/>
              <a:ext cx="42799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不要通过违规手段刷喜欢、评论等</a:t>
              </a:r>
              <a:endParaRPr lang="zh-CN" altLang="en-US" sz="675" dirty="0">
                <a:ea typeface="汉仪综艺体简" panose="02010609000101010101" pitchFamily="49" charset="-122"/>
              </a:endParaRPr>
            </a:p>
          </p:txBody>
        </p:sp>
        <p:sp>
          <p:nvSpPr>
            <p:cNvPr id="6023" name="Object 6023"/>
            <p:cNvSpPr txBox="1"/>
            <p:nvPr/>
          </p:nvSpPr>
          <p:spPr>
            <a:xfrm>
              <a:off x="18038762" y="9727225"/>
              <a:ext cx="3767137"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不要刷赞</a:t>
              </a:r>
              <a:endParaRPr lang="zh-CN" altLang="en-US" sz="675" dirty="0">
                <a:ea typeface="汉仪综艺体简" panose="02010609000101010101" pitchFamily="49" charset="-122"/>
              </a:endParaRPr>
            </a:p>
          </p:txBody>
        </p:sp>
        <p:pic>
          <p:nvPicPr>
            <p:cNvPr id="6024" name="image 6024"/>
            <p:cNvPicPr>
              <a:picLocks noChangeAspect="1"/>
            </p:cNvPicPr>
            <p:nvPr/>
          </p:nvPicPr>
          <p:blipFill>
            <a:blip r:embed="rId6"/>
            <a:stretch>
              <a:fillRect/>
            </a:stretch>
          </p:blipFill>
          <p:spPr>
            <a:xfrm>
              <a:off x="17513300" y="5181600"/>
              <a:ext cx="4140200" cy="4140200"/>
            </a:xfrm>
            <a:prstGeom prst="rect">
              <a:avLst/>
            </a:prstGeom>
          </p:spPr>
        </p:pic>
        <p:pic>
          <p:nvPicPr>
            <p:cNvPr id="6025" name="image 6025"/>
            <p:cNvPicPr>
              <a:picLocks noChangeAspect="1"/>
            </p:cNvPicPr>
            <p:nvPr/>
          </p:nvPicPr>
          <p:blipFill>
            <a:blip r:embed="rId7"/>
            <a:stretch>
              <a:fillRect/>
            </a:stretch>
          </p:blipFill>
          <p:spPr>
            <a:xfrm>
              <a:off x="18173700" y="4826000"/>
              <a:ext cx="1092200" cy="1092200"/>
            </a:xfrm>
            <a:prstGeom prst="rect">
              <a:avLst/>
            </a:prstGeom>
          </p:spPr>
        </p:pic>
        <p:pic>
          <p:nvPicPr>
            <p:cNvPr id="6026" name="image 6026"/>
            <p:cNvPicPr>
              <a:picLocks noChangeAspect="1"/>
            </p:cNvPicPr>
            <p:nvPr/>
          </p:nvPicPr>
          <p:blipFill>
            <a:blip r:embed="rId8"/>
            <a:stretch>
              <a:fillRect/>
            </a:stretch>
          </p:blipFill>
          <p:spPr>
            <a:xfrm>
              <a:off x="19062700" y="6718300"/>
              <a:ext cx="1079500" cy="1104900"/>
            </a:xfrm>
            <a:prstGeom prst="rect">
              <a:avLst/>
            </a:prstGeom>
          </p:spPr>
        </p:pic>
        <p:sp>
          <p:nvSpPr>
            <p:cNvPr id="6027" name="Object 6027"/>
            <p:cNvSpPr txBox="1"/>
            <p:nvPr/>
          </p:nvSpPr>
          <p:spPr>
            <a:xfrm>
              <a:off x="18474730" y="5039169"/>
              <a:ext cx="546100" cy="457200"/>
            </a:xfrm>
            <a:prstGeom prst="rect">
              <a:avLst/>
            </a:prstGeom>
          </p:spPr>
          <p:txBody>
            <a:bodyPr vert="horz" rtlCol="0" anchor="t" anchorCtr="0">
              <a:noAutofit/>
            </a:bodyPr>
            <a:lstStyle/>
            <a:p>
              <a:pPr algn="ctr">
                <a:lnSpc>
                  <a:spcPct val="100000"/>
                </a:lnSpc>
              </a:pPr>
              <a:r>
                <a:rPr lang="zh-CN" sz="1125" b="0" i="0" dirty="0">
                  <a:solidFill>
                    <a:srgbClr val="FFFFFF"/>
                  </a:solidFill>
                  <a:latin typeface="汉仪综艺体简" panose="02010609000101010101" pitchFamily="49" charset="-122"/>
                  <a:ea typeface="汉仪综艺体简" panose="02010609000101010101" pitchFamily="49" charset="-122"/>
                </a:rPr>
                <a:t>04</a:t>
              </a:r>
              <a:endParaRPr lang="zh-CN" altLang="en-US" sz="675" dirty="0">
                <a:ea typeface="汉仪综艺体简" panose="02010609000101010101" pitchFamily="49" charset="-122"/>
              </a:endParaRPr>
            </a:p>
          </p:txBody>
        </p:sp>
      </p:grpSp>
      <p:grpSp>
        <p:nvGrpSpPr>
          <p:cNvPr id="6028" name="组合 6028"/>
          <p:cNvGrpSpPr/>
          <p:nvPr/>
        </p:nvGrpSpPr>
        <p:grpSpPr>
          <a:xfrm>
            <a:off x="2706886" y="1810067"/>
            <a:ext cx="1748284" cy="2566013"/>
            <a:chOff x="7218362" y="4825999"/>
            <a:chExt cx="4662090" cy="6842702"/>
          </a:xfrm>
        </p:grpSpPr>
        <p:sp>
          <p:nvSpPr>
            <p:cNvPr id="6029" name="Object 6029"/>
            <p:cNvSpPr txBox="1"/>
            <p:nvPr/>
          </p:nvSpPr>
          <p:spPr>
            <a:xfrm>
              <a:off x="7752953" y="10601902"/>
              <a:ext cx="4279900" cy="990600"/>
            </a:xfrm>
            <a:prstGeom prst="rect">
              <a:avLst/>
            </a:prstGeom>
          </p:spPr>
          <p:txBody>
            <a:bodyPr vert="horz" rtlCol="0" anchor="t" anchorCtr="0">
              <a:noAutofit/>
            </a:bodyPr>
            <a:lstStyle/>
            <a:p>
              <a:pPr algn="l">
                <a:lnSpc>
                  <a:spcPct val="111000"/>
                </a:lnSpc>
              </a:pPr>
              <a:r>
                <a:rPr lang="zh-CN" sz="1125" b="0" i="0" dirty="0">
                  <a:solidFill>
                    <a:srgbClr val="FFFFFF"/>
                  </a:solidFill>
                  <a:latin typeface="汉仪综艺体简" panose="02010609000101010101" pitchFamily="49" charset="-122"/>
                  <a:ea typeface="汉仪综艺体简" panose="02010609000101010101" pitchFamily="49" charset="-122"/>
                </a:rPr>
                <a:t>不要有违反法律的操作原因同上</a:t>
              </a:r>
              <a:endParaRPr lang="zh-CN" altLang="en-US" sz="675" dirty="0">
                <a:ea typeface="汉仪综艺体简" panose="02010609000101010101" pitchFamily="49" charset="-122"/>
              </a:endParaRPr>
            </a:p>
          </p:txBody>
        </p:sp>
        <p:sp>
          <p:nvSpPr>
            <p:cNvPr id="6030" name="Object 6030"/>
            <p:cNvSpPr txBox="1"/>
            <p:nvPr/>
          </p:nvSpPr>
          <p:spPr>
            <a:xfrm>
              <a:off x="7752953" y="9732583"/>
              <a:ext cx="3989415" cy="546100"/>
            </a:xfrm>
            <a:prstGeom prst="rect">
              <a:avLst/>
            </a:prstGeom>
          </p:spPr>
          <p:txBody>
            <a:bodyPr vert="horz" rtlCol="0" anchor="t" anchorCtr="0">
              <a:noAutofit/>
            </a:bodyPr>
            <a:lstStyle/>
            <a:p>
              <a:pPr algn="l">
                <a:lnSpc>
                  <a:spcPct val="100000"/>
                </a:lnSpc>
              </a:pPr>
              <a:r>
                <a:rPr lang="zh-CN" sz="1350" b="0" i="0" dirty="0">
                  <a:solidFill>
                    <a:srgbClr val="FFFFFF"/>
                  </a:solidFill>
                  <a:latin typeface="汉仪综艺体简" panose="02010609000101010101" pitchFamily="49" charset="-122"/>
                  <a:ea typeface="汉仪综艺体简" panose="02010609000101010101" pitchFamily="49" charset="-122"/>
                </a:rPr>
                <a:t>原则</a:t>
              </a:r>
              <a:endParaRPr lang="zh-CN" altLang="en-US" sz="675" dirty="0">
                <a:ea typeface="汉仪综艺体简" panose="02010609000101010101" pitchFamily="49" charset="-122"/>
              </a:endParaRPr>
            </a:p>
          </p:txBody>
        </p:sp>
        <p:pic>
          <p:nvPicPr>
            <p:cNvPr id="6031" name="image 6031"/>
            <p:cNvPicPr>
              <a:picLocks noChangeAspect="1"/>
            </p:cNvPicPr>
            <p:nvPr/>
          </p:nvPicPr>
          <p:blipFill>
            <a:blip r:embed="rId9"/>
            <a:stretch>
              <a:fillRect/>
            </a:stretch>
          </p:blipFill>
          <p:spPr>
            <a:xfrm>
              <a:off x="7218362" y="5181600"/>
              <a:ext cx="4140200" cy="4140200"/>
            </a:xfrm>
            <a:prstGeom prst="rect">
              <a:avLst/>
            </a:prstGeom>
          </p:spPr>
        </p:pic>
        <p:pic>
          <p:nvPicPr>
            <p:cNvPr id="6032" name="image 6032"/>
            <p:cNvPicPr>
              <a:picLocks noChangeAspect="1"/>
            </p:cNvPicPr>
            <p:nvPr/>
          </p:nvPicPr>
          <p:blipFill>
            <a:blip r:embed="rId7"/>
            <a:stretch>
              <a:fillRect/>
            </a:stretch>
          </p:blipFill>
          <p:spPr>
            <a:xfrm>
              <a:off x="7878762" y="4825999"/>
              <a:ext cx="1092200" cy="1092200"/>
            </a:xfrm>
            <a:prstGeom prst="rect">
              <a:avLst/>
            </a:prstGeom>
          </p:spPr>
        </p:pic>
        <p:sp>
          <p:nvSpPr>
            <p:cNvPr id="6033" name="Object 6033"/>
            <p:cNvSpPr txBox="1"/>
            <p:nvPr/>
          </p:nvSpPr>
          <p:spPr>
            <a:xfrm>
              <a:off x="8151812" y="5067299"/>
              <a:ext cx="546100" cy="457200"/>
            </a:xfrm>
            <a:prstGeom prst="rect">
              <a:avLst/>
            </a:prstGeom>
          </p:spPr>
          <p:txBody>
            <a:bodyPr vert="horz" rtlCol="0" anchor="t" anchorCtr="0">
              <a:noAutofit/>
            </a:bodyPr>
            <a:lstStyle/>
            <a:p>
              <a:pPr algn="ctr">
                <a:lnSpc>
                  <a:spcPct val="100000"/>
                </a:lnSpc>
              </a:pPr>
              <a:r>
                <a:rPr lang="zh-CN" sz="1125" b="0" i="0" dirty="0">
                  <a:solidFill>
                    <a:srgbClr val="FFFFFF"/>
                  </a:solidFill>
                  <a:latin typeface="汉仪综艺体简" panose="02010609000101010101" pitchFamily="49" charset="-122"/>
                  <a:ea typeface="汉仪综艺体简" panose="02010609000101010101" pitchFamily="49" charset="-122"/>
                </a:rPr>
                <a:t>02</a:t>
              </a:r>
              <a:endParaRPr lang="zh-CN" altLang="en-US" sz="675" dirty="0">
                <a:ea typeface="汉仪综艺体简" panose="02010609000101010101" pitchFamily="49" charset="-122"/>
              </a:endParaRPr>
            </a:p>
          </p:txBody>
        </p:sp>
        <p:pic>
          <p:nvPicPr>
            <p:cNvPr id="6034" name="image 6034"/>
            <p:cNvPicPr>
              <a:picLocks noChangeAspect="1"/>
            </p:cNvPicPr>
            <p:nvPr/>
          </p:nvPicPr>
          <p:blipFill>
            <a:blip r:embed="rId10"/>
            <a:stretch>
              <a:fillRect/>
            </a:stretch>
          </p:blipFill>
          <p:spPr>
            <a:xfrm>
              <a:off x="8577262" y="6565900"/>
              <a:ext cx="1397000" cy="1409700"/>
            </a:xfrm>
            <a:prstGeom prst="rect">
              <a:avLst/>
            </a:prstGeom>
          </p:spPr>
        </p:pic>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06"/>
                                        </p:tgtEl>
                                        <p:attrNameLst>
                                          <p:attrName>style.visibility</p:attrName>
                                        </p:attrNameLst>
                                      </p:cBhvr>
                                      <p:to>
                                        <p:strVal val="visible"/>
                                      </p:to>
                                    </p:set>
                                    <p:animEffect transition="in" filter="fade">
                                      <p:cBhvr>
                                        <p:cTn id="7" dur="1000"/>
                                        <p:tgtEl>
                                          <p:spTgt spid="606"/>
                                        </p:tgtEl>
                                      </p:cBhvr>
                                    </p:animEffect>
                                    <p:anim calcmode="lin" valueType="num">
                                      <p:cBhvr>
                                        <p:cTn id="8" dur="1000" fill="hold"/>
                                        <p:tgtEl>
                                          <p:spTgt spid="606"/>
                                        </p:tgtEl>
                                        <p:attrNameLst>
                                          <p:attrName>ppt_x</p:attrName>
                                        </p:attrNameLst>
                                      </p:cBhvr>
                                      <p:tavLst>
                                        <p:tav tm="0">
                                          <p:val>
                                            <p:strVal val="#ppt_x"/>
                                          </p:val>
                                        </p:tav>
                                        <p:tav tm="100000">
                                          <p:val>
                                            <p:strVal val="#ppt_x"/>
                                          </p:val>
                                        </p:tav>
                                      </p:tavLst>
                                    </p:anim>
                                    <p:anim calcmode="lin" valueType="num">
                                      <p:cBhvr>
                                        <p:cTn id="9" dur="1000" fill="hold"/>
                                        <p:tgtEl>
                                          <p:spTgt spid="60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013"/>
                                        </p:tgtEl>
                                        <p:attrNameLst>
                                          <p:attrName>style.visibility</p:attrName>
                                        </p:attrNameLst>
                                      </p:cBhvr>
                                      <p:to>
                                        <p:strVal val="visible"/>
                                      </p:to>
                                    </p:set>
                                    <p:animEffect transition="in" filter="fade">
                                      <p:cBhvr>
                                        <p:cTn id="12" dur="1000"/>
                                        <p:tgtEl>
                                          <p:spTgt spid="6013"/>
                                        </p:tgtEl>
                                      </p:cBhvr>
                                    </p:animEffect>
                                    <p:anim calcmode="lin" valueType="num">
                                      <p:cBhvr>
                                        <p:cTn id="13" dur="1000" fill="hold"/>
                                        <p:tgtEl>
                                          <p:spTgt spid="6013"/>
                                        </p:tgtEl>
                                        <p:attrNameLst>
                                          <p:attrName>ppt_x</p:attrName>
                                        </p:attrNameLst>
                                      </p:cBhvr>
                                      <p:tavLst>
                                        <p:tav tm="0">
                                          <p:val>
                                            <p:strVal val="#ppt_x"/>
                                          </p:val>
                                        </p:tav>
                                        <p:tav tm="100000">
                                          <p:val>
                                            <p:strVal val="#ppt_x"/>
                                          </p:val>
                                        </p:tav>
                                      </p:tavLst>
                                    </p:anim>
                                    <p:anim calcmode="lin" valueType="num">
                                      <p:cBhvr>
                                        <p:cTn id="14" dur="1000" fill="hold"/>
                                        <p:tgtEl>
                                          <p:spTgt spid="601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020"/>
                                        </p:tgtEl>
                                        <p:attrNameLst>
                                          <p:attrName>style.visibility</p:attrName>
                                        </p:attrNameLst>
                                      </p:cBhvr>
                                      <p:to>
                                        <p:strVal val="visible"/>
                                      </p:to>
                                    </p:set>
                                    <p:animEffect transition="in" filter="fade">
                                      <p:cBhvr>
                                        <p:cTn id="17" dur="1000"/>
                                        <p:tgtEl>
                                          <p:spTgt spid="6020"/>
                                        </p:tgtEl>
                                      </p:cBhvr>
                                    </p:animEffect>
                                    <p:anim calcmode="lin" valueType="num">
                                      <p:cBhvr>
                                        <p:cTn id="18" dur="1000" fill="hold"/>
                                        <p:tgtEl>
                                          <p:spTgt spid="6020"/>
                                        </p:tgtEl>
                                        <p:attrNameLst>
                                          <p:attrName>ppt_x</p:attrName>
                                        </p:attrNameLst>
                                      </p:cBhvr>
                                      <p:tavLst>
                                        <p:tav tm="0">
                                          <p:val>
                                            <p:strVal val="#ppt_x"/>
                                          </p:val>
                                        </p:tav>
                                        <p:tav tm="100000">
                                          <p:val>
                                            <p:strVal val="#ppt_x"/>
                                          </p:val>
                                        </p:tav>
                                      </p:tavLst>
                                    </p:anim>
                                    <p:anim calcmode="lin" valueType="num">
                                      <p:cBhvr>
                                        <p:cTn id="19" dur="1000" fill="hold"/>
                                        <p:tgtEl>
                                          <p:spTgt spid="6020"/>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028"/>
                                        </p:tgtEl>
                                        <p:attrNameLst>
                                          <p:attrName>style.visibility</p:attrName>
                                        </p:attrNameLst>
                                      </p:cBhvr>
                                      <p:to>
                                        <p:strVal val="visible"/>
                                      </p:to>
                                    </p:set>
                                    <p:animEffect transition="in" filter="fade">
                                      <p:cBhvr>
                                        <p:cTn id="22" dur="1000"/>
                                        <p:tgtEl>
                                          <p:spTgt spid="6028"/>
                                        </p:tgtEl>
                                      </p:cBhvr>
                                    </p:animEffect>
                                    <p:anim calcmode="lin" valueType="num">
                                      <p:cBhvr>
                                        <p:cTn id="23" dur="1000" fill="hold"/>
                                        <p:tgtEl>
                                          <p:spTgt spid="6028"/>
                                        </p:tgtEl>
                                        <p:attrNameLst>
                                          <p:attrName>ppt_x</p:attrName>
                                        </p:attrNameLst>
                                      </p:cBhvr>
                                      <p:tavLst>
                                        <p:tav tm="0">
                                          <p:val>
                                            <p:strVal val="#ppt_x"/>
                                          </p:val>
                                        </p:tav>
                                        <p:tav tm="100000">
                                          <p:val>
                                            <p:strVal val="#ppt_x"/>
                                          </p:val>
                                        </p:tav>
                                      </p:tavLst>
                                    </p:anim>
                                    <p:anim calcmode="lin" valueType="num">
                                      <p:cBhvr>
                                        <p:cTn id="24" dur="1000" fill="hold"/>
                                        <p:tgtEl>
                                          <p:spTgt spid="6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天空&#10;&#10;已生成高可信度的说明"/>
          <p:cNvPicPr>
            <a:picLocks noChangeAspect="1"/>
          </p:cNvPicPr>
          <p:nvPr/>
        </p:nvPicPr>
        <p:blipFill>
          <a:blip r:embed="rId1">
            <a:extLst>
              <a:ext uri="{BEBA8EAE-BF5A-486C-A8C5-ECC9F3942E4B}">
                <a14:imgProps xmlns:a14="http://schemas.microsoft.com/office/drawing/2010/main">
                  <a14:imgLayer r:embed="rId2">
                    <a14:imgEffect>
                      <a14:artisticBlur/>
                    </a14:imgEffect>
                    <a14:imgEffect>
                      <a14:brightnessContrast bright="-65000" contrast="10000"/>
                    </a14:imgEffect>
                  </a14:imgLayer>
                </a14:imgProps>
              </a:ext>
              <a:ext uri="{28A0092B-C50C-407E-A947-70E740481C1C}">
                <a14:useLocalDpi xmlns:a14="http://schemas.microsoft.com/office/drawing/2010/main" val="0"/>
              </a:ext>
            </a:extLst>
          </a:blip>
          <a:srcRect l="26481" r="26481"/>
          <a:stretch>
            <a:fillRect/>
          </a:stretch>
        </p:blipFill>
        <p:spPr>
          <a:xfrm>
            <a:off x="0" y="450"/>
            <a:ext cx="9144000" cy="5143500"/>
          </a:xfrm>
          <a:prstGeom prst="rect">
            <a:avLst/>
          </a:prstGeom>
        </p:spPr>
      </p:pic>
      <p:sp>
        <p:nvSpPr>
          <p:cNvPr id="5" name="矩形 4"/>
          <p:cNvSpPr/>
          <p:nvPr/>
        </p:nvSpPr>
        <p:spPr>
          <a:xfrm>
            <a:off x="0" y="450"/>
            <a:ext cx="9144000" cy="5143500"/>
          </a:xfrm>
          <a:prstGeom prst="rect">
            <a:avLst/>
          </a:prstGeom>
          <a:gradFill flip="none" rotWithShape="1">
            <a:gsLst>
              <a:gs pos="0">
                <a:schemeClr val="bg2">
                  <a:lumMod val="10000"/>
                  <a:alpha val="20000"/>
                </a:schemeClr>
              </a:gs>
              <a:gs pos="100000">
                <a:srgbClr val="7030A0">
                  <a:alpha val="25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7" name="矩形 6"/>
          <p:cNvSpPr/>
          <p:nvPr/>
        </p:nvSpPr>
        <p:spPr>
          <a:xfrm>
            <a:off x="2553335" y="3510915"/>
            <a:ext cx="4037330" cy="714375"/>
          </a:xfrm>
          <a:prstGeom prst="rect">
            <a:avLst/>
          </a:prstGeom>
        </p:spPr>
        <p:txBody>
          <a:bodyPr vert="horz" wrap="square">
            <a:spAutoFit/>
          </a:bodyPr>
          <a:lstStyle/>
          <a:p>
            <a:pPr algn="ctr"/>
            <a:r>
              <a:rPr lang="zh-CN" altLang="en-US" sz="4050" dirty="0">
                <a:solidFill>
                  <a:schemeClr val="bg1"/>
                </a:solidFill>
                <a:latin typeface="汉仪综艺体简" panose="02010609000101010101" pitchFamily="49" charset="-122"/>
                <a:ea typeface="汉仪综艺体简" panose="02010609000101010101" pitchFamily="49" charset="-122"/>
              </a:rPr>
              <a:t>选择人设定位</a:t>
            </a:r>
            <a:endParaRPr lang="zh-CN" altLang="en-US" sz="4050" dirty="0">
              <a:solidFill>
                <a:schemeClr val="bg1"/>
              </a:solidFill>
              <a:latin typeface="汉仪综艺体简" panose="02010609000101010101" pitchFamily="49" charset="-122"/>
              <a:ea typeface="汉仪综艺体简" panose="02010609000101010101" pitchFamily="49" charset="-122"/>
            </a:endParaRPr>
          </a:p>
        </p:txBody>
      </p:sp>
      <p:sp>
        <p:nvSpPr>
          <p:cNvPr id="8" name="矩形 7"/>
          <p:cNvSpPr/>
          <p:nvPr/>
        </p:nvSpPr>
        <p:spPr>
          <a:xfrm>
            <a:off x="-779060" y="1300411"/>
            <a:ext cx="1511952" cy="2904770"/>
          </a:xfrm>
          <a:prstGeom prst="rect">
            <a:avLst/>
          </a:prstGeom>
        </p:spPr>
        <p:txBody>
          <a:bodyPr vert="eaVert" wrap="none">
            <a:spAutoFit/>
          </a:bodyPr>
          <a:lstStyle/>
          <a:p>
            <a:r>
              <a:rPr lang="en-US" altLang="zh-CN" sz="8625" b="1" dirty="0">
                <a:solidFill>
                  <a:srgbClr val="34F2E4">
                    <a:alpha val="50000"/>
                  </a:srgbClr>
                </a:solidFill>
                <a:latin typeface="微软雅黑" panose="020B0503020204020204" pitchFamily="34" charset="-122"/>
                <a:ea typeface="微软雅黑" panose="020B0503020204020204" pitchFamily="34" charset="-122"/>
              </a:rPr>
              <a:t>TWO</a:t>
            </a:r>
            <a:endParaRPr lang="en-US" altLang="zh-CN" sz="8625" b="1" dirty="0">
              <a:solidFill>
                <a:srgbClr val="34F2E4">
                  <a:alpha val="50000"/>
                </a:srgbClr>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3672301" y="1495421"/>
            <a:ext cx="1968488" cy="1915909"/>
          </a:xfrm>
          <a:prstGeom prst="rect">
            <a:avLst/>
          </a:prstGeom>
        </p:spPr>
        <p:txBody>
          <a:bodyPr wrap="none" lIns="0" tIns="0" rIns="0" bIns="0">
            <a:spAutoFit/>
          </a:bodyPr>
          <a:lstStyle>
            <a:defPPr>
              <a:defRPr lang="zh-CN"/>
            </a:defPPr>
          </a:lstStyle>
          <a:p>
            <a:r>
              <a:rPr lang="en-US" altLang="zh-CN" sz="12450" b="1" dirty="0">
                <a:solidFill>
                  <a:srgbClr val="FB2C54"/>
                </a:solidFill>
                <a:latin typeface="微软雅黑" panose="020B0503020204020204" pitchFamily="34" charset="-122"/>
                <a:ea typeface="微软雅黑" panose="020B0503020204020204" pitchFamily="34" charset="-122"/>
              </a:rPr>
              <a:t>02</a:t>
            </a:r>
            <a:endParaRPr lang="en-US" altLang="zh-CN" sz="12450" b="1" dirty="0">
              <a:solidFill>
                <a:srgbClr val="FB2C54"/>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634724" y="1473043"/>
            <a:ext cx="1968488" cy="1915909"/>
          </a:xfrm>
          <a:prstGeom prst="rect">
            <a:avLst/>
          </a:prstGeom>
        </p:spPr>
        <p:txBody>
          <a:bodyPr wrap="none" lIns="0" tIns="0" rIns="0" bIns="0">
            <a:spAutoFit/>
          </a:bodyPr>
          <a:lstStyle>
            <a:defPPr>
              <a:defRPr lang="zh-CN"/>
            </a:defPPr>
          </a:lstStyle>
          <a:p>
            <a:r>
              <a:rPr lang="en-US" altLang="zh-CN" sz="12450" b="1" dirty="0">
                <a:solidFill>
                  <a:srgbClr val="34F2E4"/>
                </a:solidFill>
                <a:latin typeface="微软雅黑" panose="020B0503020204020204" pitchFamily="34" charset="-122"/>
                <a:ea typeface="微软雅黑" panose="020B0503020204020204" pitchFamily="34" charset="-122"/>
              </a:rPr>
              <a:t>02</a:t>
            </a:r>
            <a:endParaRPr lang="en-US" altLang="zh-CN" sz="12450" b="1" dirty="0">
              <a:solidFill>
                <a:srgbClr val="34F2E4"/>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3584049" y="1447950"/>
            <a:ext cx="1968488" cy="1915909"/>
          </a:xfrm>
          <a:prstGeom prst="rect">
            <a:avLst/>
          </a:prstGeom>
        </p:spPr>
        <p:txBody>
          <a:bodyPr wrap="none" lIns="0" tIns="0" rIns="0" bIns="0">
            <a:spAutoFit/>
          </a:bodyPr>
          <a:lstStyle>
            <a:defPPr>
              <a:defRPr lang="zh-CN"/>
            </a:defPPr>
          </a:lstStyle>
          <a:p>
            <a:r>
              <a:rPr lang="en-US" altLang="zh-CN" sz="12450" b="1" dirty="0">
                <a:solidFill>
                  <a:srgbClr val="FDFFFD"/>
                </a:solidFill>
                <a:latin typeface="微软雅黑" panose="020B0503020204020204" pitchFamily="34" charset="-122"/>
                <a:ea typeface="微软雅黑" panose="020B0503020204020204" pitchFamily="34" charset="-122"/>
              </a:rPr>
              <a:t>02</a:t>
            </a:r>
            <a:endParaRPr lang="en-US" altLang="zh-CN" sz="12450" b="1" dirty="0">
              <a:solidFill>
                <a:srgbClr val="FDFFFD"/>
              </a:solidFill>
              <a:latin typeface="微软雅黑" panose="020B0503020204020204" pitchFamily="34" charset="-122"/>
              <a:ea typeface="微软雅黑" panose="020B0503020204020204" pitchFamily="34" charset="-122"/>
            </a:endParaRPr>
          </a:p>
        </p:txBody>
      </p:sp>
      <p:sp>
        <p:nvSpPr>
          <p:cNvPr id="17" name="矩形 16"/>
          <p:cNvSpPr/>
          <p:nvPr/>
        </p:nvSpPr>
        <p:spPr>
          <a:xfrm>
            <a:off x="-711003" y="1290251"/>
            <a:ext cx="1511952" cy="2904770"/>
          </a:xfrm>
          <a:prstGeom prst="rect">
            <a:avLst/>
          </a:prstGeom>
        </p:spPr>
        <p:txBody>
          <a:bodyPr vert="eaVert" wrap="none">
            <a:spAutoFit/>
          </a:bodyPr>
          <a:lstStyle/>
          <a:p>
            <a:r>
              <a:rPr lang="en-US" altLang="zh-CN" sz="8625" b="1" dirty="0">
                <a:solidFill>
                  <a:srgbClr val="FB2C54">
                    <a:alpha val="50000"/>
                  </a:srgbClr>
                </a:solidFill>
                <a:latin typeface="微软雅黑" panose="020B0503020204020204" pitchFamily="34" charset="-122"/>
                <a:ea typeface="微软雅黑" panose="020B0503020204020204" pitchFamily="34" charset="-122"/>
              </a:rPr>
              <a:t>TWO</a:t>
            </a:r>
            <a:endParaRPr lang="en-US" altLang="zh-CN" sz="8625" b="1" dirty="0">
              <a:solidFill>
                <a:srgbClr val="FB2C54">
                  <a:alpha val="50000"/>
                </a:srgbClr>
              </a:solidFill>
              <a:latin typeface="微软雅黑" panose="020B0503020204020204" pitchFamily="34" charset="-122"/>
              <a:ea typeface="微软雅黑" panose="020B0503020204020204" pitchFamily="34" charset="-122"/>
            </a:endParaRPr>
          </a:p>
        </p:txBody>
      </p:sp>
      <p:grpSp>
        <p:nvGrpSpPr>
          <p:cNvPr id="20" name="组合 19"/>
          <p:cNvGrpSpPr/>
          <p:nvPr/>
        </p:nvGrpSpPr>
        <p:grpSpPr>
          <a:xfrm>
            <a:off x="1044950" y="1895045"/>
            <a:ext cx="1543132" cy="1315745"/>
            <a:chOff x="4867274" y="1027976"/>
            <a:chExt cx="569558" cy="378229"/>
          </a:xfrm>
        </p:grpSpPr>
        <p:cxnSp>
          <p:nvCxnSpPr>
            <p:cNvPr id="21" name="直接连接符 20"/>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flipH="1">
            <a:off x="6134952" y="1895045"/>
            <a:ext cx="1543132" cy="1315745"/>
            <a:chOff x="4867274" y="1027976"/>
            <a:chExt cx="569558" cy="378229"/>
          </a:xfrm>
        </p:grpSpPr>
        <p:cxnSp>
          <p:nvCxnSpPr>
            <p:cNvPr id="27" name="直接连接符 26"/>
            <p:cNvCxnSpPr/>
            <p:nvPr/>
          </p:nvCxnSpPr>
          <p:spPr>
            <a:xfrm flipH="1">
              <a:off x="4867274" y="1027976"/>
              <a:ext cx="460650"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4940899" y="1225231"/>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940899" y="1128798"/>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905374" y="1406205"/>
              <a:ext cx="360637" cy="0"/>
            </a:xfrm>
            <a:prstGeom prst="line">
              <a:avLst/>
            </a:prstGeom>
            <a:ln w="38100">
              <a:gradFill flip="none" rotWithShape="1">
                <a:gsLst>
                  <a:gs pos="0">
                    <a:srgbClr val="FB2C54">
                      <a:alpha val="0"/>
                    </a:srgbClr>
                  </a:gs>
                  <a:gs pos="100000">
                    <a:srgbClr val="FB2C54"/>
                  </a:gs>
                </a:gsLst>
                <a:lin ang="10800000" scaled="1"/>
              </a:gra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976183" y="1324060"/>
              <a:ext cx="460649" cy="0"/>
            </a:xfrm>
            <a:prstGeom prst="line">
              <a:avLst/>
            </a:prstGeom>
            <a:ln w="25400">
              <a:gradFill flip="none" rotWithShape="1">
                <a:gsLst>
                  <a:gs pos="0">
                    <a:srgbClr val="34F2E4">
                      <a:alpha val="0"/>
                    </a:srgbClr>
                  </a:gs>
                  <a:gs pos="100000">
                    <a:srgbClr val="34F2E4"/>
                  </a:gs>
                </a:gsLst>
                <a:lin ang="10800000" scaled="1"/>
              </a:gra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flipV="1">
            <a:off x="8298900" y="1301681"/>
            <a:ext cx="1511952" cy="2904770"/>
          </a:xfrm>
          <a:prstGeom prst="rect">
            <a:avLst/>
          </a:prstGeom>
        </p:spPr>
        <p:txBody>
          <a:bodyPr vert="eaVert" wrap="none">
            <a:spAutoFit/>
          </a:bodyPr>
          <a:lstStyle/>
          <a:p>
            <a:r>
              <a:rPr lang="en-US" altLang="zh-CN" sz="8625" b="1" dirty="0">
                <a:solidFill>
                  <a:srgbClr val="34F2E4">
                    <a:alpha val="50000"/>
                  </a:srgbClr>
                </a:solidFill>
                <a:latin typeface="微软雅黑" panose="020B0503020204020204" pitchFamily="34" charset="-122"/>
                <a:ea typeface="微软雅黑" panose="020B0503020204020204" pitchFamily="34" charset="-122"/>
              </a:rPr>
              <a:t>TWO</a:t>
            </a:r>
            <a:endParaRPr lang="en-US" altLang="zh-CN" sz="8625" b="1" dirty="0">
              <a:solidFill>
                <a:srgbClr val="34F2E4">
                  <a:alpha val="50000"/>
                </a:srgbClr>
              </a:solidFill>
              <a:latin typeface="微软雅黑" panose="020B0503020204020204" pitchFamily="34" charset="-122"/>
              <a:ea typeface="微软雅黑" panose="020B0503020204020204" pitchFamily="34" charset="-122"/>
            </a:endParaRPr>
          </a:p>
        </p:txBody>
      </p:sp>
      <p:sp>
        <p:nvSpPr>
          <p:cNvPr id="9" name="矩形 8"/>
          <p:cNvSpPr/>
          <p:nvPr/>
        </p:nvSpPr>
        <p:spPr>
          <a:xfrm flipV="1">
            <a:off x="8366957" y="1291521"/>
            <a:ext cx="1511952" cy="2904770"/>
          </a:xfrm>
          <a:prstGeom prst="rect">
            <a:avLst/>
          </a:prstGeom>
        </p:spPr>
        <p:txBody>
          <a:bodyPr vert="eaVert" wrap="none">
            <a:spAutoFit/>
          </a:bodyPr>
          <a:lstStyle/>
          <a:p>
            <a:r>
              <a:rPr lang="en-US" altLang="zh-CN" sz="8625" b="1" dirty="0">
                <a:solidFill>
                  <a:srgbClr val="FB2C54">
                    <a:alpha val="50000"/>
                  </a:srgbClr>
                </a:solidFill>
                <a:latin typeface="微软雅黑" panose="020B0503020204020204" pitchFamily="34" charset="-122"/>
                <a:ea typeface="微软雅黑" panose="020B0503020204020204" pitchFamily="34" charset="-122"/>
              </a:rPr>
              <a:t>TWO</a:t>
            </a:r>
            <a:endParaRPr lang="en-US" altLang="zh-CN" sz="8625" b="1" dirty="0">
              <a:solidFill>
                <a:srgbClr val="FB2C54">
                  <a:alpha val="50000"/>
                </a:srgbClr>
              </a:solidFill>
              <a:latin typeface="微软雅黑" panose="020B0503020204020204" pitchFamily="34" charset="-122"/>
              <a:ea typeface="微软雅黑" panose="020B0503020204020204" pitchFamily="34" charset="-122"/>
            </a:endParaRPr>
          </a:p>
        </p:txBody>
      </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randombar(horizontal)">
                                      <p:cBhvr>
                                        <p:cTn id="13" dur="500"/>
                                        <p:tgtEl>
                                          <p:spTgt spid="11"/>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randombar(horizontal)">
                                      <p:cBhvr>
                                        <p:cTn id="19" dur="500"/>
                                        <p:tgtEl>
                                          <p:spTgt spid="13"/>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randombar(horizontal)">
                                      <p:cBhvr>
                                        <p:cTn id="22" dur="500"/>
                                        <p:tgtEl>
                                          <p:spTgt spid="17"/>
                                        </p:tgtEl>
                                      </p:cBhvr>
                                    </p:animEffect>
                                  </p:childTnLst>
                                </p:cTn>
                              </p:par>
                              <p:par>
                                <p:cTn id="23" presetID="14" presetClass="entr" presetSubtype="1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randombar(horizontal)">
                                      <p:cBhvr>
                                        <p:cTn id="25" dur="500"/>
                                        <p:tgtEl>
                                          <p:spTgt spid="20"/>
                                        </p:tgtEl>
                                      </p:cBhvr>
                                    </p:animEffect>
                                  </p:childTnLst>
                                </p:cTn>
                              </p:par>
                              <p:par>
                                <p:cTn id="26" presetID="14" presetClass="entr" presetSubtype="1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randombar(horizontal)">
                                      <p:cBhvr>
                                        <p:cTn id="28" dur="500"/>
                                        <p:tgtEl>
                                          <p:spTgt spid="26"/>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randombar(horizontal)">
                                      <p:cBhvr>
                                        <p:cTn id="31" dur="500"/>
                                        <p:tgtEl>
                                          <p:spTgt spid="6"/>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randombar(horizontal)">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p:bldP spid="12" grpId="0"/>
      <p:bldP spid="13" grpId="0"/>
      <p:bldP spid="17" grpId="0"/>
      <p:bldP spid="6"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638"/>
        </a:solidFill>
        <a:effectLst/>
      </p:bgPr>
    </p:bg>
    <p:spTree>
      <p:nvGrpSpPr>
        <p:cNvPr id="1" name=""/>
        <p:cNvGrpSpPr/>
        <p:nvPr/>
      </p:nvGrpSpPr>
      <p:grpSpPr>
        <a:xfrm>
          <a:off x="0" y="0"/>
          <a:ext cx="0" cy="0"/>
          <a:chOff x="0" y="0"/>
          <a:chExt cx="0" cy="0"/>
        </a:xfrm>
      </p:grpSpPr>
      <p:pic>
        <p:nvPicPr>
          <p:cNvPr id="802" name="image 802"/>
          <p:cNvPicPr>
            <a:picLocks noChangeAspect="1"/>
          </p:cNvPicPr>
          <p:nvPr/>
        </p:nvPicPr>
        <p:blipFill>
          <a:blip r:embed="rId1"/>
          <a:stretch>
            <a:fillRect/>
          </a:stretch>
        </p:blipFill>
        <p:spPr>
          <a:xfrm>
            <a:off x="-252412" y="-180657"/>
            <a:ext cx="652463" cy="576263"/>
          </a:xfrm>
          <a:prstGeom prst="rect">
            <a:avLst/>
          </a:prstGeom>
        </p:spPr>
      </p:pic>
      <p:grpSp>
        <p:nvGrpSpPr>
          <p:cNvPr id="803" name="组合 803"/>
          <p:cNvGrpSpPr/>
          <p:nvPr/>
        </p:nvGrpSpPr>
        <p:grpSpPr>
          <a:xfrm>
            <a:off x="4895850" y="1401763"/>
            <a:ext cx="3514725" cy="1128713"/>
            <a:chOff x="13055600" y="3784600"/>
            <a:chExt cx="9372600" cy="3009900"/>
          </a:xfrm>
        </p:grpSpPr>
        <p:pic>
          <p:nvPicPr>
            <p:cNvPr id="804" name="image 804"/>
            <p:cNvPicPr>
              <a:picLocks noChangeAspect="1"/>
            </p:cNvPicPr>
            <p:nvPr/>
          </p:nvPicPr>
          <p:blipFill>
            <a:blip r:embed="rId2"/>
            <a:stretch>
              <a:fillRect/>
            </a:stretch>
          </p:blipFill>
          <p:spPr>
            <a:xfrm>
              <a:off x="13055600" y="3784600"/>
              <a:ext cx="9372600" cy="3009900"/>
            </a:xfrm>
            <a:prstGeom prst="rect">
              <a:avLst/>
            </a:prstGeom>
          </p:spPr>
        </p:pic>
        <p:pic>
          <p:nvPicPr>
            <p:cNvPr id="805" name="image 805"/>
            <p:cNvPicPr>
              <a:picLocks noChangeAspect="1"/>
            </p:cNvPicPr>
            <p:nvPr/>
          </p:nvPicPr>
          <p:blipFill>
            <a:blip r:embed="rId3"/>
            <a:stretch>
              <a:fillRect/>
            </a:stretch>
          </p:blipFill>
          <p:spPr>
            <a:xfrm>
              <a:off x="13055600" y="3784600"/>
              <a:ext cx="3035300" cy="3009900"/>
            </a:xfrm>
            <a:prstGeom prst="rect">
              <a:avLst/>
            </a:prstGeom>
          </p:spPr>
        </p:pic>
        <p:sp>
          <p:nvSpPr>
            <p:cNvPr id="807" name="Object 807"/>
            <p:cNvSpPr txBox="1"/>
            <p:nvPr/>
          </p:nvSpPr>
          <p:spPr>
            <a:xfrm>
              <a:off x="18515012" y="5404427"/>
              <a:ext cx="3505200" cy="457200"/>
            </a:xfrm>
            <a:prstGeom prst="rect">
              <a:avLst/>
            </a:prstGeom>
          </p:spPr>
          <p:txBody>
            <a:bodyPr vert="horz" rtlCol="0" anchor="t" anchorCtr="0">
              <a:noAutofit/>
            </a:bodyPr>
            <a:lstStyle/>
            <a:p>
              <a:pPr algn="l">
                <a:lnSpc>
                  <a:spcPct val="100000"/>
                </a:lnSpc>
              </a:pPr>
              <a:r>
                <a:rPr lang="zh-CN" sz="1125" b="0" i="0" dirty="0">
                  <a:solidFill>
                    <a:srgbClr val="404040"/>
                  </a:solidFill>
                  <a:latin typeface="汉仪综艺体简" panose="02010609000101010101" pitchFamily="49" charset="-122"/>
                  <a:ea typeface="汉仪综艺体简" panose="02010609000101010101" pitchFamily="49" charset="-122"/>
                </a:rPr>
                <a:t>明星、网红等</a:t>
              </a:r>
              <a:endParaRPr lang="zh-CN" altLang="en-US" sz="675" dirty="0">
                <a:ea typeface="汉仪综艺体简" panose="02010609000101010101" pitchFamily="49" charset="-122"/>
              </a:endParaRPr>
            </a:p>
          </p:txBody>
        </p:sp>
        <p:sp>
          <p:nvSpPr>
            <p:cNvPr id="808" name="Object 808"/>
            <p:cNvSpPr txBox="1"/>
            <p:nvPr/>
          </p:nvSpPr>
          <p:spPr>
            <a:xfrm>
              <a:off x="18475325" y="4258754"/>
              <a:ext cx="2603219" cy="838200"/>
            </a:xfrm>
            <a:prstGeom prst="rect">
              <a:avLst/>
            </a:prstGeom>
          </p:spPr>
          <p:txBody>
            <a:bodyPr vert="horz" rtlCol="0" anchor="t" anchorCtr="0">
              <a:noAutofit/>
            </a:bodyPr>
            <a:lstStyle/>
            <a:p>
              <a:pPr algn="l">
                <a:lnSpc>
                  <a:spcPct val="100000"/>
                </a:lnSpc>
              </a:pPr>
              <a:r>
                <a:rPr lang="zh-CN" sz="2065" b="0" i="0" dirty="0">
                  <a:solidFill>
                    <a:srgbClr val="020C24"/>
                  </a:solidFill>
                  <a:latin typeface="汉仪综艺体简" panose="02010609000101010101" pitchFamily="49" charset="-122"/>
                  <a:ea typeface="汉仪综艺体简" panose="02010609000101010101" pitchFamily="49" charset="-122"/>
                </a:rPr>
                <a:t>红人</a:t>
              </a:r>
              <a:endParaRPr lang="zh-CN" altLang="en-US" sz="675" dirty="0">
                <a:ea typeface="汉仪综艺体简" panose="02010609000101010101" pitchFamily="49" charset="-122"/>
              </a:endParaRPr>
            </a:p>
          </p:txBody>
        </p:sp>
      </p:grpSp>
      <p:grpSp>
        <p:nvGrpSpPr>
          <p:cNvPr id="809" name="组合 809"/>
          <p:cNvGrpSpPr/>
          <p:nvPr/>
        </p:nvGrpSpPr>
        <p:grpSpPr>
          <a:xfrm>
            <a:off x="1013778" y="2291715"/>
            <a:ext cx="3514725" cy="1128713"/>
            <a:chOff x="2730500" y="6184900"/>
            <a:chExt cx="9372600" cy="3009900"/>
          </a:xfrm>
        </p:grpSpPr>
        <p:pic>
          <p:nvPicPr>
            <p:cNvPr id="8010" name="image 8010"/>
            <p:cNvPicPr>
              <a:picLocks noChangeAspect="1"/>
            </p:cNvPicPr>
            <p:nvPr/>
          </p:nvPicPr>
          <p:blipFill>
            <a:blip r:embed="rId4"/>
            <a:stretch>
              <a:fillRect/>
            </a:stretch>
          </p:blipFill>
          <p:spPr>
            <a:xfrm>
              <a:off x="2730500" y="6184900"/>
              <a:ext cx="9372600" cy="3009900"/>
            </a:xfrm>
            <a:prstGeom prst="rect">
              <a:avLst/>
            </a:prstGeom>
          </p:spPr>
        </p:pic>
        <p:pic>
          <p:nvPicPr>
            <p:cNvPr id="8011" name="image 8011"/>
            <p:cNvPicPr>
              <a:picLocks noChangeAspect="1"/>
            </p:cNvPicPr>
            <p:nvPr/>
          </p:nvPicPr>
          <p:blipFill>
            <a:blip r:embed="rId5"/>
            <a:stretch>
              <a:fillRect/>
            </a:stretch>
          </p:blipFill>
          <p:spPr>
            <a:xfrm>
              <a:off x="2730500" y="6184900"/>
              <a:ext cx="3035300" cy="3009900"/>
            </a:xfrm>
            <a:prstGeom prst="rect">
              <a:avLst/>
            </a:prstGeom>
          </p:spPr>
        </p:pic>
        <p:sp>
          <p:nvSpPr>
            <p:cNvPr id="8013" name="Object 8013"/>
            <p:cNvSpPr txBox="1"/>
            <p:nvPr/>
          </p:nvSpPr>
          <p:spPr>
            <a:xfrm>
              <a:off x="8191698" y="7816038"/>
              <a:ext cx="3505200" cy="990600"/>
            </a:xfrm>
            <a:prstGeom prst="rect">
              <a:avLst/>
            </a:prstGeom>
          </p:spPr>
          <p:txBody>
            <a:bodyPr vert="horz" rtlCol="0" anchor="t" anchorCtr="0">
              <a:noAutofit/>
            </a:bodyPr>
            <a:lstStyle/>
            <a:p>
              <a:pPr algn="l">
                <a:lnSpc>
                  <a:spcPct val="111000"/>
                </a:lnSpc>
              </a:pPr>
              <a:r>
                <a:rPr lang="zh-CN" sz="1125" b="0" i="0" dirty="0">
                  <a:solidFill>
                    <a:srgbClr val="404040"/>
                  </a:solidFill>
                  <a:latin typeface="汉仪综艺体简" panose="02010609000101010101" pitchFamily="49" charset="-122"/>
                  <a:ea typeface="汉仪综艺体简" panose="02010609000101010101" pitchFamily="49" charset="-122"/>
                </a:rPr>
                <a:t>企业、媒体、机构等</a:t>
              </a:r>
              <a:endParaRPr lang="zh-CN" altLang="en-US" sz="675" dirty="0">
                <a:ea typeface="汉仪综艺体简" panose="02010609000101010101" pitchFamily="49" charset="-122"/>
              </a:endParaRPr>
            </a:p>
          </p:txBody>
        </p:sp>
        <p:sp>
          <p:nvSpPr>
            <p:cNvPr id="8014" name="Object 8014"/>
            <p:cNvSpPr txBox="1"/>
            <p:nvPr/>
          </p:nvSpPr>
          <p:spPr>
            <a:xfrm>
              <a:off x="8151018" y="6657070"/>
              <a:ext cx="3042936" cy="838200"/>
            </a:xfrm>
            <a:prstGeom prst="rect">
              <a:avLst/>
            </a:prstGeom>
          </p:spPr>
          <p:txBody>
            <a:bodyPr vert="horz" rtlCol="0" anchor="t" anchorCtr="0">
              <a:noAutofit/>
            </a:bodyPr>
            <a:lstStyle/>
            <a:p>
              <a:pPr algn="l">
                <a:lnSpc>
                  <a:spcPct val="100000"/>
                </a:lnSpc>
              </a:pPr>
              <a:r>
                <a:rPr lang="zh-CN" sz="2065" b="0" i="0" dirty="0">
                  <a:solidFill>
                    <a:srgbClr val="020C24"/>
                  </a:solidFill>
                  <a:latin typeface="汉仪综艺体简" panose="02010609000101010101" pitchFamily="49" charset="-122"/>
                  <a:ea typeface="汉仪综艺体简" panose="02010609000101010101" pitchFamily="49" charset="-122"/>
                </a:rPr>
                <a:t>平台</a:t>
              </a:r>
              <a:endParaRPr lang="zh-CN" altLang="en-US" sz="675" dirty="0">
                <a:ea typeface="汉仪综艺体简" panose="02010609000101010101" pitchFamily="49" charset="-122"/>
              </a:endParaRPr>
            </a:p>
          </p:txBody>
        </p:sp>
      </p:grpSp>
      <p:grpSp>
        <p:nvGrpSpPr>
          <p:cNvPr id="8015" name="组合 8015"/>
          <p:cNvGrpSpPr/>
          <p:nvPr/>
        </p:nvGrpSpPr>
        <p:grpSpPr>
          <a:xfrm>
            <a:off x="4895850" y="3167380"/>
            <a:ext cx="3514725" cy="1128713"/>
            <a:chOff x="13055600" y="8445500"/>
            <a:chExt cx="9372600" cy="3009900"/>
          </a:xfrm>
        </p:grpSpPr>
        <p:pic>
          <p:nvPicPr>
            <p:cNvPr id="8016" name="image 8016"/>
            <p:cNvPicPr>
              <a:picLocks noChangeAspect="1"/>
            </p:cNvPicPr>
            <p:nvPr/>
          </p:nvPicPr>
          <p:blipFill>
            <a:blip r:embed="rId2"/>
            <a:stretch>
              <a:fillRect/>
            </a:stretch>
          </p:blipFill>
          <p:spPr>
            <a:xfrm>
              <a:off x="13055600" y="8445500"/>
              <a:ext cx="9372600" cy="3009900"/>
            </a:xfrm>
            <a:prstGeom prst="rect">
              <a:avLst/>
            </a:prstGeom>
          </p:spPr>
        </p:pic>
        <p:pic>
          <p:nvPicPr>
            <p:cNvPr id="8017" name="image 8017"/>
            <p:cNvPicPr>
              <a:picLocks noChangeAspect="1"/>
            </p:cNvPicPr>
            <p:nvPr/>
          </p:nvPicPr>
          <p:blipFill>
            <a:blip r:embed="rId6"/>
            <a:stretch>
              <a:fillRect/>
            </a:stretch>
          </p:blipFill>
          <p:spPr>
            <a:xfrm>
              <a:off x="13055600" y="8445500"/>
              <a:ext cx="3035300" cy="3009900"/>
            </a:xfrm>
            <a:prstGeom prst="rect">
              <a:avLst/>
            </a:prstGeom>
          </p:spPr>
        </p:pic>
        <p:sp>
          <p:nvSpPr>
            <p:cNvPr id="8019" name="Object 8019"/>
            <p:cNvSpPr txBox="1"/>
            <p:nvPr/>
          </p:nvSpPr>
          <p:spPr>
            <a:xfrm>
              <a:off x="18509456" y="10066716"/>
              <a:ext cx="3505200" cy="508000"/>
            </a:xfrm>
            <a:prstGeom prst="rect">
              <a:avLst/>
            </a:prstGeom>
          </p:spPr>
          <p:txBody>
            <a:bodyPr vert="horz" rtlCol="0" anchor="t" anchorCtr="0">
              <a:noAutofit/>
            </a:bodyPr>
            <a:lstStyle/>
            <a:p>
              <a:pPr algn="l">
                <a:lnSpc>
                  <a:spcPct val="111000"/>
                </a:lnSpc>
              </a:pPr>
              <a:r>
                <a:rPr lang="zh-CN" sz="1125" b="0" i="0" dirty="0">
                  <a:solidFill>
                    <a:srgbClr val="404040"/>
                  </a:solidFill>
                  <a:latin typeface="汉仪综艺体简" panose="02010609000101010101" pitchFamily="49" charset="-122"/>
                  <a:ea typeface="汉仪综艺体简" panose="02010609000101010101" pitchFamily="49" charset="-122"/>
                </a:rPr>
                <a:t>普通人、微商等</a:t>
              </a:r>
              <a:endParaRPr lang="zh-CN" altLang="en-US" sz="675" dirty="0">
                <a:ea typeface="汉仪综艺体简" panose="02010609000101010101" pitchFamily="49" charset="-122"/>
              </a:endParaRPr>
            </a:p>
          </p:txBody>
        </p:sp>
        <p:sp>
          <p:nvSpPr>
            <p:cNvPr id="8020" name="Object 8020"/>
            <p:cNvSpPr txBox="1"/>
            <p:nvPr/>
          </p:nvSpPr>
          <p:spPr>
            <a:xfrm>
              <a:off x="18475325" y="8921043"/>
              <a:ext cx="2976978" cy="838200"/>
            </a:xfrm>
            <a:prstGeom prst="rect">
              <a:avLst/>
            </a:prstGeom>
          </p:spPr>
          <p:txBody>
            <a:bodyPr vert="horz" rtlCol="0" anchor="t" anchorCtr="0">
              <a:noAutofit/>
            </a:bodyPr>
            <a:lstStyle/>
            <a:p>
              <a:pPr algn="l">
                <a:lnSpc>
                  <a:spcPct val="100000"/>
                </a:lnSpc>
              </a:pPr>
              <a:r>
                <a:rPr lang="zh-CN" sz="2065" b="0" i="0" dirty="0">
                  <a:solidFill>
                    <a:srgbClr val="020C24"/>
                  </a:solidFill>
                  <a:latin typeface="汉仪综艺体简" panose="02010609000101010101" pitchFamily="49" charset="-122"/>
                  <a:ea typeface="汉仪综艺体简" panose="02010609000101010101" pitchFamily="49" charset="-122"/>
                </a:rPr>
                <a:t>素人</a:t>
              </a:r>
              <a:endParaRPr lang="zh-CN" altLang="en-US" sz="675" dirty="0">
                <a:ea typeface="汉仪综艺体简" panose="02010609000101010101" pitchFamily="49" charset="-122"/>
              </a:endParaRPr>
            </a:p>
          </p:txBody>
        </p:sp>
      </p:grpSp>
      <p:grpSp>
        <p:nvGrpSpPr>
          <p:cNvPr id="8021" name="组合 8021"/>
          <p:cNvGrpSpPr/>
          <p:nvPr/>
        </p:nvGrpSpPr>
        <p:grpSpPr>
          <a:xfrm>
            <a:off x="928688" y="288440"/>
            <a:ext cx="5397180" cy="1100619"/>
            <a:chOff x="2476500" y="768327"/>
            <a:chExt cx="14392480" cy="2934984"/>
          </a:xfrm>
        </p:grpSpPr>
        <p:sp>
          <p:nvSpPr>
            <p:cNvPr id="8022" name="Object 8022"/>
            <p:cNvSpPr txBox="1"/>
            <p:nvPr/>
          </p:nvSpPr>
          <p:spPr>
            <a:xfrm>
              <a:off x="2646560" y="2941312"/>
              <a:ext cx="10019853" cy="685800"/>
            </a:xfrm>
            <a:prstGeom prst="rect">
              <a:avLst/>
            </a:prstGeom>
          </p:spPr>
          <p:txBody>
            <a:bodyPr vert="horz" rtlCol="0" anchor="t" anchorCtr="0">
              <a:noAutofit/>
            </a:bodyPr>
            <a:lstStyle/>
            <a:p>
              <a:pPr algn="l">
                <a:lnSpc>
                  <a:spcPct val="100000"/>
                </a:lnSpc>
              </a:pPr>
              <a:r>
                <a:rPr lang="zh-CN" sz="1690" b="0" i="0" spc="450" dirty="0">
                  <a:solidFill>
                    <a:srgbClr val="00F8ED"/>
                  </a:solidFill>
                  <a:latin typeface="汉仪综艺体简" panose="02010609000101010101" pitchFamily="49" charset="-122"/>
                  <a:ea typeface="汉仪综艺体简" panose="02010609000101010101" pitchFamily="49" charset="-122"/>
                </a:rPr>
                <a:t>Choose A Person</a:t>
              </a:r>
              <a:endParaRPr lang="zh-CN" altLang="en-US" sz="675" dirty="0">
                <a:ea typeface="汉仪综艺体简" panose="02010609000101010101" pitchFamily="49" charset="-122"/>
              </a:endParaRPr>
            </a:p>
          </p:txBody>
        </p:sp>
        <p:sp>
          <p:nvSpPr>
            <p:cNvPr id="8023" name="Object 8023"/>
            <p:cNvSpPr txBox="1"/>
            <p:nvPr/>
          </p:nvSpPr>
          <p:spPr>
            <a:xfrm>
              <a:off x="2374900" y="692127"/>
              <a:ext cx="14646480" cy="2667000"/>
            </a:xfrm>
            <a:prstGeom prst="rect">
              <a:avLst/>
            </a:prstGeom>
          </p:spPr>
          <p:txBody>
            <a:bodyPr vert="horz" rtlCol="0" anchor="t" anchorCtr="0">
              <a:noAutofit/>
            </a:bodyPr>
            <a:lstStyle/>
            <a:p>
              <a:pPr algn="l">
                <a:lnSpc>
                  <a:spcPct val="100000"/>
                </a:lnSpc>
              </a:pPr>
              <a:r>
                <a:rPr lang="zh-CN" sz="6565" b="0" i="0" spc="825" dirty="0">
                  <a:ln w="2525" cmpd="sng">
                    <a:solidFill>
                      <a:srgbClr val="FC0256">
                        <a:alpha val="45000"/>
                      </a:srgbClr>
                    </a:solidFill>
                  </a:ln>
                  <a:solidFill>
                    <a:srgbClr val="FFFFFF">
                      <a:alpha val="0"/>
                    </a:srgbClr>
                  </a:solidFill>
                  <a:latin typeface="汉仪综艺体简" panose="02010609000101010101" pitchFamily="49" charset="-122"/>
                  <a:ea typeface="汉仪综艺体简" panose="02010609000101010101" pitchFamily="49" charset="-122"/>
                </a:rPr>
                <a:t>WHO AM I</a:t>
              </a:r>
              <a:endParaRPr lang="zh-CN" altLang="en-US" sz="675" dirty="0">
                <a:ea typeface="汉仪综艺体简" panose="02010609000101010101" pitchFamily="49" charset="-122"/>
              </a:endParaRPr>
            </a:p>
          </p:txBody>
        </p:sp>
        <p:sp>
          <p:nvSpPr>
            <p:cNvPr id="8024" name="Object 8024"/>
            <p:cNvSpPr txBox="1"/>
            <p:nvPr/>
          </p:nvSpPr>
          <p:spPr>
            <a:xfrm>
              <a:off x="2597943" y="1619170"/>
              <a:ext cx="10764238" cy="1346200"/>
            </a:xfrm>
            <a:prstGeom prst="rect">
              <a:avLst/>
            </a:prstGeom>
          </p:spPr>
          <p:txBody>
            <a:bodyPr vert="horz" rtlCol="0" anchor="t" anchorCtr="0">
              <a:noAutofit/>
            </a:bodyPr>
            <a:lstStyle/>
            <a:p>
              <a:pPr algn="l">
                <a:lnSpc>
                  <a:spcPct val="100000"/>
                </a:lnSpc>
              </a:pPr>
              <a:r>
                <a:rPr lang="zh-CN" sz="3300" b="0" i="0" dirty="0">
                  <a:solidFill>
                    <a:srgbClr val="FFFFFF"/>
                  </a:solidFill>
                  <a:latin typeface="汉仪综艺体简" panose="02010609000101010101" pitchFamily="49" charset="-122"/>
                  <a:ea typeface="汉仪综艺体简" panose="02010609000101010101" pitchFamily="49" charset="-122"/>
                </a:rPr>
                <a:t>选择确定人设</a:t>
              </a:r>
              <a:endParaRPr lang="zh-CN" altLang="en-US" sz="675" dirty="0">
                <a:ea typeface="汉仪综艺体简" panose="02010609000101010101" pitchFamily="49" charset="-122"/>
              </a:endParaRPr>
            </a:p>
          </p:txBody>
        </p:sp>
      </p:grpSp>
    </p:spTree>
  </p:cSld>
  <p:clrMapOvr>
    <a:masterClrMapping/>
  </p:clrMapOvr>
  <p:transition spd="slow" advClick="0" advTm="200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03"/>
                                        </p:tgtEl>
                                        <p:attrNameLst>
                                          <p:attrName>style.visibility</p:attrName>
                                        </p:attrNameLst>
                                      </p:cBhvr>
                                      <p:to>
                                        <p:strVal val="visible"/>
                                      </p:to>
                                    </p:set>
                                    <p:animEffect transition="in" filter="wipe(left)">
                                      <p:cBhvr>
                                        <p:cTn id="7" dur="500"/>
                                        <p:tgtEl>
                                          <p:spTgt spid="803"/>
                                        </p:tgtEl>
                                      </p:cBhvr>
                                    </p:animEffect>
                                  </p:childTnLst>
                                </p:cTn>
                              </p:par>
                              <p:par>
                                <p:cTn id="8" presetID="22" presetClass="entr" presetSubtype="8" fill="hold" nodeType="withEffect">
                                  <p:stCondLst>
                                    <p:cond delay="0"/>
                                  </p:stCondLst>
                                  <p:childTnLst>
                                    <p:set>
                                      <p:cBhvr>
                                        <p:cTn id="9" dur="1" fill="hold">
                                          <p:stCondLst>
                                            <p:cond delay="0"/>
                                          </p:stCondLst>
                                        </p:cTn>
                                        <p:tgtEl>
                                          <p:spTgt spid="809"/>
                                        </p:tgtEl>
                                        <p:attrNameLst>
                                          <p:attrName>style.visibility</p:attrName>
                                        </p:attrNameLst>
                                      </p:cBhvr>
                                      <p:to>
                                        <p:strVal val="visible"/>
                                      </p:to>
                                    </p:set>
                                    <p:animEffect transition="in" filter="wipe(left)">
                                      <p:cBhvr>
                                        <p:cTn id="10" dur="500"/>
                                        <p:tgtEl>
                                          <p:spTgt spid="809"/>
                                        </p:tgtEl>
                                      </p:cBhvr>
                                    </p:animEffect>
                                  </p:childTnLst>
                                </p:cTn>
                              </p:par>
                              <p:par>
                                <p:cTn id="11" presetID="22" presetClass="entr" presetSubtype="8" fill="hold" nodeType="withEffect">
                                  <p:stCondLst>
                                    <p:cond delay="0"/>
                                  </p:stCondLst>
                                  <p:childTnLst>
                                    <p:set>
                                      <p:cBhvr>
                                        <p:cTn id="12" dur="1" fill="hold">
                                          <p:stCondLst>
                                            <p:cond delay="0"/>
                                          </p:stCondLst>
                                        </p:cTn>
                                        <p:tgtEl>
                                          <p:spTgt spid="8015"/>
                                        </p:tgtEl>
                                        <p:attrNameLst>
                                          <p:attrName>style.visibility</p:attrName>
                                        </p:attrNameLst>
                                      </p:cBhvr>
                                      <p:to>
                                        <p:strVal val="visible"/>
                                      </p:to>
                                    </p:set>
                                    <p:animEffect transition="in" filter="wipe(left)">
                                      <p:cBhvr>
                                        <p:cTn id="13" dur="500"/>
                                        <p:tgtEl>
                                          <p:spTgt spid="8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0.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1.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2.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3.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4.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5.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6.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7.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8.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19.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0.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1.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2.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3.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4.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5.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6.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7.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8.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29.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0.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1.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2.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3.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4.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5.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6.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7.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8.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39.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4.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40.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41.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42.xml><?xml version="1.0" encoding="utf-8"?>
<p:tagLst xmlns:p="http://schemas.openxmlformats.org/presentationml/2006/main">
  <p:tag name="AS_NET" val="4.0.30319.42000"/>
  <p:tag name="AS_OS" val="Microsoft Windows NT 6.1.7601 Service Pack 1"/>
  <p:tag name="AS_RELEASE_DATE" val="2022.11.14"/>
  <p:tag name="AS_TITLE" val="Aspose.Slides for .NET 4.0 Client Profile"/>
  <p:tag name="AS_VERSION" val="22.11"/>
  <p:tag name="ISPRING_PRESENTATION_TITLE" val="555"/>
</p:tagLst>
</file>

<file path=ppt/tags/tag5.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6.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7.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8.xml><?xml version="1.0" encoding="utf-8"?>
<p:tagLst xmlns:p="http://schemas.openxmlformats.org/presentationml/2006/main">
  <p:tag name="KSO_WM_DIAGRAM_VIRTUALLY_FRAME" val="{&quot;height&quot;:92.58401574803149,&quot;left&quot;:73.18866141732283,&quot;top&quot;:199.6940157480315,&quot;width&quot;:580.4799212598425}"/>
</p:tagLst>
</file>

<file path=ppt/tags/tag9.xml><?xml version="1.0" encoding="utf-8"?>
<p:tagLst xmlns:p="http://schemas.openxmlformats.org/presentationml/2006/main">
  <p:tag name="KSO_WM_DIAGRAM_VIRTUALLY_FRAME" val="{&quot;height&quot;:92.58401574803149,&quot;left&quot;:73.18866141732283,&quot;top&quot;:199.6940157480315,&quot;width&quot;:580.479921259842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宋体"/>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宋体"/>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60">
    <a:dk1>
      <a:srgbClr val="2F3F4A"/>
    </a:dk1>
    <a:lt1>
      <a:srgbClr val="FFFFFF"/>
    </a:lt1>
    <a:dk2>
      <a:srgbClr val="2F3F4A"/>
    </a:dk2>
    <a:lt2>
      <a:srgbClr val="D8DADB"/>
    </a:lt2>
    <a:accent1>
      <a:srgbClr val="368FE2"/>
    </a:accent1>
    <a:accent2>
      <a:srgbClr val="E52739"/>
    </a:accent2>
    <a:accent3>
      <a:srgbClr val="F0872A"/>
    </a:accent3>
    <a:accent4>
      <a:srgbClr val="7CB349"/>
    </a:accent4>
    <a:accent5>
      <a:srgbClr val="505050"/>
    </a:accent5>
    <a:accent6>
      <a:srgbClr val="809295"/>
    </a:accent6>
    <a:hlink>
      <a:srgbClr val="368FE2"/>
    </a:hlink>
    <a:folHlink>
      <a:srgbClr val="7CB349"/>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1</Template>
  <TotalTime>0</TotalTime>
  <Words>3010</Words>
  <Application>WPS 演示</Application>
  <PresentationFormat>全屏显示(16:9)</PresentationFormat>
  <Paragraphs>472</Paragraphs>
  <Slides>25</Slides>
  <Notes>24</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25</vt:i4>
      </vt:variant>
    </vt:vector>
  </HeadingPairs>
  <TitlesOfParts>
    <vt:vector size="49" baseType="lpstr">
      <vt:lpstr>Arial</vt:lpstr>
      <vt:lpstr>宋体</vt:lpstr>
      <vt:lpstr>Wingdings</vt:lpstr>
      <vt:lpstr>微软雅黑</vt:lpstr>
      <vt:lpstr>Wingdings</vt:lpstr>
      <vt:lpstr>Arial</vt:lpstr>
      <vt:lpstr>汉仪综艺体简</vt:lpstr>
      <vt:lpstr>思源黑体 CN Medium</vt:lpstr>
      <vt:lpstr>Arial Unicode MS</vt:lpstr>
      <vt:lpstr>等线 Light</vt:lpstr>
      <vt:lpstr>等线</vt:lpstr>
      <vt:lpstr>Calibri</vt:lpstr>
      <vt:lpstr>思源黑体 Medium</vt:lpstr>
      <vt:lpstr>Open Sans</vt:lpstr>
      <vt:lpstr>Calibri</vt:lpstr>
      <vt:lpstr>方正黑体简体</vt:lpstr>
      <vt:lpstr>方正正中黑简体</vt:lpstr>
      <vt:lpstr>Lato Light</vt:lpstr>
      <vt:lpstr>Lao UI</vt:lpstr>
      <vt:lpstr>Segoe UI Symbol</vt:lpstr>
      <vt:lpstr>黑体</vt:lpstr>
      <vt:lpstr>Segoe Print</vt:lpstr>
      <vt:lpstr>第一PPT，www.1ppt.com</vt:lpstr>
      <vt:lpstr>第一PPT，www.1ppt.com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网红培训</dc:title>
  <dc:creator>第一PPT</dc:creator>
  <cp:keywords>www.1ppt.com</cp:keywords>
  <dc:description>www.1ppt.com</dc:description>
  <cp:lastModifiedBy>༺ༀ༂小༒三༂ༀ༻</cp:lastModifiedBy>
  <cp:revision>59</cp:revision>
  <dcterms:created xsi:type="dcterms:W3CDTF">2018-06-02T06:47:00Z</dcterms:created>
  <dcterms:modified xsi:type="dcterms:W3CDTF">2025-07-24T08:19:55Z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FEF33442EDE6407CB14858CCECCBA01C_12</vt:lpwstr>
  </property>
</Properties>
</file>