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>
            <a:spAutoFit/>
          </a:bodyPr>
          <a:lstStyle>
            <a:lvl1pPr algn="l"/>
          </a:lstStyle>
          <a:p>
            <a:pPr algn="l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深圳市爱奥创科技有限公司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457200" y="3343275"/>
            <a:ext cx="137160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主讲人：aoc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011680" y="3343275"/>
            <a:ext cx="155448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lIns="12700" tIns="25400" rIns="25400" bIns="1270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时间:2025年7月19日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000">
            <a:alpha val="5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14350"/>
            <a:ext cx="91440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目录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114800" y="15430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第一条：员工培育计划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114800" y="205740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第二条：员工职能分配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114800" y="25717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第三条：奖惩机制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114800" y="308610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第四条：汇报总结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114800" y="3600450"/>
            <a:ext cx="3657600" cy="257175"/>
          </a:xfrm>
          <a:prstGeom prst="rect">
            <a:avLst/>
          </a:prstGeom>
          <a:solidFill>
            <a:srgbClr val="EED7D7">
              <a:alpha val="5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第五条：危机意识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0" y="514350"/>
            <a:ext cx="27432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0" b="1" dirty="0">
                <a:solidFill>
                  <a:srgbClr val="000000"/>
                </a:solidFill>
              </a:rPr>
              <a:t>01</a:t>
            </a:r>
            <a:endParaRPr lang="en-US" sz="10000" dirty="0"/>
          </a:p>
        </p:txBody>
      </p:sp>
      <p:sp>
        <p:nvSpPr>
          <p:cNvPr id="3" name="Text 1"/>
          <p:cNvSpPr/>
          <p:nvPr/>
        </p:nvSpPr>
        <p:spPr>
          <a:xfrm>
            <a:off x="4572000" y="2314575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0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27432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热销品类与趋势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7432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热销品类主要集中在电子产品、服装鞋帽、家居用品等领域。随着消费者对生活品质的追求，这些品类的销售额持续攀升。同时，绿色环保、健康养生等概念的商品也逐渐成为市场的新宠，显示出消费者对健康和环保的关注日益增强。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5720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用户增长与活跃度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电商平台的用户数量持续增长，新用户注册量不断攀升。用户活跃度也有所提高，用户粘性增强。这主要得益于电商平台不断优化用户体验，提供更加便捷、个性化的购物服务。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6400800" y="1285875"/>
            <a:ext cx="18288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</a:rPr>
              <a:t>区域销售差异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400800" y="1800225"/>
            <a:ext cx="18288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销售数据呈现出明显的区域差异。一线城市仍然是电商消费的主力军，销售额占比最高。但二线及以下城市的市场潜力巨大，销售额增长迅速，成为电商平台新的增长点。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iultronx.com/wp-content/uploads/2024/09/cropped-1-0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solidFill>
            <a:srgbClr val="FF0000"/>
          </a:solidFill>
          <a:ln/>
        </p:spPr>
        <p:txBody>
          <a:bodyPr wrap="square" rtlCol="0" anchor="ctr">
            <a:spAutoFit/>
          </a:bodyPr>
          <a:lstStyle>
            <a:lvl1pPr algn="l"/>
          </a:lstStyle>
          <a:p>
            <a:pPr algn="l" indent="0" marL="0">
              <a:buNone/>
            </a:pPr>
            <a:r>
              <a:rPr lang="en-US" sz="4000" b="1" dirty="0">
                <a:solidFill>
                  <a:srgbClr val="000000"/>
                </a:solidFill>
              </a:rPr>
              <a:t>谢谢聆听！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457200" y="3343275"/>
            <a:ext cx="137160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主讲人：aoc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011680" y="3343275"/>
            <a:ext cx="1554480" cy="257175"/>
          </a:xfrm>
          <a:prstGeom prst="roundRect">
            <a:avLst>
              <a:gd name="adj" fmla="val 355556"/>
            </a:avLst>
          </a:prstGeom>
          <a:solidFill>
            <a:srgbClr val="EED7D7">
              <a:alpha val="50000"/>
            </a:srgbClr>
          </a:solidFill>
          <a:ln>
            <a:solidFill>
              <a:srgbClr val="FF0000"/>
            </a:solidFill>
            <a:prstDash val="dashDot"/>
          </a:ln>
        </p:spPr>
        <p:txBody>
          <a:bodyPr wrap="square" lIns="12700" tIns="25400" rIns="25400" bIns="1270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时间:2025年7月19日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2025-07-24T09:23:19Z</dcterms:created>
  <dcterms:modified xsi:type="dcterms:W3CDTF">2025-07-24T09:23:19Z</dcterms:modified>
</cp:coreProperties>
</file>