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66110" y="443230"/>
            <a:ext cx="3501390" cy="14966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30480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04340" y="1962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打发打发点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580" y="2655570"/>
            <a:ext cx="377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发打发第三方代发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༺ༀ༂小༒三༂ༀ༻</cp:lastModifiedBy>
  <cp:revision>8</cp:revision>
  <dcterms:created xsi:type="dcterms:W3CDTF">2023-08-09T12:44:00Z</dcterms:created>
  <dcterms:modified xsi:type="dcterms:W3CDTF">2025-07-24T10:58:13Z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C206F809C33C411E8C999422955DE233_12</vt:lpwstr>
  </property>
</Properties>
</file>