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8885-6C22-4A2E-A634-AE52A024B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9387-86A4-406D-AA35-54CFEA18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A53F-635B-4AE0-86AA-9DA8E829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3395A-E0C4-46D3-A0F0-D6A27943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B0C3-AE9F-477F-B935-BD16C9EB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DAE7-7234-4977-8183-FC5AD2A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1FBE-B5A8-47CD-A619-9E6263D5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82D6-A1C2-4479-B5E9-F44CB979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1BC7F-5286-4E5F-B60B-6C2A2A75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C1F7-86E8-44EC-8640-6FF482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6E049-9314-40FD-AE62-26FAD53FB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DF46F-7AFE-4B65-B197-9604A72B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399A-4FA7-438D-885A-41E333BA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F9B51-77F9-43B0-9209-700E342F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0B31-1067-486A-A74F-9CDA3D7C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8A62-C6A4-495A-82BB-E4DCFE5C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D99B-B915-469A-AD0F-98B071C6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27BC-92E7-4FD6-9D1E-EFCD2F5D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58F9-E227-4E1C-BA86-C6578705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60E7-3838-4BB8-B06A-ED381856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37CE-AB26-4CAE-8AA2-A25C2149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305D-301C-4C2A-A9F5-C4B18399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7EB2-125E-4987-AD87-DBAD1CDA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684E8-A2AA-486A-B86D-94E84577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7E32-2FB0-4B4A-9CB8-B939390D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6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6BB6-CD12-4EBC-A56C-7309460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1613-C978-4A9C-830E-FBB59E9D4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62B96-E3BC-4308-A875-3C7F678ED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157B3-9A39-4BCE-969F-C22C4510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3F47-A948-4793-B510-CDF3B9E8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E98BA-1436-4E32-B2C3-3CAAF46D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3879-EC31-45F8-B530-E0E5EB4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5391-A819-4C92-8F2D-E24CB7656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7458D-CFD3-4B2F-B978-647EA8FF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424DE-9145-4D13-982A-E74CCCB8F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405CD-7F61-4312-B60A-564EB27A0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91E36-9557-419C-A015-F60C7C16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A03A4-7A36-4B33-9307-2407E0EC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77E4A-184E-486D-BC94-D447E41B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A62E-E06F-41F0-B235-8F7BAC4C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A4179-59F9-474A-AA98-5629719E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6E156-F3C1-4FD7-854D-1973DE1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9A3C-B060-488D-ADD8-76034D95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7AE1A-CB5A-430F-8EF3-E028F3A6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03F32-5E21-4086-9C20-02E41A99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EECBF-8F2A-435B-951E-878533E6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E0C2-1B3C-423D-9926-E425B750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01D1-7CFA-4A27-9CDA-A15A0AEB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C7278-5DE3-426A-BD4D-8478E5CEA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8C369-4394-48F6-ABEA-DC597234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C102E-8FC6-4697-97C6-BAFFAAC3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CE99-F67D-49CA-9569-36A65CBC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90E8-077D-437E-B80A-43C0A113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B692C-E470-489A-8F81-7AEEFBAC2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FED6-3296-4818-8EFC-B30684E8F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673E0-3855-4F7E-9F6A-83F51CDE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68D4B-E71F-4A46-96C0-A4A6BC3E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FBE1-2721-432A-8EB3-A1844B41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8FB5-066E-4761-9242-3B5D77B0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A909F-09F0-44EC-A928-76680792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7A66-89C1-43E5-A499-3BF9FAF0E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0A509-986D-42A9-A64D-4ADEA2BA480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A116-32F5-4F8D-8FE3-53DEA109F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D08F-18C9-4F42-8511-D335E5A2E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E93B-3E32-42F8-99DB-6E4A933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6539-0924-407E-9FB4-DCF9482C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181459"/>
            <a:ext cx="9144000" cy="812454"/>
          </a:xfrm>
        </p:spPr>
        <p:txBody>
          <a:bodyPr>
            <a:normAutofit fontScale="90000"/>
          </a:bodyPr>
          <a:lstStyle/>
          <a:p>
            <a:r>
              <a:rPr lang="en-US" dirty="0"/>
              <a:t>X-Store-Billing-Solution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E1366-AE70-4127-93ED-5905B01EB942}"/>
              </a:ext>
            </a:extLst>
          </p:cNvPr>
          <p:cNvSpPr/>
          <p:nvPr/>
        </p:nvSpPr>
        <p:spPr>
          <a:xfrm>
            <a:off x="636104" y="1696278"/>
            <a:ext cx="2001079" cy="81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App/Point of Sale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461A6286-E9E4-4C58-B430-CC4A91E05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78" y="1639198"/>
            <a:ext cx="1245704" cy="1245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71F57F-F4A8-46E1-B84B-22DE3B853661}"/>
              </a:ext>
            </a:extLst>
          </p:cNvPr>
          <p:cNvSpPr txBox="1"/>
          <p:nvPr/>
        </p:nvSpPr>
        <p:spPr>
          <a:xfrm>
            <a:off x="4002160" y="2805390"/>
            <a:ext cx="138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Billing API Gateway</a:t>
            </a:r>
          </a:p>
          <a:p>
            <a:r>
              <a:rPr lang="en-US" sz="1200" dirty="0"/>
              <a:t>REST API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E21E4DE-A348-4CE7-8014-394E6ACE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33" y="2346772"/>
            <a:ext cx="999923" cy="5624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4C0A02D-DEC0-4317-9A48-4DD99D318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607" y="2552560"/>
            <a:ext cx="919550" cy="56245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5EB45DA-2AEF-4087-9F49-3B4E882A3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734" y="2552560"/>
            <a:ext cx="955087" cy="8654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1BA139-E06A-400E-ACA6-84A6FB388023}"/>
              </a:ext>
            </a:extLst>
          </p:cNvPr>
          <p:cNvSpPr/>
          <p:nvPr/>
        </p:nvSpPr>
        <p:spPr>
          <a:xfrm>
            <a:off x="346674" y="4595950"/>
            <a:ext cx="2234191" cy="81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Master</a:t>
            </a:r>
          </a:p>
        </p:txBody>
      </p:sp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DAD85B0F-9E40-4388-84D5-7CCC5954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60" y="4538870"/>
            <a:ext cx="1245704" cy="1245704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E3A6AF72-E7C1-45EB-B038-196D96A6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15" y="4229999"/>
            <a:ext cx="999923" cy="56245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A405184-3C02-4C61-8E03-C658CE9E3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607" y="4392436"/>
            <a:ext cx="919550" cy="562458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0AA2649-0148-44BB-B2C2-D7BE6F149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845" y="4147711"/>
            <a:ext cx="955087" cy="86542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7C3F48B-11AF-4EA8-B62D-B9C45464BC96}"/>
              </a:ext>
            </a:extLst>
          </p:cNvPr>
          <p:cNvSpPr/>
          <p:nvPr/>
        </p:nvSpPr>
        <p:spPr>
          <a:xfrm>
            <a:off x="371062" y="5733082"/>
            <a:ext cx="2234192" cy="81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Itempromosandrules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D2DA9A-115B-446B-BF30-B23889E44ED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580865" y="5002177"/>
            <a:ext cx="1477613" cy="159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F8C0FD-D4D9-49B0-9055-8F490F20349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247864" y="4486901"/>
            <a:ext cx="1042688" cy="674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CFC5CEA-29BC-4135-83F8-B5AA8B86129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52894" y="4435788"/>
            <a:ext cx="1248713" cy="237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048B68-A075-4101-AC10-197C84432141}"/>
              </a:ext>
            </a:extLst>
          </p:cNvPr>
          <p:cNvCxnSpPr>
            <a:stCxn id="23" idx="3"/>
            <a:endCxn id="25" idx="0"/>
          </p:cNvCxnSpPr>
          <p:nvPr/>
        </p:nvCxnSpPr>
        <p:spPr>
          <a:xfrm flipV="1">
            <a:off x="8721157" y="4147711"/>
            <a:ext cx="1520232" cy="525954"/>
          </a:xfrm>
          <a:prstGeom prst="bentConnector4">
            <a:avLst>
              <a:gd name="adj1" fmla="val 34294"/>
              <a:gd name="adj2" fmla="val 143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AA9E296-73E1-46B8-98A1-8A6BE8BC173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605254" y="5408405"/>
            <a:ext cx="1453224" cy="730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D2D97B9-DB39-43FC-AFBB-963D5936ABF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37183" y="2102505"/>
            <a:ext cx="1616765" cy="159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7BF1DC7-FC11-45BF-8112-28227584FF95}"/>
              </a:ext>
            </a:extLst>
          </p:cNvPr>
          <p:cNvCxnSpPr>
            <a:cxnSpLocks/>
          </p:cNvCxnSpPr>
          <p:nvPr/>
        </p:nvCxnSpPr>
        <p:spPr>
          <a:xfrm>
            <a:off x="5088193" y="2102505"/>
            <a:ext cx="1384866" cy="525495"/>
          </a:xfrm>
          <a:prstGeom prst="bentConnector3">
            <a:avLst>
              <a:gd name="adj1" fmla="val 62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3F16CC3-1FF6-473F-BDD1-51A9ABFBC2B0}"/>
              </a:ext>
            </a:extLst>
          </p:cNvPr>
          <p:cNvCxnSpPr>
            <a:endCxn id="13" idx="1"/>
          </p:cNvCxnSpPr>
          <p:nvPr/>
        </p:nvCxnSpPr>
        <p:spPr>
          <a:xfrm>
            <a:off x="6665843" y="2552560"/>
            <a:ext cx="1135764" cy="281229"/>
          </a:xfrm>
          <a:prstGeom prst="bentConnector3">
            <a:avLst>
              <a:gd name="adj1" fmla="val 75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5AC5AD29-CA8E-42E7-B1F6-B8E8E887D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34" y="3076409"/>
            <a:ext cx="1384866" cy="1038650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3601E9E-047B-48B1-907D-E8F01D6F7480}"/>
              </a:ext>
            </a:extLst>
          </p:cNvPr>
          <p:cNvCxnSpPr>
            <a:stCxn id="25" idx="3"/>
            <a:endCxn id="52" idx="2"/>
          </p:cNvCxnSpPr>
          <p:nvPr/>
        </p:nvCxnSpPr>
        <p:spPr>
          <a:xfrm flipV="1">
            <a:off x="10718932" y="4115059"/>
            <a:ext cx="780635" cy="465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B96AB36-4310-47E8-9B58-6DED9EB5BFF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0522226" y="2742941"/>
            <a:ext cx="977341" cy="333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E72AC16-0510-46F8-89A8-BB74453B71B0}"/>
              </a:ext>
            </a:extLst>
          </p:cNvPr>
          <p:cNvSpPr txBox="1"/>
          <p:nvPr/>
        </p:nvSpPr>
        <p:spPr>
          <a:xfrm>
            <a:off x="3937557" y="5733082"/>
            <a:ext cx="318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itempromosandrules Management API Gateway</a:t>
            </a:r>
          </a:p>
          <a:p>
            <a:r>
              <a:rPr lang="en-US" sz="1200" dirty="0"/>
              <a:t>REST API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84FEC6-616B-4952-89AF-1E2324D10401}"/>
              </a:ext>
            </a:extLst>
          </p:cNvPr>
          <p:cNvSpPr txBox="1"/>
          <p:nvPr/>
        </p:nvSpPr>
        <p:spPr>
          <a:xfrm>
            <a:off x="6194990" y="277276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48429-ED0C-4357-8915-05CE6BAD7797}"/>
              </a:ext>
            </a:extLst>
          </p:cNvPr>
          <p:cNvSpPr txBox="1"/>
          <p:nvPr/>
        </p:nvSpPr>
        <p:spPr>
          <a:xfrm>
            <a:off x="7619811" y="324433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Billing-engine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7482BB-9230-426A-AF51-F598D73918E8}"/>
              </a:ext>
            </a:extLst>
          </p:cNvPr>
          <p:cNvSpPr txBox="1"/>
          <p:nvPr/>
        </p:nvSpPr>
        <p:spPr>
          <a:xfrm>
            <a:off x="9628386" y="3383313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price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1CD872-A14F-4986-896B-69F375D86E1B}"/>
              </a:ext>
            </a:extLst>
          </p:cNvPr>
          <p:cNvSpPr txBox="1"/>
          <p:nvPr/>
        </p:nvSpPr>
        <p:spPr>
          <a:xfrm>
            <a:off x="9859492" y="5033013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itempromosandrules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E0F79A-7876-4AA4-8D75-BB7DCBB65512}"/>
              </a:ext>
            </a:extLst>
          </p:cNvPr>
          <p:cNvSpPr txBox="1"/>
          <p:nvPr/>
        </p:nvSpPr>
        <p:spPr>
          <a:xfrm>
            <a:off x="5860023" y="4650291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itempromos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E8735E-D45F-433A-8417-A631A1589CCC}"/>
              </a:ext>
            </a:extLst>
          </p:cNvPr>
          <p:cNvSpPr txBox="1"/>
          <p:nvPr/>
        </p:nvSpPr>
        <p:spPr>
          <a:xfrm>
            <a:off x="7494072" y="4841387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service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2CCFF6C-885A-4FB0-BD30-E00762DC09F8}"/>
              </a:ext>
            </a:extLst>
          </p:cNvPr>
          <p:cNvCxnSpPr>
            <a:cxnSpLocks/>
          </p:cNvCxnSpPr>
          <p:nvPr/>
        </p:nvCxnSpPr>
        <p:spPr>
          <a:xfrm rot="10800000">
            <a:off x="2605254" y="2346775"/>
            <a:ext cx="1648694" cy="159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6605F0A-C8A0-436F-A81D-9E1C72828D16}"/>
              </a:ext>
            </a:extLst>
          </p:cNvPr>
          <p:cNvCxnSpPr/>
          <p:nvPr/>
        </p:nvCxnSpPr>
        <p:spPr>
          <a:xfrm rot="10800000">
            <a:off x="5128591" y="2506322"/>
            <a:ext cx="1344468" cy="299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A310A04-B108-4A3A-9677-1E219FC2662E}"/>
              </a:ext>
            </a:extLst>
          </p:cNvPr>
          <p:cNvCxnSpPr/>
          <p:nvPr/>
        </p:nvCxnSpPr>
        <p:spPr>
          <a:xfrm rot="10800000">
            <a:off x="6758609" y="2780781"/>
            <a:ext cx="1042998" cy="242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A8F0171-8C2C-4AEA-8C27-92CD79B50056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 flipV="1">
            <a:off x="8721157" y="2552560"/>
            <a:ext cx="1475121" cy="281229"/>
          </a:xfrm>
          <a:prstGeom prst="bentConnector4">
            <a:avLst>
              <a:gd name="adj1" fmla="val 33813"/>
              <a:gd name="adj2" fmla="val 18128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AFB2963-EB4A-428C-A2DA-5C577481452E}"/>
              </a:ext>
            </a:extLst>
          </p:cNvPr>
          <p:cNvSpPr txBox="1"/>
          <p:nvPr/>
        </p:nvSpPr>
        <p:spPr>
          <a:xfrm>
            <a:off x="9354867" y="198569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4FFAA8-38A7-4BB9-87C7-57901FFB41C9}"/>
              </a:ext>
            </a:extLst>
          </p:cNvPr>
          <p:cNvSpPr txBox="1"/>
          <p:nvPr/>
        </p:nvSpPr>
        <p:spPr>
          <a:xfrm>
            <a:off x="9354867" y="387390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17CA3D-C3F4-40D9-9242-97C8F6B01F06}"/>
              </a:ext>
            </a:extLst>
          </p:cNvPr>
          <p:cNvSpPr txBox="1"/>
          <p:nvPr/>
        </p:nvSpPr>
        <p:spPr>
          <a:xfrm>
            <a:off x="2897231" y="1774330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https/REST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188F65-9C83-4B3F-A0DB-7D98EE6E4D68}"/>
              </a:ext>
            </a:extLst>
          </p:cNvPr>
          <p:cNvSpPr txBox="1"/>
          <p:nvPr/>
        </p:nvSpPr>
        <p:spPr>
          <a:xfrm>
            <a:off x="2718859" y="4614398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https/REST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224518-1E80-49A9-A43C-A08E34A13449}"/>
              </a:ext>
            </a:extLst>
          </p:cNvPr>
          <p:cNvSpPr txBox="1"/>
          <p:nvPr/>
        </p:nvSpPr>
        <p:spPr>
          <a:xfrm>
            <a:off x="5852987" y="4079393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Mapping Templates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02E303-DC8A-4D55-9753-2A2214536AB7}"/>
              </a:ext>
            </a:extLst>
          </p:cNvPr>
          <p:cNvSpPr txBox="1"/>
          <p:nvPr/>
        </p:nvSpPr>
        <p:spPr>
          <a:xfrm>
            <a:off x="2588533" y="6187420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https/REST</a:t>
            </a:r>
          </a:p>
        </p:txBody>
      </p:sp>
    </p:spTree>
    <p:extLst>
      <p:ext uri="{BB962C8B-B14F-4D97-AF65-F5344CB8AC3E}">
        <p14:creationId xmlns:p14="http://schemas.microsoft.com/office/powerpoint/2010/main" val="14694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X-Store-Billing-Solution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X-Store-Billing-Solution</dc:title>
  <dc:creator>Sudhish</dc:creator>
  <cp:lastModifiedBy>Sudhish</cp:lastModifiedBy>
  <cp:revision>16</cp:revision>
  <dcterms:created xsi:type="dcterms:W3CDTF">2020-11-09T12:17:09Z</dcterms:created>
  <dcterms:modified xsi:type="dcterms:W3CDTF">2020-11-09T13:32:13Z</dcterms:modified>
</cp:coreProperties>
</file>