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899-5C57-4E3C-A81C-BF8ECB961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09B76-A55A-4F77-987B-993835CCD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AD166-3F3F-4D2F-8F94-B8413E67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A4AC-4200-4A0B-B83A-79B71CBD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984C-40F8-403A-A2DF-FB77DDF1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97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B315-99F2-418C-93CB-BBA90DE0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7C417-3DAD-49C1-A4F6-7BD8BB8B1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4FA6-3695-487C-9AD3-26BC6C1F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544A-864D-4436-BABF-33B802C4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4DAC-2AE4-4775-BD8C-3E673C42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8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56CC0-0501-486C-BA85-9D8D35C29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BFDF2-3E07-4049-BFCC-34EF4E08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7DF0-6328-4883-821E-7BA36393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12A8-86A0-4FE4-AA29-A5EDD5F7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483E-8994-43CC-BC21-8D0DC59D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4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A3F8-0CD3-46A9-A155-63490745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583E-FA4B-4324-B587-13CA3557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D88C-67E8-4CA2-950B-71E500B2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3854-D277-4B22-8069-EDAB9CF1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A37D-2CA1-4ABF-A054-C0E77A27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37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E753-8C05-44AE-B1C2-B539F922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8E32-F754-47C0-B1CC-C47DD7D0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C959-2748-422F-9055-016FC69E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0FA3-3701-49FA-9E91-43B0E268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71B8-BDF7-4DEB-B6DC-CF17F1F0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43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34F1-9830-4B67-A788-000FA424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327F-06BE-4AD8-8171-46A2E0E9B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9723E-D2B6-4886-B4AB-D74E1E82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9EBC1-B609-457F-AC9C-55F1ACBD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2711D-53B9-4949-8317-7C529C25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935F8-BEF1-42BB-9018-DB3AF244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95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523F-7BAE-4865-914A-4D52E676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8E548-A548-414B-89BE-064A25E6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46CB8-A740-4DDA-986E-27AB3D1E9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C9798-4FB9-4A42-A8E6-FEA34909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452DF-A19C-4FD7-98B0-8F7E366F2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AE5D7-1238-4F0E-B6F6-42405921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633BC-940C-47A4-9A4E-6968C72B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811E0-61FB-4C4C-B66A-7063BA45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07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1416-33DC-4CE3-8DCC-36E8868A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0F02D-F8B5-450F-A6BB-C60611D8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168F2-3995-474C-A090-18F3728F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EEA5-8D41-4303-ADA3-C53CA77A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36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EE8E8-587B-47EA-B0A2-89648A0F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D6F95-28F3-4EFD-BE37-56BD9917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9EFC-E000-4CA3-82D2-93633A16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0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B702-0829-4732-9F22-E751AC7D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BAD32-8BAA-43DC-8C50-502D2AF8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C9BEB-7E0A-4C9D-BD0A-7BF457AA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9B5A9-BDC9-47EE-8FFE-4F4D2ED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5CCB8-5E8E-4DC9-9547-36FE3A77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F73F-D427-487F-BFFF-1ABEF2D7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09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0FD4-638E-4E3C-924A-50F9C1A3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5E4C4-6BED-4FF9-8422-03B4DAB19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132CB-98B2-4F50-BEA8-3A37DD6D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F95F1-0540-41CB-837B-B696389B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62FB-A39C-4D16-97EF-4F22081F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AB126-0482-415C-B170-0738029F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54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BDA8F-F369-4BAB-8E48-6909D054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5EFCF-11DF-474B-BBC8-A3D215E4A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FB16-5C42-48D8-A298-AA82C1AC4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29CB7-383F-405C-8DDF-511BF9D820A3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4980C-892F-438A-8EDB-3C1AB2FA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684A-29E0-4AFE-B31C-98E6C21DA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FBAE-78D9-4327-89BA-3744FE9A8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15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11E2-1518-46FC-A6B5-82CF4AADC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5253-C1DC-4A0F-AF1B-152DCE4E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734" y="3587654"/>
            <a:ext cx="9110266" cy="167014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Web 3.0 : à la rencontre du Web nouvelle génération">
            <a:extLst>
              <a:ext uri="{FF2B5EF4-FFF2-40B4-BE49-F238E27FC236}">
                <a16:creationId xmlns:a16="http://schemas.microsoft.com/office/drawing/2014/main" id="{197B62ED-92EF-4E6D-A443-01E474CC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9" y="197225"/>
            <a:ext cx="11529291" cy="64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3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795C-1075-499E-B1F2-4C3EA93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6329-4FE2-4883-A4CA-FD8C9A0D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1- Evolution du WEB</a:t>
            </a:r>
          </a:p>
          <a:p>
            <a:endParaRPr lang="fr-FR" dirty="0"/>
          </a:p>
          <a:p>
            <a:r>
              <a:rPr lang="fr-FR" dirty="0"/>
              <a:t>2- Ce qu’est le WEB 3</a:t>
            </a:r>
          </a:p>
          <a:p>
            <a:endParaRPr lang="fr-FR" dirty="0"/>
          </a:p>
          <a:p>
            <a:r>
              <a:rPr lang="fr-FR" dirty="0"/>
              <a:t>3- Risque du WEB 3.0 et </a:t>
            </a:r>
            <a:r>
              <a:rPr lang="fr-FR" dirty="0" err="1"/>
              <a:t>detracteur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0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C1AF-5B6A-4019-87D4-3C6E9169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Evolution du Web</a:t>
            </a:r>
          </a:p>
        </p:txBody>
      </p:sp>
      <p:pic>
        <p:nvPicPr>
          <p:cNvPr id="2050" name="Picture 2" descr="Le Web 3.0, qu'est-ce que c'est vraiment ? - BeinCrypto France">
            <a:extLst>
              <a:ext uri="{FF2B5EF4-FFF2-40B4-BE49-F238E27FC236}">
                <a16:creationId xmlns:a16="http://schemas.microsoft.com/office/drawing/2014/main" id="{34FA2FE7-76AE-42DA-BB25-BC9D2FBF6C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4712-1A0A-47B3-873C-43415F58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WEB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BDED-CB6E-4AA1-B708-FD0EB8C6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Trop centralisé</a:t>
            </a:r>
          </a:p>
          <a:p>
            <a:endParaRPr lang="fr-FR" dirty="0"/>
          </a:p>
          <a:p>
            <a:r>
              <a:rPr lang="fr-FR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Lutter contre le monopole des GAFAM</a:t>
            </a:r>
            <a:r>
              <a:rPr lang="fr-FR" dirty="0"/>
              <a:t>( Apple , Amazon , Facebook)</a:t>
            </a:r>
          </a:p>
          <a:p>
            <a:r>
              <a:rPr lang="fr-FR" dirty="0"/>
              <a:t> = Monopolisation des données </a:t>
            </a:r>
            <a:r>
              <a:rPr lang="fr-FR" dirty="0" err="1"/>
              <a:t>personelles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Idée de redonner le pouvoir aux utilisateur / </a:t>
            </a:r>
            <a:r>
              <a:rPr lang="fr-FR" dirty="0" err="1"/>
              <a:t>Decentralisé</a:t>
            </a:r>
            <a:endParaRPr lang="fr-FR" dirty="0"/>
          </a:p>
          <a:p>
            <a:endParaRPr lang="fr-FR" dirty="0"/>
          </a:p>
          <a:p>
            <a:pPr algn="l" fontAlgn="base"/>
            <a:r>
              <a:rPr lang="fr-F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Fini la vente des données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A1ABC-2FBB-4FBB-9621-7D85E1ADB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13" y="301064"/>
            <a:ext cx="4377018" cy="21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4712-1A0A-47B3-873C-43415F58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WEB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BDED-CB6E-4AA1-B708-FD0EB8C6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Utilisation de la blockchain =  </a:t>
            </a:r>
            <a:r>
              <a:rPr lang="fr-FR" b="0" i="0" dirty="0">
                <a:solidFill>
                  <a:srgbClr val="212121"/>
                </a:solidFill>
                <a:effectLst/>
                <a:latin typeface="Source Sans Pro" panose="020B0604020202020204" pitchFamily="34" charset="0"/>
              </a:rPr>
              <a:t>Chaque internaute disposerait d'un seul compte personnalisé, créant un enregistrement sur la blockchain de toutes ses activités et un « jeton » qui contient ses donn</a:t>
            </a:r>
            <a:r>
              <a:rPr lang="fr-FR" dirty="0">
                <a:solidFill>
                  <a:srgbClr val="212121"/>
                </a:solidFill>
                <a:latin typeface="Source Sans Pro" panose="020B0604020202020204" pitchFamily="34" charset="0"/>
              </a:rPr>
              <a:t>ées personnelle qui n’appartient qu’a lui et a aucun grand groupe</a:t>
            </a:r>
          </a:p>
          <a:p>
            <a:r>
              <a:rPr lang="fr-FR" b="0" i="0" dirty="0">
                <a:solidFill>
                  <a:srgbClr val="303030"/>
                </a:solidFill>
                <a:effectLst/>
                <a:latin typeface="Poppins" panose="00000500000000000000" pitchFamily="2" charset="0"/>
              </a:rPr>
              <a:t> elle ne doit être sous l'emprise d'aucun système d'exploitation</a:t>
            </a:r>
          </a:p>
          <a:p>
            <a:r>
              <a:rPr lang="fr-FR" dirty="0">
                <a:solidFill>
                  <a:srgbClr val="303030"/>
                </a:solidFill>
                <a:latin typeface="Poppins" panose="00000500000000000000" pitchFamily="2" charset="0"/>
              </a:rPr>
              <a:t>Utilisable sur toutes les supports</a:t>
            </a:r>
          </a:p>
          <a:p>
            <a:pPr algn="l" fontAlgn="base"/>
            <a:r>
              <a:rPr lang="fr-FR" dirty="0" err="1">
                <a:solidFill>
                  <a:srgbClr val="303030"/>
                </a:solidFill>
                <a:latin typeface="Poppins" panose="00000500000000000000" pitchFamily="2" charset="0"/>
              </a:rPr>
              <a:t>Integration</a:t>
            </a:r>
            <a:r>
              <a:rPr lang="fr-FR" dirty="0">
                <a:solidFill>
                  <a:srgbClr val="303030"/>
                </a:solidFill>
                <a:latin typeface="Poppins" panose="00000500000000000000" pitchFamily="2" charset="0"/>
              </a:rPr>
              <a:t> </a:t>
            </a:r>
            <a:r>
              <a:rPr lang="fr-F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Intelligence artificielle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55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79D6-56E3-41DB-B44B-9B498DF2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Detracteur</a:t>
            </a:r>
            <a:r>
              <a:rPr lang="fr-FR" dirty="0"/>
              <a:t> / Risques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0073-E925-4F68-B6B4-C3402C6B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redonner du pouvoir aux utilisateurs, estimant que les fonds de capital-risque finiront par en récupérer le contrôle.</a:t>
            </a:r>
          </a:p>
          <a:p>
            <a:endParaRPr lang="fr-FR" dirty="0">
              <a:solidFill>
                <a:srgbClr val="212121"/>
              </a:solidFill>
              <a:latin typeface="Source Sans Pro" panose="020B0503030403020204" pitchFamily="34" charset="0"/>
            </a:endParaRPr>
          </a:p>
          <a:p>
            <a:r>
              <a:rPr lang="fr-FR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 inquiétudes concernant certains aspects du projet, en particulier la finance décentralisée, ou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DeFi</a:t>
            </a:r>
            <a:r>
              <a:rPr lang="fr-FR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, visant à rendre les usagers indépendants des banques. Cela pourrait favoriser le blanchiment d'argent.</a:t>
            </a:r>
          </a:p>
          <a:p>
            <a:r>
              <a:rPr lang="fr-FR" dirty="0">
                <a:solidFill>
                  <a:srgbClr val="212121"/>
                </a:solidFill>
                <a:latin typeface="Source Sans Pro" panose="020B0503030403020204" pitchFamily="34" charset="0"/>
              </a:rPr>
              <a:t> </a:t>
            </a:r>
            <a:endParaRPr lang="fr-FR" b="0" i="0" dirty="0">
              <a:solidFill>
                <a:srgbClr val="212121"/>
              </a:solidFill>
              <a:effectLst/>
              <a:latin typeface="Source Sans Pro" panose="020B0503030403020204" pitchFamily="34" charset="0"/>
            </a:endParaRPr>
          </a:p>
          <a:p>
            <a:endParaRPr lang="fr-FR" dirty="0">
              <a:solidFill>
                <a:srgbClr val="212121"/>
              </a:solidFill>
              <a:latin typeface="Source Sans Pro" panose="020B0503030403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80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Roboto</vt:lpstr>
      <vt:lpstr>Source Sans Pro</vt:lpstr>
      <vt:lpstr>Office Theme</vt:lpstr>
      <vt:lpstr>Web 3.0</vt:lpstr>
      <vt:lpstr>SOMMAIRE</vt:lpstr>
      <vt:lpstr>Evolution du Web</vt:lpstr>
      <vt:lpstr>WEB 3</vt:lpstr>
      <vt:lpstr>WEB 3</vt:lpstr>
      <vt:lpstr>Detracteur / Risques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3.0</dc:title>
  <dc:creator>LOUIS-MARIE SAMUEL</dc:creator>
  <cp:lastModifiedBy>LOUIS-MARIE SAMUEL</cp:lastModifiedBy>
  <cp:revision>1</cp:revision>
  <dcterms:created xsi:type="dcterms:W3CDTF">2022-04-26T08:36:39Z</dcterms:created>
  <dcterms:modified xsi:type="dcterms:W3CDTF">2022-04-26T08:53:25Z</dcterms:modified>
</cp:coreProperties>
</file>