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5113000" cy="2133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841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12841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12841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12841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12841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12841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12841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12841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12841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730896" y="11699378"/>
            <a:ext cx="9657458" cy="75683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4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730896" y="9916186"/>
            <a:ext cx="9657458" cy="1141083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1555750" y="7292578"/>
            <a:ext cx="12001500" cy="80051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3093442" y="7273825"/>
            <a:ext cx="8926116" cy="595384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868289" y="11974413"/>
            <a:ext cx="11376422" cy="98762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868289" y="12924532"/>
            <a:ext cx="11376422" cy="78134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430859" y="9524107"/>
            <a:ext cx="10251282" cy="228778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5468739" y="7836396"/>
            <a:ext cx="8494813" cy="566320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68351" y="7761386"/>
            <a:ext cx="5031880" cy="2731593"/>
          </a:xfrm>
          <a:prstGeom prst="rect">
            <a:avLst/>
          </a:prstGeom>
        </p:spPr>
        <p:txBody>
          <a:bodyPr/>
          <a:lstStyle>
            <a:lvl1pPr>
              <a:defRPr sz="12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68351" y="10505479"/>
            <a:ext cx="5031880" cy="28191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87103" y="7467600"/>
            <a:ext cx="10338794" cy="112514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87103" y="7467600"/>
            <a:ext cx="10338794" cy="112514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2387103" y="8842771"/>
            <a:ext cx="10338794" cy="4575573"/>
          </a:xfrm>
          <a:prstGeom prst="rect">
            <a:avLst/>
          </a:prstGeom>
        </p:spPr>
        <p:txBody>
          <a:bodyPr anchor="ctr"/>
          <a:lstStyle>
            <a:lvl1pPr marL="952500" indent="-952500" algn="l">
              <a:spcBef>
                <a:spcPts val="9100"/>
              </a:spcBef>
              <a:buSzPct val="125000"/>
              <a:buChar char="•"/>
              <a:defRPr sz="7200"/>
            </a:lvl1pPr>
            <a:lvl2pPr marL="1587500" indent="-952500" algn="l">
              <a:spcBef>
                <a:spcPts val="9100"/>
              </a:spcBef>
              <a:buSzPct val="125000"/>
              <a:buChar char="•"/>
              <a:defRPr sz="7200"/>
            </a:lvl2pPr>
            <a:lvl3pPr marL="2222500" indent="-952500" algn="l">
              <a:spcBef>
                <a:spcPts val="9100"/>
              </a:spcBef>
              <a:buSzPct val="125000"/>
              <a:buChar char="•"/>
              <a:defRPr sz="7200"/>
            </a:lvl3pPr>
            <a:lvl4pPr marL="2857500" indent="-952500" algn="l">
              <a:spcBef>
                <a:spcPts val="9100"/>
              </a:spcBef>
              <a:buSzPct val="125000"/>
              <a:buChar char="•"/>
              <a:defRPr sz="7200"/>
            </a:lvl4pPr>
            <a:lvl5pPr marL="3492500" indent="-952500" algn="l">
              <a:spcBef>
                <a:spcPts val="9100"/>
              </a:spcBef>
              <a:buSzPct val="125000"/>
              <a:buChar char="•"/>
              <a:defRPr sz="7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6950174" y="8842771"/>
            <a:ext cx="6863359" cy="4575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87103" y="7467600"/>
            <a:ext cx="10338794" cy="112514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87103" y="8842771"/>
            <a:ext cx="5031880" cy="4575573"/>
          </a:xfrm>
          <a:prstGeom prst="rect">
            <a:avLst/>
          </a:prstGeom>
        </p:spPr>
        <p:txBody>
          <a:bodyPr anchor="ctr"/>
          <a:lstStyle>
            <a:lvl1pPr marL="823494" indent="-823494" algn="l">
              <a:spcBef>
                <a:spcPts val="7000"/>
              </a:spcBef>
              <a:buSzPct val="125000"/>
              <a:buChar char="•"/>
              <a:defRPr sz="5600"/>
            </a:lvl1pPr>
            <a:lvl2pPr marL="1382294" indent="-823494" algn="l">
              <a:spcBef>
                <a:spcPts val="7000"/>
              </a:spcBef>
              <a:buSzPct val="125000"/>
              <a:buChar char="•"/>
              <a:defRPr sz="5600"/>
            </a:lvl2pPr>
            <a:lvl3pPr marL="1941094" indent="-823494" algn="l">
              <a:spcBef>
                <a:spcPts val="7000"/>
              </a:spcBef>
              <a:buSzPct val="125000"/>
              <a:buChar char="•"/>
              <a:defRPr sz="5600"/>
            </a:lvl3pPr>
            <a:lvl4pPr marL="2499894" indent="-823494" algn="l">
              <a:spcBef>
                <a:spcPts val="7000"/>
              </a:spcBef>
              <a:buSzPct val="125000"/>
              <a:buChar char="•"/>
              <a:defRPr sz="5600"/>
            </a:lvl4pPr>
            <a:lvl5pPr marL="3058694" indent="-823494" algn="l">
              <a:spcBef>
                <a:spcPts val="7000"/>
              </a:spcBef>
              <a:buSzPct val="125000"/>
              <a:buChar char="•"/>
              <a:defRPr sz="5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2387103" y="8167687"/>
            <a:ext cx="10338794" cy="5000626"/>
          </a:xfrm>
          <a:prstGeom prst="rect">
            <a:avLst/>
          </a:prstGeom>
        </p:spPr>
        <p:txBody>
          <a:bodyPr anchor="ctr"/>
          <a:lstStyle>
            <a:lvl1pPr marL="952500" indent="-952500" algn="l">
              <a:spcBef>
                <a:spcPts val="9100"/>
              </a:spcBef>
              <a:buSzPct val="125000"/>
              <a:buChar char="•"/>
              <a:defRPr sz="7200"/>
            </a:lvl1pPr>
            <a:lvl2pPr marL="1587500" indent="-952500" algn="l">
              <a:spcBef>
                <a:spcPts val="9100"/>
              </a:spcBef>
              <a:buSzPct val="125000"/>
              <a:buChar char="•"/>
              <a:defRPr sz="7200"/>
            </a:lvl2pPr>
            <a:lvl3pPr marL="2222500" indent="-952500" algn="l">
              <a:spcBef>
                <a:spcPts val="9100"/>
              </a:spcBef>
              <a:buSzPct val="125000"/>
              <a:buChar char="•"/>
              <a:defRPr sz="7200"/>
            </a:lvl3pPr>
            <a:lvl4pPr marL="2857500" indent="-952500" algn="l">
              <a:spcBef>
                <a:spcPts val="9100"/>
              </a:spcBef>
              <a:buSzPct val="125000"/>
              <a:buChar char="•"/>
              <a:defRPr sz="7200"/>
            </a:lvl4pPr>
            <a:lvl5pPr marL="3492500" indent="-952500" algn="l">
              <a:spcBef>
                <a:spcPts val="9100"/>
              </a:spcBef>
              <a:buSzPct val="125000"/>
              <a:buChar char="•"/>
              <a:defRPr sz="7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9273909" y="10755510"/>
            <a:ext cx="4132741" cy="27565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9081690" y="7848897"/>
            <a:ext cx="4100514" cy="27336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1405731" y="7848897"/>
            <a:ext cx="8466684" cy="56444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430859" y="8423969"/>
            <a:ext cx="10251282" cy="228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003" tIns="25003" rIns="25003" bIns="25003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430859" y="10774263"/>
            <a:ext cx="10251282" cy="78134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003" tIns="25003" rIns="25003" bIns="2500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267818" y="13730882"/>
            <a:ext cx="571113" cy="595546"/>
          </a:xfrm>
          <a:prstGeom prst="rect">
            <a:avLst/>
          </a:prstGeom>
          <a:ln w="3175">
            <a:miter lim="400000"/>
          </a:ln>
        </p:spPr>
        <p:txBody>
          <a:bodyPr wrap="none" lIns="25003" tIns="25003" rIns="25003" bIns="25003">
            <a:spAutoFit/>
          </a:bodyPr>
          <a:lstStyle>
            <a:lvl1pPr>
              <a:defRPr b="0"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12841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12841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12841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12841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12841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12841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12841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12841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12841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12841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"/>
          <p:cNvGrpSpPr/>
          <p:nvPr/>
        </p:nvGrpSpPr>
        <p:grpSpPr>
          <a:xfrm>
            <a:off x="1452332" y="4358894"/>
            <a:ext cx="11708932" cy="1116808"/>
            <a:chOff x="0" y="0"/>
            <a:chExt cx="11708931" cy="1116806"/>
          </a:xfrm>
        </p:grpSpPr>
        <p:grpSp>
          <p:nvGrpSpPr>
            <p:cNvPr id="122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119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0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1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23" name="the quick brown fox jumps"/>
            <p:cNvSpPr txBox="1"/>
            <p:nvPr/>
          </p:nvSpPr>
          <p:spPr>
            <a:xfrm>
              <a:off x="0" y="0"/>
              <a:ext cx="10106522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the quick brown fox jumps</a:t>
              </a:r>
            </a:p>
          </p:txBody>
        </p:sp>
      </p:grpSp>
      <p:sp>
        <p:nvSpPr>
          <p:cNvPr id="125" name="Name"/>
          <p:cNvSpPr txBox="1"/>
          <p:nvPr/>
        </p:nvSpPr>
        <p:spPr>
          <a:xfrm>
            <a:off x="1443720" y="2890089"/>
            <a:ext cx="1125340" cy="5961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003" tIns="25003" rIns="25003" bIns="25003" anchor="ctr">
            <a:spAutoFit/>
          </a:bodyPr>
          <a:lstStyle>
            <a:lvl1pPr algn="l">
              <a:defRPr b="0" sz="4200">
                <a:latin typeface="KG Primary Penmanship Alt"/>
                <a:ea typeface="KG Primary Penmanship Alt"/>
                <a:cs typeface="KG Primary Penmanship Alt"/>
                <a:sym typeface="KG Primary Penmanship Alt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126" name="writing practice"/>
          <p:cNvSpPr txBox="1"/>
          <p:nvPr/>
        </p:nvSpPr>
        <p:spPr>
          <a:xfrm>
            <a:off x="1462022" y="1427681"/>
            <a:ext cx="5468740" cy="9898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003" tIns="25003" rIns="25003" bIns="25003" anchor="ctr">
            <a:spAutoFit/>
          </a:bodyPr>
          <a:lstStyle>
            <a:lvl1pPr algn="l">
              <a:defRPr b="0" sz="7200">
                <a:latin typeface="KG Primary Penmanship Alt"/>
                <a:ea typeface="KG Primary Penmanship Alt"/>
                <a:cs typeface="KG Primary Penmanship Alt"/>
                <a:sym typeface="KG Primary Penmanship Alt"/>
              </a:defRPr>
            </a:lvl1pPr>
          </a:lstStyle>
          <a:p>
            <a:pPr/>
            <a:r>
              <a:t>writing practice</a:t>
            </a:r>
          </a:p>
        </p:txBody>
      </p:sp>
      <p:grpSp>
        <p:nvGrpSpPr>
          <p:cNvPr id="132" name="Group"/>
          <p:cNvGrpSpPr/>
          <p:nvPr/>
        </p:nvGrpSpPr>
        <p:grpSpPr>
          <a:xfrm>
            <a:off x="1452332" y="5590699"/>
            <a:ext cx="11708932" cy="1116807"/>
            <a:chOff x="0" y="0"/>
            <a:chExt cx="11708931" cy="1116806"/>
          </a:xfrm>
        </p:grpSpPr>
        <p:grpSp>
          <p:nvGrpSpPr>
            <p:cNvPr id="130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127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8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9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31" name="over the lazy dog."/>
            <p:cNvSpPr txBox="1"/>
            <p:nvPr/>
          </p:nvSpPr>
          <p:spPr>
            <a:xfrm>
              <a:off x="0" y="0"/>
              <a:ext cx="6940625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over the lazy dog.</a:t>
              </a:r>
            </a:p>
          </p:txBody>
        </p:sp>
      </p:grpSp>
      <p:grpSp>
        <p:nvGrpSpPr>
          <p:cNvPr id="138" name="Group"/>
          <p:cNvGrpSpPr/>
          <p:nvPr/>
        </p:nvGrpSpPr>
        <p:grpSpPr>
          <a:xfrm>
            <a:off x="1452332" y="6822503"/>
            <a:ext cx="11708932" cy="1116807"/>
            <a:chOff x="0" y="0"/>
            <a:chExt cx="11708931" cy="1116806"/>
          </a:xfrm>
        </p:grpSpPr>
        <p:grpSp>
          <p:nvGrpSpPr>
            <p:cNvPr id="136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133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4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5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37" name="the quick brown fox jumps"/>
            <p:cNvSpPr txBox="1"/>
            <p:nvPr/>
          </p:nvSpPr>
          <p:spPr>
            <a:xfrm>
              <a:off x="0" y="0"/>
              <a:ext cx="10106522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the quick brown fox jumps</a:t>
              </a:r>
            </a:p>
          </p:txBody>
        </p:sp>
      </p:grpSp>
      <p:grpSp>
        <p:nvGrpSpPr>
          <p:cNvPr id="144" name="Group"/>
          <p:cNvGrpSpPr/>
          <p:nvPr/>
        </p:nvGrpSpPr>
        <p:grpSpPr>
          <a:xfrm>
            <a:off x="1452332" y="8054308"/>
            <a:ext cx="11708932" cy="1116807"/>
            <a:chOff x="0" y="0"/>
            <a:chExt cx="11708931" cy="1116806"/>
          </a:xfrm>
        </p:grpSpPr>
        <p:grpSp>
          <p:nvGrpSpPr>
            <p:cNvPr id="142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139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0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1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43" name="over the lazy dog."/>
            <p:cNvSpPr txBox="1"/>
            <p:nvPr/>
          </p:nvSpPr>
          <p:spPr>
            <a:xfrm>
              <a:off x="0" y="0"/>
              <a:ext cx="6940625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over the lazy dog.</a:t>
              </a:r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1452332" y="9286113"/>
            <a:ext cx="11708932" cy="1116807"/>
            <a:chOff x="0" y="0"/>
            <a:chExt cx="11708931" cy="1116806"/>
          </a:xfrm>
        </p:grpSpPr>
        <p:grpSp>
          <p:nvGrpSpPr>
            <p:cNvPr id="148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145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6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7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49" name="the quick brown fox jumps"/>
            <p:cNvSpPr txBox="1"/>
            <p:nvPr/>
          </p:nvSpPr>
          <p:spPr>
            <a:xfrm>
              <a:off x="0" y="0"/>
              <a:ext cx="10106522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the quick brown fox jumps</a:t>
              </a:r>
            </a:p>
          </p:txBody>
        </p:sp>
      </p:grpSp>
      <p:grpSp>
        <p:nvGrpSpPr>
          <p:cNvPr id="156" name="Group"/>
          <p:cNvGrpSpPr/>
          <p:nvPr/>
        </p:nvGrpSpPr>
        <p:grpSpPr>
          <a:xfrm>
            <a:off x="1452332" y="10517917"/>
            <a:ext cx="11708932" cy="1116807"/>
            <a:chOff x="0" y="0"/>
            <a:chExt cx="11708931" cy="1116806"/>
          </a:xfrm>
        </p:grpSpPr>
        <p:grpSp>
          <p:nvGrpSpPr>
            <p:cNvPr id="154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151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2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3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55" name="over the lazy dog."/>
            <p:cNvSpPr txBox="1"/>
            <p:nvPr/>
          </p:nvSpPr>
          <p:spPr>
            <a:xfrm>
              <a:off x="0" y="0"/>
              <a:ext cx="6940625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over the lazy dog.</a:t>
              </a:r>
            </a:p>
          </p:txBody>
        </p:sp>
      </p:grpSp>
      <p:grpSp>
        <p:nvGrpSpPr>
          <p:cNvPr id="162" name="Group"/>
          <p:cNvGrpSpPr/>
          <p:nvPr/>
        </p:nvGrpSpPr>
        <p:grpSpPr>
          <a:xfrm>
            <a:off x="1452332" y="11749721"/>
            <a:ext cx="11708932" cy="1116807"/>
            <a:chOff x="0" y="0"/>
            <a:chExt cx="11708931" cy="1116806"/>
          </a:xfrm>
        </p:grpSpPr>
        <p:grpSp>
          <p:nvGrpSpPr>
            <p:cNvPr id="160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157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8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9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61" name="the quick brown fox jumps"/>
            <p:cNvSpPr txBox="1"/>
            <p:nvPr/>
          </p:nvSpPr>
          <p:spPr>
            <a:xfrm>
              <a:off x="0" y="0"/>
              <a:ext cx="10106522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the quick brown fox jumps</a:t>
              </a:r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1452332" y="12981526"/>
            <a:ext cx="11708932" cy="1116807"/>
            <a:chOff x="0" y="0"/>
            <a:chExt cx="11708931" cy="1116806"/>
          </a:xfrm>
        </p:grpSpPr>
        <p:grpSp>
          <p:nvGrpSpPr>
            <p:cNvPr id="166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163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4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5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67" name="over the lazy dog."/>
            <p:cNvSpPr txBox="1"/>
            <p:nvPr/>
          </p:nvSpPr>
          <p:spPr>
            <a:xfrm>
              <a:off x="0" y="0"/>
              <a:ext cx="6940625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over the lazy dog.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1452332" y="14213330"/>
            <a:ext cx="11708932" cy="1116808"/>
            <a:chOff x="0" y="0"/>
            <a:chExt cx="11708931" cy="1116806"/>
          </a:xfrm>
        </p:grpSpPr>
        <p:grpSp>
          <p:nvGrpSpPr>
            <p:cNvPr id="172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169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0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1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73" name="the quick brown fox jumps"/>
            <p:cNvSpPr txBox="1"/>
            <p:nvPr/>
          </p:nvSpPr>
          <p:spPr>
            <a:xfrm>
              <a:off x="0" y="0"/>
              <a:ext cx="10106522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the quick brown fox jumps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1452332" y="15445134"/>
            <a:ext cx="11708932" cy="1116808"/>
            <a:chOff x="0" y="0"/>
            <a:chExt cx="11708931" cy="1116806"/>
          </a:xfrm>
        </p:grpSpPr>
        <p:grpSp>
          <p:nvGrpSpPr>
            <p:cNvPr id="178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175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6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7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79" name="over the lazy dog."/>
            <p:cNvSpPr txBox="1"/>
            <p:nvPr/>
          </p:nvSpPr>
          <p:spPr>
            <a:xfrm>
              <a:off x="0" y="0"/>
              <a:ext cx="6940625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over the lazy dog.</a:t>
              </a:r>
            </a:p>
          </p:txBody>
        </p:sp>
      </p:grpSp>
      <p:sp>
        <p:nvSpPr>
          <p:cNvPr id="181" name="Line"/>
          <p:cNvSpPr/>
          <p:nvPr/>
        </p:nvSpPr>
        <p:spPr>
          <a:xfrm>
            <a:off x="2772860" y="3388191"/>
            <a:ext cx="319751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7" name="Group"/>
          <p:cNvGrpSpPr/>
          <p:nvPr/>
        </p:nvGrpSpPr>
        <p:grpSpPr>
          <a:xfrm>
            <a:off x="1452332" y="16676940"/>
            <a:ext cx="11708932" cy="1116807"/>
            <a:chOff x="0" y="0"/>
            <a:chExt cx="11708931" cy="1116806"/>
          </a:xfrm>
        </p:grpSpPr>
        <p:grpSp>
          <p:nvGrpSpPr>
            <p:cNvPr id="185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182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83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84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86" name="the quick brown fox jumps"/>
            <p:cNvSpPr txBox="1"/>
            <p:nvPr/>
          </p:nvSpPr>
          <p:spPr>
            <a:xfrm>
              <a:off x="0" y="0"/>
              <a:ext cx="10106522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the quick brown fox jumps</a:t>
              </a:r>
            </a:p>
          </p:txBody>
        </p:sp>
      </p:grpSp>
      <p:grpSp>
        <p:nvGrpSpPr>
          <p:cNvPr id="193" name="Group"/>
          <p:cNvGrpSpPr/>
          <p:nvPr/>
        </p:nvGrpSpPr>
        <p:grpSpPr>
          <a:xfrm>
            <a:off x="1452332" y="17908744"/>
            <a:ext cx="11708932" cy="1116807"/>
            <a:chOff x="0" y="0"/>
            <a:chExt cx="11708931" cy="1116806"/>
          </a:xfrm>
        </p:grpSpPr>
        <p:grpSp>
          <p:nvGrpSpPr>
            <p:cNvPr id="191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188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89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0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92" name="over the lazy dog."/>
            <p:cNvSpPr txBox="1"/>
            <p:nvPr/>
          </p:nvSpPr>
          <p:spPr>
            <a:xfrm>
              <a:off x="0" y="0"/>
              <a:ext cx="6940625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over the lazy dog.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"/>
          <p:cNvGrpSpPr/>
          <p:nvPr/>
        </p:nvGrpSpPr>
        <p:grpSpPr>
          <a:xfrm>
            <a:off x="1452332" y="4358894"/>
            <a:ext cx="11708932" cy="1116808"/>
            <a:chOff x="0" y="0"/>
            <a:chExt cx="11708931" cy="1116806"/>
          </a:xfrm>
        </p:grpSpPr>
        <p:grpSp>
          <p:nvGrpSpPr>
            <p:cNvPr id="198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195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6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7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99" name="my name is Gauri"/>
            <p:cNvSpPr txBox="1"/>
            <p:nvPr/>
          </p:nvSpPr>
          <p:spPr>
            <a:xfrm>
              <a:off x="0" y="0"/>
              <a:ext cx="6724006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my name is Gauri</a:t>
              </a:r>
            </a:p>
          </p:txBody>
        </p:sp>
      </p:grpSp>
      <p:sp>
        <p:nvSpPr>
          <p:cNvPr id="201" name="Name"/>
          <p:cNvSpPr txBox="1"/>
          <p:nvPr/>
        </p:nvSpPr>
        <p:spPr>
          <a:xfrm>
            <a:off x="1443720" y="2890089"/>
            <a:ext cx="1125340" cy="5961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003" tIns="25003" rIns="25003" bIns="25003" anchor="ctr">
            <a:spAutoFit/>
          </a:bodyPr>
          <a:lstStyle>
            <a:lvl1pPr algn="l">
              <a:defRPr b="0" sz="4200">
                <a:latin typeface="KG Primary Penmanship Alt"/>
                <a:ea typeface="KG Primary Penmanship Alt"/>
                <a:cs typeface="KG Primary Penmanship Alt"/>
                <a:sym typeface="KG Primary Penmanship Alt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202" name="writing practice"/>
          <p:cNvSpPr txBox="1"/>
          <p:nvPr/>
        </p:nvSpPr>
        <p:spPr>
          <a:xfrm>
            <a:off x="1462022" y="1427681"/>
            <a:ext cx="5468740" cy="9898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003" tIns="25003" rIns="25003" bIns="25003" anchor="ctr">
            <a:spAutoFit/>
          </a:bodyPr>
          <a:lstStyle>
            <a:lvl1pPr algn="l">
              <a:defRPr b="0" sz="7200">
                <a:latin typeface="KG Primary Penmanship Alt"/>
                <a:ea typeface="KG Primary Penmanship Alt"/>
                <a:cs typeface="KG Primary Penmanship Alt"/>
                <a:sym typeface="KG Primary Penmanship Alt"/>
              </a:defRPr>
            </a:lvl1pPr>
          </a:lstStyle>
          <a:p>
            <a:pPr/>
            <a:r>
              <a:t>writing practice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1452332" y="5590699"/>
            <a:ext cx="11708932" cy="1116807"/>
            <a:chOff x="0" y="0"/>
            <a:chExt cx="11708931" cy="1116806"/>
          </a:xfrm>
        </p:grpSpPr>
        <p:grpSp>
          <p:nvGrpSpPr>
            <p:cNvPr id="206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203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4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5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07" name="I am 4 years old"/>
            <p:cNvSpPr txBox="1"/>
            <p:nvPr/>
          </p:nvSpPr>
          <p:spPr>
            <a:xfrm>
              <a:off x="0" y="0"/>
              <a:ext cx="6509420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I am 4 years old</a:t>
              </a:r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1452332" y="6822503"/>
            <a:ext cx="11708932" cy="1116807"/>
            <a:chOff x="0" y="0"/>
            <a:chExt cx="11708931" cy="1116806"/>
          </a:xfrm>
        </p:grpSpPr>
        <p:grpSp>
          <p:nvGrpSpPr>
            <p:cNvPr id="212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209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0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1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13" name="I live in Japan"/>
            <p:cNvSpPr txBox="1"/>
            <p:nvPr/>
          </p:nvSpPr>
          <p:spPr>
            <a:xfrm>
              <a:off x="0" y="0"/>
              <a:ext cx="5512768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I live in Japan</a:t>
              </a:r>
            </a:p>
          </p:txBody>
        </p:sp>
      </p:grpSp>
      <p:sp>
        <p:nvSpPr>
          <p:cNvPr id="215" name="Line"/>
          <p:cNvSpPr/>
          <p:nvPr/>
        </p:nvSpPr>
        <p:spPr>
          <a:xfrm>
            <a:off x="2772860" y="3388191"/>
            <a:ext cx="319751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21" name="Group"/>
          <p:cNvGrpSpPr/>
          <p:nvPr/>
        </p:nvGrpSpPr>
        <p:grpSpPr>
          <a:xfrm>
            <a:off x="1452332" y="8812009"/>
            <a:ext cx="11708932" cy="1116807"/>
            <a:chOff x="0" y="0"/>
            <a:chExt cx="11708931" cy="1116806"/>
          </a:xfrm>
        </p:grpSpPr>
        <p:grpSp>
          <p:nvGrpSpPr>
            <p:cNvPr id="219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216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7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8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20" name="my name is Gauri"/>
            <p:cNvSpPr txBox="1"/>
            <p:nvPr/>
          </p:nvSpPr>
          <p:spPr>
            <a:xfrm>
              <a:off x="0" y="0"/>
              <a:ext cx="6724006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my name is Gauri</a:t>
              </a:r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1452332" y="10043814"/>
            <a:ext cx="11708932" cy="1116807"/>
            <a:chOff x="0" y="0"/>
            <a:chExt cx="11708931" cy="1116806"/>
          </a:xfrm>
        </p:grpSpPr>
        <p:grpSp>
          <p:nvGrpSpPr>
            <p:cNvPr id="225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222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3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4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26" name="I am 4 years old"/>
            <p:cNvSpPr txBox="1"/>
            <p:nvPr/>
          </p:nvSpPr>
          <p:spPr>
            <a:xfrm>
              <a:off x="0" y="0"/>
              <a:ext cx="6509420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I am 4 years old</a:t>
              </a:r>
            </a:p>
          </p:txBody>
        </p:sp>
      </p:grpSp>
      <p:grpSp>
        <p:nvGrpSpPr>
          <p:cNvPr id="233" name="Group"/>
          <p:cNvGrpSpPr/>
          <p:nvPr/>
        </p:nvGrpSpPr>
        <p:grpSpPr>
          <a:xfrm>
            <a:off x="1452332" y="11275617"/>
            <a:ext cx="11708932" cy="1116808"/>
            <a:chOff x="0" y="0"/>
            <a:chExt cx="11708931" cy="1116806"/>
          </a:xfrm>
        </p:grpSpPr>
        <p:grpSp>
          <p:nvGrpSpPr>
            <p:cNvPr id="231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228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9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0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32" name="I live in Japan"/>
            <p:cNvSpPr txBox="1"/>
            <p:nvPr/>
          </p:nvSpPr>
          <p:spPr>
            <a:xfrm>
              <a:off x="0" y="0"/>
              <a:ext cx="5512768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I live in Japan</a:t>
              </a: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1452332" y="13265123"/>
            <a:ext cx="11708932" cy="1116807"/>
            <a:chOff x="0" y="0"/>
            <a:chExt cx="11708931" cy="1116806"/>
          </a:xfrm>
        </p:grpSpPr>
        <p:grpSp>
          <p:nvGrpSpPr>
            <p:cNvPr id="237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234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5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6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38" name="my name is Gauri"/>
            <p:cNvSpPr txBox="1"/>
            <p:nvPr/>
          </p:nvSpPr>
          <p:spPr>
            <a:xfrm>
              <a:off x="0" y="0"/>
              <a:ext cx="6724006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my name is Gauri</a:t>
              </a: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1452332" y="14496929"/>
            <a:ext cx="11708932" cy="1116807"/>
            <a:chOff x="0" y="0"/>
            <a:chExt cx="11708931" cy="1116806"/>
          </a:xfrm>
        </p:grpSpPr>
        <p:grpSp>
          <p:nvGrpSpPr>
            <p:cNvPr id="243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240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1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2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44" name="I am 4 years old"/>
            <p:cNvSpPr txBox="1"/>
            <p:nvPr/>
          </p:nvSpPr>
          <p:spPr>
            <a:xfrm>
              <a:off x="0" y="0"/>
              <a:ext cx="6509420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I am 4 years old</a:t>
              </a: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1452332" y="15728732"/>
            <a:ext cx="11708932" cy="1116808"/>
            <a:chOff x="0" y="0"/>
            <a:chExt cx="11708931" cy="1116806"/>
          </a:xfrm>
        </p:grpSpPr>
        <p:grpSp>
          <p:nvGrpSpPr>
            <p:cNvPr id="249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246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7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8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50" name="I live in Japan"/>
            <p:cNvSpPr txBox="1"/>
            <p:nvPr/>
          </p:nvSpPr>
          <p:spPr>
            <a:xfrm>
              <a:off x="0" y="0"/>
              <a:ext cx="5512768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I live in Japan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roup"/>
          <p:cNvGrpSpPr/>
          <p:nvPr/>
        </p:nvGrpSpPr>
        <p:grpSpPr>
          <a:xfrm>
            <a:off x="1452332" y="4358894"/>
            <a:ext cx="11708932" cy="1116808"/>
            <a:chOff x="0" y="0"/>
            <a:chExt cx="11708931" cy="1116806"/>
          </a:xfrm>
        </p:grpSpPr>
        <p:grpSp>
          <p:nvGrpSpPr>
            <p:cNvPr id="256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253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54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55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57" name="my name is Mizuki"/>
            <p:cNvSpPr txBox="1"/>
            <p:nvPr/>
          </p:nvSpPr>
          <p:spPr>
            <a:xfrm>
              <a:off x="0" y="0"/>
              <a:ext cx="6999610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my name is Mizuki</a:t>
              </a:r>
            </a:p>
          </p:txBody>
        </p:sp>
      </p:grpSp>
      <p:sp>
        <p:nvSpPr>
          <p:cNvPr id="259" name="Name"/>
          <p:cNvSpPr txBox="1"/>
          <p:nvPr/>
        </p:nvSpPr>
        <p:spPr>
          <a:xfrm>
            <a:off x="1443720" y="2890089"/>
            <a:ext cx="1125340" cy="5961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003" tIns="25003" rIns="25003" bIns="25003" anchor="ctr">
            <a:spAutoFit/>
          </a:bodyPr>
          <a:lstStyle>
            <a:lvl1pPr algn="l">
              <a:defRPr b="0" sz="4200">
                <a:latin typeface="KG Primary Penmanship Alt"/>
                <a:ea typeface="KG Primary Penmanship Alt"/>
                <a:cs typeface="KG Primary Penmanship Alt"/>
                <a:sym typeface="KG Primary Penmanship Alt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260" name="writing practice"/>
          <p:cNvSpPr txBox="1"/>
          <p:nvPr/>
        </p:nvSpPr>
        <p:spPr>
          <a:xfrm>
            <a:off x="1462022" y="1427681"/>
            <a:ext cx="5468740" cy="9898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003" tIns="25003" rIns="25003" bIns="25003" anchor="ctr">
            <a:spAutoFit/>
          </a:bodyPr>
          <a:lstStyle>
            <a:lvl1pPr algn="l">
              <a:defRPr b="0" sz="7200">
                <a:latin typeface="KG Primary Penmanship Alt"/>
                <a:ea typeface="KG Primary Penmanship Alt"/>
                <a:cs typeface="KG Primary Penmanship Alt"/>
                <a:sym typeface="KG Primary Penmanship Alt"/>
              </a:defRPr>
            </a:lvl1pPr>
          </a:lstStyle>
          <a:p>
            <a:pPr/>
            <a:r>
              <a:t>writing practice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1452332" y="5590699"/>
            <a:ext cx="11708932" cy="1116807"/>
            <a:chOff x="0" y="0"/>
            <a:chExt cx="11708931" cy="1116806"/>
          </a:xfrm>
        </p:grpSpPr>
        <p:grpSp>
          <p:nvGrpSpPr>
            <p:cNvPr id="264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261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62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63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65" name="I am 6 years old"/>
            <p:cNvSpPr txBox="1"/>
            <p:nvPr/>
          </p:nvSpPr>
          <p:spPr>
            <a:xfrm>
              <a:off x="0" y="0"/>
              <a:ext cx="6555185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I am 6 years old</a:t>
              </a: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1452332" y="6822503"/>
            <a:ext cx="11708932" cy="1116807"/>
            <a:chOff x="0" y="0"/>
            <a:chExt cx="11708931" cy="1116806"/>
          </a:xfrm>
        </p:grpSpPr>
        <p:grpSp>
          <p:nvGrpSpPr>
            <p:cNvPr id="270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267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69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71" name="I live in Japan"/>
            <p:cNvSpPr txBox="1"/>
            <p:nvPr/>
          </p:nvSpPr>
          <p:spPr>
            <a:xfrm>
              <a:off x="0" y="0"/>
              <a:ext cx="5512768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I live in Japan</a:t>
              </a:r>
            </a:p>
          </p:txBody>
        </p:sp>
      </p:grpSp>
      <p:sp>
        <p:nvSpPr>
          <p:cNvPr id="273" name="Line"/>
          <p:cNvSpPr/>
          <p:nvPr/>
        </p:nvSpPr>
        <p:spPr>
          <a:xfrm>
            <a:off x="2772860" y="3388191"/>
            <a:ext cx="319751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4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79" name="Group"/>
          <p:cNvGrpSpPr/>
          <p:nvPr/>
        </p:nvGrpSpPr>
        <p:grpSpPr>
          <a:xfrm>
            <a:off x="1452332" y="8812009"/>
            <a:ext cx="11708932" cy="1116807"/>
            <a:chOff x="0" y="0"/>
            <a:chExt cx="11708931" cy="1116806"/>
          </a:xfrm>
        </p:grpSpPr>
        <p:grpSp>
          <p:nvGrpSpPr>
            <p:cNvPr id="277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274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5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6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78" name="my name is Mizuki"/>
            <p:cNvSpPr txBox="1"/>
            <p:nvPr/>
          </p:nvSpPr>
          <p:spPr>
            <a:xfrm>
              <a:off x="0" y="0"/>
              <a:ext cx="6999610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my name is Mizuki</a:t>
              </a: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1452332" y="10043814"/>
            <a:ext cx="11708932" cy="1116807"/>
            <a:chOff x="0" y="0"/>
            <a:chExt cx="11708931" cy="1116806"/>
          </a:xfrm>
        </p:grpSpPr>
        <p:grpSp>
          <p:nvGrpSpPr>
            <p:cNvPr id="283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280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1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2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84" name="I am 6 years old"/>
            <p:cNvSpPr txBox="1"/>
            <p:nvPr/>
          </p:nvSpPr>
          <p:spPr>
            <a:xfrm>
              <a:off x="0" y="0"/>
              <a:ext cx="6555185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I am 6 years old</a:t>
              </a:r>
            </a:p>
          </p:txBody>
        </p:sp>
      </p:grpSp>
      <p:grpSp>
        <p:nvGrpSpPr>
          <p:cNvPr id="291" name="Group"/>
          <p:cNvGrpSpPr/>
          <p:nvPr/>
        </p:nvGrpSpPr>
        <p:grpSpPr>
          <a:xfrm>
            <a:off x="1452332" y="11275617"/>
            <a:ext cx="11708932" cy="1116808"/>
            <a:chOff x="0" y="0"/>
            <a:chExt cx="11708931" cy="1116806"/>
          </a:xfrm>
        </p:grpSpPr>
        <p:grpSp>
          <p:nvGrpSpPr>
            <p:cNvPr id="289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286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7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8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90" name="I live in Japan"/>
            <p:cNvSpPr txBox="1"/>
            <p:nvPr/>
          </p:nvSpPr>
          <p:spPr>
            <a:xfrm>
              <a:off x="0" y="0"/>
              <a:ext cx="5512768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I live in Japan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1452332" y="13265123"/>
            <a:ext cx="11708932" cy="1116807"/>
            <a:chOff x="0" y="0"/>
            <a:chExt cx="11708931" cy="1116806"/>
          </a:xfrm>
        </p:grpSpPr>
        <p:grpSp>
          <p:nvGrpSpPr>
            <p:cNvPr id="295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292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3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4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96" name="my name is Mizuki"/>
            <p:cNvSpPr txBox="1"/>
            <p:nvPr/>
          </p:nvSpPr>
          <p:spPr>
            <a:xfrm>
              <a:off x="0" y="0"/>
              <a:ext cx="6999610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my name is Mizuki</a:t>
              </a:r>
            </a:p>
          </p:txBody>
        </p:sp>
      </p:grpSp>
      <p:grpSp>
        <p:nvGrpSpPr>
          <p:cNvPr id="303" name="Group"/>
          <p:cNvGrpSpPr/>
          <p:nvPr/>
        </p:nvGrpSpPr>
        <p:grpSpPr>
          <a:xfrm>
            <a:off x="1452332" y="14496929"/>
            <a:ext cx="11708932" cy="1116807"/>
            <a:chOff x="0" y="0"/>
            <a:chExt cx="11708931" cy="1116806"/>
          </a:xfrm>
        </p:grpSpPr>
        <p:grpSp>
          <p:nvGrpSpPr>
            <p:cNvPr id="301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298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9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00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02" name="I am 6 years old"/>
            <p:cNvSpPr txBox="1"/>
            <p:nvPr/>
          </p:nvSpPr>
          <p:spPr>
            <a:xfrm>
              <a:off x="0" y="0"/>
              <a:ext cx="6555185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I am 6 years old</a:t>
              </a: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1452332" y="15728732"/>
            <a:ext cx="11708932" cy="1116808"/>
            <a:chOff x="0" y="0"/>
            <a:chExt cx="11708931" cy="1116806"/>
          </a:xfrm>
        </p:grpSpPr>
        <p:grpSp>
          <p:nvGrpSpPr>
            <p:cNvPr id="307" name="Group"/>
            <p:cNvGrpSpPr/>
            <p:nvPr/>
          </p:nvGrpSpPr>
          <p:grpSpPr>
            <a:xfrm>
              <a:off x="52824" y="91018"/>
              <a:ext cx="11656108" cy="756970"/>
              <a:chOff x="0" y="0"/>
              <a:chExt cx="11656106" cy="756969"/>
            </a:xfrm>
          </p:grpSpPr>
          <p:sp>
            <p:nvSpPr>
              <p:cNvPr id="304" name="Line"/>
              <p:cNvSpPr/>
              <p:nvPr/>
            </p:nvSpPr>
            <p:spPr>
              <a:xfrm>
                <a:off x="0" y="756969"/>
                <a:ext cx="11656107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05" name="Line"/>
              <p:cNvSpPr/>
              <p:nvPr/>
            </p:nvSpPr>
            <p:spPr>
              <a:xfrm>
                <a:off x="0" y="371197"/>
                <a:ext cx="11656107" cy="1"/>
              </a:xfrm>
              <a:prstGeom prst="line">
                <a:avLst/>
              </a:prstGeom>
              <a:noFill/>
              <a:ln w="25400" cap="flat">
                <a:solidFill>
                  <a:srgbClr val="000000">
                    <a:alpha val="27489"/>
                  </a:srgb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06" name="Line"/>
              <p:cNvSpPr/>
              <p:nvPr/>
            </p:nvSpPr>
            <p:spPr>
              <a:xfrm>
                <a:off x="0" y="0"/>
                <a:ext cx="11656107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08" name="I live in Japan"/>
            <p:cNvSpPr txBox="1"/>
            <p:nvPr/>
          </p:nvSpPr>
          <p:spPr>
            <a:xfrm>
              <a:off x="0" y="0"/>
              <a:ext cx="5512768" cy="111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003" tIns="25003" rIns="25003" bIns="25003" numCol="1" anchor="ctr">
              <a:spAutoFit/>
            </a:bodyPr>
            <a:lstStyle>
              <a:lvl1pPr algn="l">
                <a:defRPr b="0" sz="8200">
                  <a:latin typeface="KG Primary Penmanship Alt"/>
                  <a:ea typeface="KG Primary Penmanship Alt"/>
                  <a:cs typeface="KG Primary Penmanship Alt"/>
                  <a:sym typeface="KG Primary Penmanship Alt"/>
                </a:defRPr>
              </a:lvl1pPr>
            </a:lstStyle>
            <a:p>
              <a:pPr/>
              <a:r>
                <a:t>I live in Japan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12841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5003" tIns="25003" rIns="25003" bIns="25003" numCol="1" spcCol="38100" rtlCol="0" anchor="ctr" upright="0">
        <a:spAutoFit/>
      </a:bodyPr>
      <a:lstStyle>
        <a:defPPr marL="0" marR="0" indent="0" algn="ctr" defTabSz="12841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12841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5003" tIns="25003" rIns="25003" bIns="25003" numCol="1" spcCol="38100" rtlCol="0" anchor="ctr" upright="0">
        <a:spAutoFit/>
      </a:bodyPr>
      <a:lstStyle>
        <a:defPPr marL="0" marR="0" indent="0" algn="ctr" defTabSz="12841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