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4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28\\21\subject_holdleft_165,150,13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393316"/>
            <a:ext cx="6350000" cy="139890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3879215"/>
            <a:ext cx="6350000" cy="513715"/>
          </a:xfr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490" y="3055302"/>
            <a:ext cx="5365750" cy="1398905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2421255"/>
            <a:ext cx="5364480" cy="54737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3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84547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67730"/>
            <a:ext cx="1620202" cy="129027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1808"/>
            <a:ext cx="1620202" cy="12861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173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5205" y="2888298"/>
            <a:ext cx="4880610" cy="10814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83832"/>
            <a:ext cx="4389120" cy="349033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9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734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716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>
          <a:xfrm>
            <a:off x="2755900" y="3879215"/>
            <a:ext cx="6350000" cy="513715"/>
          </a:xfrm>
        </p:spPr>
        <p:txBody>
          <a:bodyPr vert="horz" wrap="square" lIns="0" tIns="0" rIns="0" bIns="0" rtlCol="0" anchor="t" anchorCtr="0">
            <a:normAutofit/>
          </a:bodyPr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Shich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eng Xiang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3095" y="1860550"/>
            <a:ext cx="53371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rgbClr val="0070C0"/>
                </a:solidFill>
                <a:latin typeface="+mj-ea"/>
                <a:ea typeface="+mj-ea"/>
              </a:rPr>
              <a:t>Deakin Learning </a:t>
            </a:r>
            <a:endParaRPr lang="zh-CN" altLang="en-US" sz="480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>
                <a:solidFill>
                  <a:srgbClr val="0070C0"/>
                </a:solidFill>
                <a:latin typeface="+mj-ea"/>
                <a:ea typeface="+mj-ea"/>
              </a:rPr>
              <a:t>Assistant</a:t>
            </a:r>
            <a:endParaRPr lang="zh-CN" altLang="en-US" sz="480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A Smart and Personalized Study Planner for Deakin Students</a:t>
            </a:r>
            <a:endParaRPr lang="en-US" altLang="zh-CN" sz="1800"/>
          </a:p>
          <a:p>
            <a:r>
              <a:rPr lang="en-US" altLang="zh-CN" sz="1800"/>
              <a:t>Main Features: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 Personalized Learning Plan (core focus)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 AI Q&amp;A (contextual question answering)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 Smart Note Summarization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 Study History Tracking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 Personal Info Management</a:t>
            </a:r>
            <a:endParaRPr lang="en-US" altLang="zh-CN" sz="1800"/>
          </a:p>
          <a:p>
            <a:r>
              <a:rPr lang="en-US" altLang="zh-CN" sz="1800"/>
              <a:t>Target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Enhance study efficiency, promote time management, and deliver intelligent learning experiences.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Development Process - Methodology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Development method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Agile development is adopted, and it is constantly adjusted according to students' needs.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Android Studio and Java are used for the front end, Flask (Python) is used for the back end, and the AI ​​part is deployed locally through Ollama Llama 2 model.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Modular design is adopted, and the front and back ends are separated to facilitate function expansion and maintenance.</a:t>
            </a:r>
            <a:endParaRPr lang="zh-CN" altLang="en-US"/>
          </a:p>
          <a:p>
            <a:r>
              <a:rPr lang="zh-CN" altLang="en-US"/>
              <a:t>Main development steps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Requirement analysis and prototype design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Environment construction and basic function development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Llama 2 integration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UI/UX optimization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Data persistence and local storage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Testing and tuning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Llama 2 integration and response optimization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Add timeout settings for front-end and back-end.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Optimize Prompt design, reduce irrelevant content, and ensure that AI outputs structured and concise JSON.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Add retry and error prompt mechanisms for AI interface calls.</a:t>
            </a:r>
            <a:endParaRPr lang="zh-CN" altLang="en-US"/>
          </a:p>
          <a:p>
            <a:r>
              <a:rPr lang="zh-CN" altLang="en-US"/>
              <a:t>Local data storage and synchronization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Introduce Room database, design entity classes and DAO interfaces, support local persistence and complex data operations.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Implement data migration and version management to avoid data loss during upgrades.</a:t>
            </a:r>
            <a:endParaRPr lang="zh-CN" altLang="en-US"/>
          </a:p>
          <a:p>
            <a:r>
              <a:rPr lang="zh-CN" altLang="en-US"/>
              <a:t>Multithreading and main thread blocking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All network and AI requests are executed in child threads or asynchronous tasks.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Use Handler or LiveData to return the results to the main thread to ensure a smooth interface.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Summary and Future 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Conclusion: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Delivered a functional and intelligent study assistant tailored to Deakin students.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Core functions successfully implemented with Llama 2.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Modular design ensures maintainability and expansion.</a:t>
            </a:r>
            <a:endParaRPr lang="zh-CN" altLang="en-US"/>
          </a:p>
          <a:p>
            <a:r>
              <a:rPr lang="zh-CN" altLang="en-US"/>
              <a:t>Future Enhancements: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Cloud deployment for faster AI response.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New features: reminders, study tracking, social sharing.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Security: improve authentication, privacy.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Multi-platform adaptation: Develop iOS version and Web version to cover more users.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Continuous UI/UX improvements based on user feedback.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125" y="2776220"/>
            <a:ext cx="10852150" cy="1728470"/>
          </a:xfrm>
        </p:spPr>
        <p:txBody>
          <a:bodyPr/>
          <a:p>
            <a:pPr marL="0" indent="0">
              <a:buNone/>
            </a:pPr>
            <a:r>
              <a:rPr lang="en-US" altLang="zh-CN" sz="7200"/>
              <a:t>Thanks for your listening!</a:t>
            </a:r>
            <a:endParaRPr lang="en-US" altLang="zh-CN" sz="7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20、21、22、23、26、31、34、36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63"/>
  <p:tag name="KSO_WM_UNIT_ID" val="custom20204363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ID" val="custom202043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3"/>
  <p:tag name="KSO_WM_SLIDE_LAYOUT" val="a_b"/>
  <p:tag name="KSO_WM_SLIDE_LAYOUT_CNT" val="1_1"/>
  <p:tag name="KSO_WM_UNIT_SHOW_EDIT_AREA_INDICATION" val="1"/>
  <p:tag name="KSO_WM_TEMPLATE_THUMBS_INDEX" val="1、4、7、9、12、13、17、20、21、22、23、26、31、34、36"/>
  <p:tag name="KSO_WM_TEMPLATE_MASTER_THUMB_INDEX" val="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63"/>
</p:tagLst>
</file>

<file path=ppt/tags/tag145.xml><?xml version="1.0" encoding="utf-8"?>
<p:tagLst xmlns:p="http://schemas.openxmlformats.org/presentationml/2006/main">
  <p:tag name="commondata" val="eyJoZGlkIjoiZjYxMThkNzVmNWY3ZjRlYjgwZWU5M2ZmMTFmNWQ0M2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59685"/>
      </a:accent1>
      <a:accent2>
        <a:srgbClr val="9D9986"/>
      </a:accent2>
      <a:accent3>
        <a:srgbClr val="959D8A"/>
      </a:accent3>
      <a:accent4>
        <a:srgbClr val="8DA091"/>
      </a:accent4>
      <a:accent5>
        <a:srgbClr val="87A29A"/>
      </a:accent5>
      <a:accent6>
        <a:srgbClr val="85A4A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2321</Words>
  <Application>WPS 演示</Application>
  <PresentationFormat>宽屏</PresentationFormat>
  <Paragraphs>61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Brush Script MT</vt:lpstr>
      <vt:lpstr>1_Office 主题​​</vt:lpstr>
      <vt:lpstr>工作汇报总结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呵呵</cp:lastModifiedBy>
  <cp:revision>155</cp:revision>
  <dcterms:created xsi:type="dcterms:W3CDTF">2019-06-19T02:08:00Z</dcterms:created>
  <dcterms:modified xsi:type="dcterms:W3CDTF">2025-05-26T08:41:56Z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15AA34EF39864A1CB29A812F3E400577_11</vt:lpwstr>
  </property>
</Properties>
</file>