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272" y="-2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736DD-B980-49EC-90F0-CB68234C84D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5A19E-A9F6-4072-98FF-69E6B609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2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5A19E-A9F6-4072-98FF-69E6B60905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7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5A19E-A9F6-4072-98FF-69E6B60905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9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7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5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9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7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5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9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BBB0-A062-4D70-A02F-A76D540D1E14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11EA-8AA4-40B0-A2E2-5B6D450F2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9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E938A33-4828-0872-36BE-FA9C5222C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9" y="1213475"/>
            <a:ext cx="1728219" cy="172821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80920C7-0ABF-C229-15E2-A5D17F9B8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4" y="1213475"/>
            <a:ext cx="1728219" cy="172821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4D70D7D-C972-43EC-26BA-82574677C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89" y="1213475"/>
            <a:ext cx="1728219" cy="172821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2CF87B9-0CDE-F8CC-4565-EB5B2522C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9" y="2730098"/>
            <a:ext cx="1728219" cy="172821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A01E3D1-D54E-C2A4-082B-0E5A81418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4" y="2730098"/>
            <a:ext cx="1728219" cy="172821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1B34096-2B60-3062-2759-D8A5057F0A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89" y="2730098"/>
            <a:ext cx="1728219" cy="172821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075F52C-8493-548A-08D9-E766407C2ED8}"/>
              </a:ext>
            </a:extLst>
          </p:cNvPr>
          <p:cNvSpPr txBox="1"/>
          <p:nvPr/>
        </p:nvSpPr>
        <p:spPr>
          <a:xfrm>
            <a:off x="908629" y="876432"/>
            <a:ext cx="2552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Method and threshold in edge selection: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BACABD-B048-095D-CA80-34E1EBD88AEA}"/>
              </a:ext>
            </a:extLst>
          </p:cNvPr>
          <p:cNvSpPr txBox="1"/>
          <p:nvPr/>
        </p:nvSpPr>
        <p:spPr>
          <a:xfrm>
            <a:off x="908629" y="1130348"/>
            <a:ext cx="1774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Pearson's correlation |r| &gt; 0.25.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A70B5E-3980-301D-ACDD-920B0E8AAC2A}"/>
              </a:ext>
            </a:extLst>
          </p:cNvPr>
          <p:cNvSpPr txBox="1"/>
          <p:nvPr/>
        </p:nvSpPr>
        <p:spPr>
          <a:xfrm>
            <a:off x="910276" y="4458317"/>
            <a:ext cx="1774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Pearson's correlation 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&lt; 0.01.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5FAAF2B-7B8F-F0E5-0B86-13C6A50DAB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0" y="4542770"/>
            <a:ext cx="1700787" cy="17007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DF2B4C8-B7FD-C5C8-2AF2-D95A3068A8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4" y="4542770"/>
            <a:ext cx="1700787" cy="170078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320EBEA-2A80-E103-B084-EA672101D6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89" y="4540903"/>
            <a:ext cx="1700787" cy="170078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0E20246B-214B-E6BD-5DD7-D9F04B2CB8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0" y="6027317"/>
            <a:ext cx="1700787" cy="170078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DAEEA10-EA41-7818-B4C8-E5B2AF1F8C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0" y="6028215"/>
            <a:ext cx="1700787" cy="170078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FBCEA5D-DA29-FFB8-BCA7-FAD4651EAA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00" y="6028215"/>
            <a:ext cx="1700787" cy="1700787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189F1EDC-4495-0C99-DEC8-D7704B50736F}"/>
              </a:ext>
            </a:extLst>
          </p:cNvPr>
          <p:cNvSpPr txBox="1"/>
          <p:nvPr/>
        </p:nvSpPr>
        <p:spPr>
          <a:xfrm>
            <a:off x="914205" y="7690319"/>
            <a:ext cx="1963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Spearman’s correlation 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&lt; 0.01.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C6DC46CE-A572-6A1F-74DF-3C5479C4B0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0" y="7769063"/>
            <a:ext cx="1700787" cy="170078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9DB76E1-B812-0298-6845-D52A162FB8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0" y="7768800"/>
            <a:ext cx="1700787" cy="1700787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2A176F2-623D-52D8-F680-92C141A289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00" y="7768800"/>
            <a:ext cx="1700787" cy="170078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95223AC8-B57D-8D26-0FAA-EACEEE4763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00" y="9258383"/>
            <a:ext cx="1700787" cy="1700787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A104F2EA-CE4A-FB97-004D-CB42D5479C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0" y="9259200"/>
            <a:ext cx="1700787" cy="1700787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434FF045-5C6B-48A8-98A1-2B1A6C7820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0" y="9259200"/>
            <a:ext cx="1700787" cy="1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E938A33-4828-0872-36BE-FA9C5222C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9" y="1213475"/>
            <a:ext cx="1728219" cy="172821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80920C7-0ABF-C229-15E2-A5D17F9B8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4" y="1213475"/>
            <a:ext cx="1728219" cy="172821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4D70D7D-C972-43EC-26BA-82574677C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89" y="1213475"/>
            <a:ext cx="1728219" cy="172821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2CF87B9-0CDE-F8CC-4565-EB5B2522C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9" y="2730098"/>
            <a:ext cx="1728219" cy="172821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A01E3D1-D54E-C2A4-082B-0E5A81418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4" y="2730098"/>
            <a:ext cx="1728219" cy="172821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1B34096-2B60-3062-2759-D8A5057F0A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89" y="2730098"/>
            <a:ext cx="1728219" cy="172821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075F52C-8493-548A-08D9-E766407C2ED8}"/>
              </a:ext>
            </a:extLst>
          </p:cNvPr>
          <p:cNvSpPr txBox="1"/>
          <p:nvPr/>
        </p:nvSpPr>
        <p:spPr>
          <a:xfrm>
            <a:off x="908629" y="876432"/>
            <a:ext cx="2552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Method and threshold in edge selection: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BACABD-B048-095D-CA80-34E1EBD88AEA}"/>
              </a:ext>
            </a:extLst>
          </p:cNvPr>
          <p:cNvSpPr txBox="1"/>
          <p:nvPr/>
        </p:nvSpPr>
        <p:spPr>
          <a:xfrm>
            <a:off x="908629" y="1130348"/>
            <a:ext cx="1774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Pearson's correlation |r| &gt; 0.25.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A70B5E-3980-301D-ACDD-920B0E8AAC2A}"/>
              </a:ext>
            </a:extLst>
          </p:cNvPr>
          <p:cNvSpPr txBox="1"/>
          <p:nvPr/>
        </p:nvSpPr>
        <p:spPr>
          <a:xfrm>
            <a:off x="910276" y="4458317"/>
            <a:ext cx="1774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Pearson's correlation 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&lt; 0.01.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5FAAF2B-7B8F-F0E5-0B86-13C6A50DAB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0" y="4542770"/>
            <a:ext cx="1700787" cy="17007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DF2B4C8-B7FD-C5C8-2AF2-D95A3068A8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4" y="4542770"/>
            <a:ext cx="1700787" cy="170078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320EBEA-2A80-E103-B084-EA672101D6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89" y="4540903"/>
            <a:ext cx="1700787" cy="170078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0E20246B-214B-E6BD-5DD7-D9F04B2CB8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0" y="6027317"/>
            <a:ext cx="1700787" cy="170078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DAEEA10-EA41-7818-B4C8-E5B2AF1F8C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0" y="6028215"/>
            <a:ext cx="1700787" cy="170078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FBCEA5D-DA29-FFB8-BCA7-FAD4651EAA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00" y="6028215"/>
            <a:ext cx="1700787" cy="1700787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189F1EDC-4495-0C99-DEC8-D7704B50736F}"/>
              </a:ext>
            </a:extLst>
          </p:cNvPr>
          <p:cNvSpPr txBox="1"/>
          <p:nvPr/>
        </p:nvSpPr>
        <p:spPr>
          <a:xfrm>
            <a:off x="914205" y="7690319"/>
            <a:ext cx="2282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Partial Spearman’s correlation 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&lt; 0.01.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684A0F-316A-4711-5A94-7DF009DC6B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89" y="7768800"/>
            <a:ext cx="1700787" cy="1700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EC787C-89FB-8DF8-2EDF-918DC9A35F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89" y="9259200"/>
            <a:ext cx="1700787" cy="17007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022EC5-71B3-425F-3D94-C1ABD26D72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0" y="9259200"/>
            <a:ext cx="1700787" cy="17007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8D5C8F-09C0-91B8-F1ED-33AB6C338B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0" y="7768800"/>
            <a:ext cx="1700787" cy="17007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57E95B-C359-2B26-4797-8DCBFC26792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0" y="9259200"/>
            <a:ext cx="1700787" cy="17007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051DBC-6370-2157-1DBD-161B17FD82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0" y="7768800"/>
            <a:ext cx="1700787" cy="1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5B620B87-29F2-2136-F703-27DCF3DE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31" y="6163191"/>
            <a:ext cx="4804064" cy="327383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A110CFF-BBF7-93E4-7AA3-8FCCAD4A1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114" y="2367033"/>
            <a:ext cx="4828450" cy="357866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130F34C-F5EA-9538-587F-50C6E0838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024" y="6240478"/>
            <a:ext cx="4804064" cy="326773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1A3799C-B426-2BAF-E1C0-0EA59493B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810" y="3497350"/>
            <a:ext cx="4804064" cy="3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7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50E538-E588-E63F-10CF-506770149414}"/>
              </a:ext>
            </a:extLst>
          </p:cNvPr>
          <p:cNvGrpSpPr>
            <a:grpSpLocks noChangeAspect="1"/>
          </p:cNvGrpSpPr>
          <p:nvPr/>
        </p:nvGrpSpPr>
        <p:grpSpPr>
          <a:xfrm>
            <a:off x="451413" y="528949"/>
            <a:ext cx="8062387" cy="5979638"/>
            <a:chOff x="908629" y="876432"/>
            <a:chExt cx="4829479" cy="358188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09E6A3F-E1AA-9738-E79E-3E587984A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629" y="1213475"/>
              <a:ext cx="1728219" cy="172821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EED7A02-153C-F193-25C9-1BAE05BA9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924" y="1213475"/>
              <a:ext cx="1728219" cy="172821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6186DF6-8CCB-AC44-A305-E05B376C4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889" y="1213475"/>
              <a:ext cx="1728219" cy="172821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99E09C1-B8B3-9DED-F2B0-1EE37243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629" y="2730098"/>
              <a:ext cx="1728219" cy="172821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F860E9B-2FCD-F248-C9D7-F7A8D19B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924" y="2730098"/>
              <a:ext cx="1728219" cy="172821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FBEA53A-1627-EAD2-AC6B-617C0F609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889" y="2730098"/>
              <a:ext cx="1728219" cy="172821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8293EA3-9694-4A4F-3BF5-45C3F11DE8A4}"/>
                </a:ext>
              </a:extLst>
            </p:cNvPr>
            <p:cNvSpPr txBox="1"/>
            <p:nvPr/>
          </p:nvSpPr>
          <p:spPr>
            <a:xfrm>
              <a:off x="908629" y="876432"/>
              <a:ext cx="2552022" cy="156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Method and threshold in edge selection:</a:t>
              </a:r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64F09CF-A0FB-CDD9-84CA-9513E4BBA120}"/>
                </a:ext>
              </a:extLst>
            </p:cNvPr>
            <p:cNvSpPr txBox="1"/>
            <p:nvPr/>
          </p:nvSpPr>
          <p:spPr>
            <a:xfrm>
              <a:off x="908629" y="1130348"/>
              <a:ext cx="1774614" cy="147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Pearson's correlation |r| &gt; 0.25.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BAA4C3-EBFF-6590-E3A0-E489F404F823}"/>
              </a:ext>
            </a:extLst>
          </p:cNvPr>
          <p:cNvGrpSpPr>
            <a:grpSpLocks noChangeAspect="1"/>
          </p:cNvGrpSpPr>
          <p:nvPr/>
        </p:nvGrpSpPr>
        <p:grpSpPr>
          <a:xfrm>
            <a:off x="534966" y="6560566"/>
            <a:ext cx="8064000" cy="5490191"/>
            <a:chOff x="907200" y="4458317"/>
            <a:chExt cx="4803987" cy="327068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477F0F-1717-9A53-17B2-FA3C73E6A061}"/>
                </a:ext>
              </a:extLst>
            </p:cNvPr>
            <p:cNvSpPr txBox="1"/>
            <p:nvPr/>
          </p:nvSpPr>
          <p:spPr>
            <a:xfrm>
              <a:off x="910276" y="4458317"/>
              <a:ext cx="1774614" cy="14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Pearson's correlation </a:t>
              </a:r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 &lt; 0.01.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282E725-16AE-2FBF-0CF4-52F81509E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00" y="4542770"/>
              <a:ext cx="1700787" cy="170078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282BACB-132C-A3F6-1AC4-D02706AC5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924" y="4542770"/>
              <a:ext cx="1700787" cy="170078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D9F4BA6-1176-CE88-398D-6AF6BD1C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889" y="4540903"/>
              <a:ext cx="1700787" cy="170078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348D1F8-D93F-2AB9-9803-6DAA7686E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00" y="6027317"/>
              <a:ext cx="1700787" cy="170078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746DD88-F4B1-47A6-57EA-E7EF9395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000" y="6028215"/>
              <a:ext cx="1700787" cy="170078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D9F3FEE-FF3D-58A9-3983-DC7114E8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400" y="6028215"/>
              <a:ext cx="1700787" cy="1700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68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78D0D2-3A14-F8AC-532B-02FE13F2EE06}"/>
              </a:ext>
            </a:extLst>
          </p:cNvPr>
          <p:cNvGrpSpPr>
            <a:grpSpLocks noChangeAspect="1"/>
          </p:cNvGrpSpPr>
          <p:nvPr/>
        </p:nvGrpSpPr>
        <p:grpSpPr>
          <a:xfrm>
            <a:off x="907199" y="7690319"/>
            <a:ext cx="8064000" cy="5488483"/>
            <a:chOff x="907200" y="7690319"/>
            <a:chExt cx="4803987" cy="326966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07E73F7-48A0-41FA-7A50-B4F9EB367699}"/>
                </a:ext>
              </a:extLst>
            </p:cNvPr>
            <p:cNvSpPr txBox="1"/>
            <p:nvPr/>
          </p:nvSpPr>
          <p:spPr>
            <a:xfrm>
              <a:off x="914205" y="7690319"/>
              <a:ext cx="1963040" cy="14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Spearman’s correlation </a:t>
              </a:r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 &lt; 0.01.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2D721D8-63B9-8E6B-0763-5B7C652E8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00" y="7769063"/>
              <a:ext cx="1700787" cy="170078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037102F-82A4-CFDA-9707-AD5634F69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000" y="7768800"/>
              <a:ext cx="1700787" cy="170078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C4200D2-DD21-94CF-46A2-D6FD74592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400" y="7768800"/>
              <a:ext cx="1700787" cy="170078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0E5F320-857B-6DC6-514B-B979BEF0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400" y="9258383"/>
              <a:ext cx="1700787" cy="170078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987A96E-2A80-7783-B34C-3F58C059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000" y="9259200"/>
              <a:ext cx="1700787" cy="170078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2401E60-0AF4-2BBD-7D35-AC8A975E3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00" y="9259200"/>
              <a:ext cx="1700787" cy="1700787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8850E1-E3EA-2064-F58B-9496E9196FA4}"/>
              </a:ext>
            </a:extLst>
          </p:cNvPr>
          <p:cNvGrpSpPr>
            <a:grpSpLocks noChangeAspect="1"/>
          </p:cNvGrpSpPr>
          <p:nvPr/>
        </p:nvGrpSpPr>
        <p:grpSpPr>
          <a:xfrm>
            <a:off x="1230881" y="4168453"/>
            <a:ext cx="8064000" cy="5489067"/>
            <a:chOff x="907200" y="7690319"/>
            <a:chExt cx="4803476" cy="326966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758C52-3872-BD49-944B-AE8957105EBE}"/>
                </a:ext>
              </a:extLst>
            </p:cNvPr>
            <p:cNvSpPr txBox="1"/>
            <p:nvPr/>
          </p:nvSpPr>
          <p:spPr>
            <a:xfrm>
              <a:off x="914205" y="7690319"/>
              <a:ext cx="2282416" cy="14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Partial Spearman’s correlation </a:t>
              </a:r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 &lt; 0.01.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7523099-53F9-2B03-7F46-2081C3B1E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889" y="7768800"/>
              <a:ext cx="1700787" cy="170078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A783931-FFAC-56F8-B2CA-1F8628832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889" y="9259200"/>
              <a:ext cx="1700787" cy="170078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CD9DFD1-D627-EA57-FE49-2D83EBD4B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000" y="9259200"/>
              <a:ext cx="1700787" cy="170078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12D7647-8516-7DD9-F93F-DDF359075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000" y="7768800"/>
              <a:ext cx="1700787" cy="170078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B0FC5E9-54B2-8A05-22ED-F6C4ABEF4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00" y="9259200"/>
              <a:ext cx="1700787" cy="170078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575FA87-6571-1315-D6C1-1F511EDD8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00" y="7768800"/>
              <a:ext cx="1700787" cy="1700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79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91</Words>
  <Application>Microsoft Office PowerPoint</Application>
  <PresentationFormat>A3 纸张(297x420 毫米)</PresentationFormat>
  <Paragraphs>15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Louie</dc:creator>
  <cp:lastModifiedBy>S Louie</cp:lastModifiedBy>
  <cp:revision>2</cp:revision>
  <dcterms:created xsi:type="dcterms:W3CDTF">2022-11-11T14:19:44Z</dcterms:created>
  <dcterms:modified xsi:type="dcterms:W3CDTF">2022-11-11T15:19:27Z</dcterms:modified>
</cp:coreProperties>
</file>