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82.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30" r:id="rId5"/>
    <p:sldMasterId id="2147483731" r:id="rId6"/>
    <p:sldMasterId id="2147483732" r:id="rId7"/>
    <p:sldMasterId id="2147483733"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Lst>
  <p:sldSz cy="5143500" cx="9144000"/>
  <p:notesSz cx="6858000" cy="9144000"/>
  <p:embeddedFontLst>
    <p:embeddedFont>
      <p:font typeface="Poppins"/>
      <p:regular r:id="rId30"/>
      <p:bold r:id="rId31"/>
      <p:italic r:id="rId32"/>
      <p:boldItalic r:id="rId33"/>
    </p:embeddedFont>
    <p:embeddedFont>
      <p:font typeface="Fira Sans Extra Condensed Medium"/>
      <p:regular r:id="rId34"/>
      <p:bold r:id="rId35"/>
      <p:italic r:id="rId36"/>
      <p:boldItalic r:id="rId37"/>
    </p:embeddedFont>
    <p:embeddedFont>
      <p:font typeface="Roboto Condensed"/>
      <p:regular r:id="rId38"/>
      <p:bold r:id="rId39"/>
      <p:italic r:id="rId40"/>
      <p:boldItalic r:id="rId41"/>
    </p:embeddedFont>
    <p:embeddedFont>
      <p:font typeface="Montserrat Alternates"/>
      <p:regular r:id="rId42"/>
      <p:bold r:id="rId43"/>
      <p:italic r:id="rId44"/>
      <p:boldItalic r:id="rId45"/>
    </p:embeddedFont>
    <p:embeddedFont>
      <p:font typeface="Quicksand"/>
      <p:regular r:id="rId46"/>
      <p:bold r:id="rId47"/>
    </p:embeddedFont>
    <p:embeddedFont>
      <p:font typeface="Montserrat Alternates ExtraBold"/>
      <p:bold r:id="rId48"/>
      <p:boldItalic r:id="rId49"/>
    </p:embeddedFont>
    <p:embeddedFont>
      <p:font typeface="Arial Black"/>
      <p:regular r:id="rId50"/>
    </p:embeddedFont>
    <p:embeddedFont>
      <p:font typeface="Quicksand Medium"/>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1ADD39-0A41-4B37-ABA3-9936B5234A3D}">
  <a:tblStyle styleId="{3B1ADD39-0A41-4B37-ABA3-9936B5234A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Condensed-italic.fntdata"/><Relationship Id="rId42" Type="http://schemas.openxmlformats.org/officeDocument/2006/relationships/font" Target="fonts/MontserratAlternates-regular.fntdata"/><Relationship Id="rId41" Type="http://schemas.openxmlformats.org/officeDocument/2006/relationships/font" Target="fonts/RobotoCondensed-boldItalic.fntdata"/><Relationship Id="rId44" Type="http://schemas.openxmlformats.org/officeDocument/2006/relationships/font" Target="fonts/MontserratAlternates-italic.fntdata"/><Relationship Id="rId43" Type="http://schemas.openxmlformats.org/officeDocument/2006/relationships/font" Target="fonts/MontserratAlternates-bold.fntdata"/><Relationship Id="rId46" Type="http://schemas.openxmlformats.org/officeDocument/2006/relationships/font" Target="fonts/Quicksand-regular.fntdata"/><Relationship Id="rId45" Type="http://schemas.openxmlformats.org/officeDocument/2006/relationships/font" Target="fonts/MontserratAlternates-boldItalic.fntdata"/><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font" Target="fonts/MontserratAlternatesExtraBold-bold.fntdata"/><Relationship Id="rId47" Type="http://schemas.openxmlformats.org/officeDocument/2006/relationships/font" Target="fonts/Quicksand-bold.fntdata"/><Relationship Id="rId49" Type="http://schemas.openxmlformats.org/officeDocument/2006/relationships/font" Target="fonts/MontserratAlternatesExtraBold-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font" Target="fonts/Poppins-bold.fntdata"/><Relationship Id="rId30" Type="http://schemas.openxmlformats.org/officeDocument/2006/relationships/font" Target="fonts/Poppins-regular.fntdata"/><Relationship Id="rId33" Type="http://schemas.openxmlformats.org/officeDocument/2006/relationships/font" Target="fonts/Poppins-boldItalic.fntdata"/><Relationship Id="rId32" Type="http://schemas.openxmlformats.org/officeDocument/2006/relationships/font" Target="fonts/Poppins-italic.fntdata"/><Relationship Id="rId35" Type="http://schemas.openxmlformats.org/officeDocument/2006/relationships/font" Target="fonts/FiraSansExtraCondensedMedium-bold.fntdata"/><Relationship Id="rId34" Type="http://schemas.openxmlformats.org/officeDocument/2006/relationships/font" Target="fonts/FiraSansExtraCondensedMedium-regular.fntdata"/><Relationship Id="rId37" Type="http://schemas.openxmlformats.org/officeDocument/2006/relationships/font" Target="fonts/FiraSansExtraCondensedMedium-boldItalic.fntdata"/><Relationship Id="rId36" Type="http://schemas.openxmlformats.org/officeDocument/2006/relationships/font" Target="fonts/FiraSansExtraCondensedMedium-italic.fntdata"/><Relationship Id="rId39" Type="http://schemas.openxmlformats.org/officeDocument/2006/relationships/font" Target="fonts/RobotoCondensed-bold.fntdata"/><Relationship Id="rId38" Type="http://schemas.openxmlformats.org/officeDocument/2006/relationships/font" Target="fonts/RobotoCondensed-regular.fntdata"/><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font" Target="fonts/QuicksandMedium-regular.fntdata"/><Relationship Id="rId50" Type="http://schemas.openxmlformats.org/officeDocument/2006/relationships/font" Target="fonts/ArialBlack-regular.fntdata"/><Relationship Id="rId52" Type="http://schemas.openxmlformats.org/officeDocument/2006/relationships/font" Target="fonts/QuicksandMedium-bold.fntdata"/><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3af79392a9_0_3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g33af79392a9_0_3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3af79392a9_0_2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3af79392a9_0_2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33af79392a9_0_2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3af79392a9_0_2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3af79392a9_0_2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3af79392a9_0_2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3af79392a9_0_2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3af79392a9_0_2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3af79392a9_0_2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3af79392a9_0_2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Flutter packages are reusable libraries that extend the functionality of Flutter apps. They allow developers to add features like API calls, state management, animations, and database access without writing everything from scratch.</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3af79392a9_0_2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3af79392a9_0_2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33af79392a9_0_2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33af79392a9_0_2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33af79392a9_0_2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33af79392a9_0_2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33af79392a9_0_2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33af79392a9_0_2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33af79392a9_0_2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33af79392a9_0_2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3af79392a9_0_1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3af79392a9_0_1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33af79392a9_0_29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1" name="Google Shape;751;g33af79392a9_0_29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3af79392a9_0_1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3af79392a9_0_1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3af79392a9_0_1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3af79392a9_0_1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open-source UI toolkit developed by Google, to build natively compiled applications for mobile (Android &amp; iOS), web, and desktop from a single codebase.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3af79392a9_0_19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3af79392a9_0_1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3af79392a9_0_2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3af79392a9_0_2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3af79392a9_0_2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3af79392a9_0_2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33af79392a9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33af79392a9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33af79392a9_0_2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33af79392a9_0_2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tBDfr" TargetMode="Externa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tBDfr" TargetMode="Externa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52" name="Google Shape;52;p13"/>
          <p:cNvSpPr txBox="1"/>
          <p:nvPr>
            <p:ph type="title"/>
          </p:nvPr>
        </p:nvSpPr>
        <p:spPr>
          <a:xfrm>
            <a:off x="766550" y="273312"/>
            <a:ext cx="5126400" cy="1849800"/>
          </a:xfrm>
          <a:prstGeom prst="rect">
            <a:avLst/>
          </a:prstGeom>
        </p:spPr>
        <p:txBody>
          <a:bodyPr anchorCtr="0" anchor="b" bIns="91425" lIns="91425" spcFirstLastPara="1" rIns="91425" wrap="square" tIns="91425">
            <a:normAutofit/>
          </a:bodyPr>
          <a:lstStyle>
            <a:lvl1pPr lvl="0" algn="ctr">
              <a:lnSpc>
                <a:spcPct val="80000"/>
              </a:lnSpc>
              <a:spcBef>
                <a:spcPts val="0"/>
              </a:spcBef>
              <a:spcAft>
                <a:spcPts val="0"/>
              </a:spcAft>
              <a:buSzPts val="5000"/>
              <a:buNone/>
              <a:defRPr sz="3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53" name="Google Shape;53;p13"/>
          <p:cNvSpPr txBox="1"/>
          <p:nvPr>
            <p:ph idx="1" type="subTitle"/>
          </p:nvPr>
        </p:nvSpPr>
        <p:spPr>
          <a:xfrm>
            <a:off x="860750" y="2210925"/>
            <a:ext cx="4938000" cy="1989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54" name="Shape 54"/>
        <p:cNvGrpSpPr/>
        <p:nvPr/>
      </p:nvGrpSpPr>
      <p:grpSpPr>
        <a:xfrm>
          <a:off x="0" y="0"/>
          <a:ext cx="0" cy="0"/>
          <a:chOff x="0" y="0"/>
          <a:chExt cx="0" cy="0"/>
        </a:xfrm>
      </p:grpSpPr>
      <p:pic>
        <p:nvPicPr>
          <p:cNvPr id="55" name="Google Shape;55;p14"/>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56" name="Google Shape;56;p14"/>
          <p:cNvSpPr txBox="1"/>
          <p:nvPr>
            <p:ph type="title"/>
          </p:nvPr>
        </p:nvSpPr>
        <p:spPr>
          <a:xfrm>
            <a:off x="2877875" y="800100"/>
            <a:ext cx="5178300" cy="1769400"/>
          </a:xfrm>
          <a:prstGeom prst="rect">
            <a:avLst/>
          </a:prstGeom>
        </p:spPr>
        <p:txBody>
          <a:bodyPr anchorCtr="0" anchor="b" bIns="91425" lIns="91425" spcFirstLastPara="1" rIns="91425" wrap="square" tIns="91425">
            <a:normAutofit/>
          </a:bodyPr>
          <a:lstStyle>
            <a:lvl1pPr lvl="0">
              <a:lnSpc>
                <a:spcPct val="80000"/>
              </a:lnSpc>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7" name="Google Shape;57;p14"/>
          <p:cNvSpPr txBox="1"/>
          <p:nvPr>
            <p:ph hasCustomPrompt="1" idx="2" type="title"/>
          </p:nvPr>
        </p:nvSpPr>
        <p:spPr>
          <a:xfrm>
            <a:off x="1087834" y="1463925"/>
            <a:ext cx="1685100" cy="1963500"/>
          </a:xfrm>
          <a:prstGeom prst="rect">
            <a:avLst/>
          </a:prstGeom>
        </p:spPr>
        <p:txBody>
          <a:bodyPr anchorCtr="0" anchor="ctr" bIns="91425" lIns="91425" spcFirstLastPara="1" rIns="91425" wrap="square" tIns="91425">
            <a:normAutofit/>
          </a:bodyPr>
          <a:lstStyle>
            <a:lvl1pPr lvl="0" algn="r">
              <a:spcBef>
                <a:spcPts val="0"/>
              </a:spcBef>
              <a:spcAft>
                <a:spcPts val="0"/>
              </a:spcAft>
              <a:buSzPts val="12000"/>
              <a:buNone/>
              <a:defRPr sz="10000">
                <a:solidFill>
                  <a:schemeClr val="accent5"/>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8" name="Google Shape;58;p14"/>
          <p:cNvSpPr txBox="1"/>
          <p:nvPr>
            <p:ph idx="1" type="subTitle"/>
          </p:nvPr>
        </p:nvSpPr>
        <p:spPr>
          <a:xfrm>
            <a:off x="2877850" y="2686800"/>
            <a:ext cx="5178300" cy="1227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800">
                <a:latin typeface="Poppins"/>
                <a:ea typeface="Poppins"/>
                <a:cs typeface="Poppins"/>
                <a:sym typeface="Poppins"/>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59" name="Shape 59"/>
        <p:cNvGrpSpPr/>
        <p:nvPr/>
      </p:nvGrpSpPr>
      <p:grpSpPr>
        <a:xfrm>
          <a:off x="0" y="0"/>
          <a:ext cx="0" cy="0"/>
          <a:chOff x="0" y="0"/>
          <a:chExt cx="0" cy="0"/>
        </a:xfrm>
      </p:grpSpPr>
      <p:pic>
        <p:nvPicPr>
          <p:cNvPr id="60" name="Google Shape;60;p15"/>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61" name="Google Shape;61;p15"/>
          <p:cNvSpPr txBox="1"/>
          <p:nvPr>
            <p:ph type="ctrTitle"/>
          </p:nvPr>
        </p:nvSpPr>
        <p:spPr>
          <a:xfrm>
            <a:off x="3602475" y="2657475"/>
            <a:ext cx="1972500" cy="500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600"/>
              <a:buNone/>
              <a:defRPr sz="22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62" name="Google Shape;62;p15"/>
          <p:cNvSpPr txBox="1"/>
          <p:nvPr>
            <p:ph idx="1" type="subTitle"/>
          </p:nvPr>
        </p:nvSpPr>
        <p:spPr>
          <a:xfrm>
            <a:off x="3602477" y="3084553"/>
            <a:ext cx="1972500" cy="1009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5"/>
          <p:cNvSpPr txBox="1"/>
          <p:nvPr>
            <p:ph idx="2" type="ctrTitle"/>
          </p:nvPr>
        </p:nvSpPr>
        <p:spPr>
          <a:xfrm>
            <a:off x="875400" y="2657475"/>
            <a:ext cx="1972500" cy="500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600"/>
              <a:buNone/>
              <a:defRPr sz="22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64" name="Google Shape;64;p15"/>
          <p:cNvSpPr txBox="1"/>
          <p:nvPr>
            <p:ph idx="3" type="subTitle"/>
          </p:nvPr>
        </p:nvSpPr>
        <p:spPr>
          <a:xfrm>
            <a:off x="875400" y="3081072"/>
            <a:ext cx="1972500" cy="1013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 name="Google Shape;65;p15"/>
          <p:cNvSpPr txBox="1"/>
          <p:nvPr>
            <p:ph idx="4" type="title"/>
          </p:nvPr>
        </p:nvSpPr>
        <p:spPr>
          <a:xfrm>
            <a:off x="720000" y="368825"/>
            <a:ext cx="7704000" cy="572700"/>
          </a:xfrm>
          <a:prstGeom prst="rect">
            <a:avLst/>
          </a:prstGeom>
        </p:spPr>
        <p:txBody>
          <a:bodyPr anchorCtr="0" anchor="t"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5"/>
          <p:cNvSpPr txBox="1"/>
          <p:nvPr>
            <p:ph idx="5" type="ctrTitle"/>
          </p:nvPr>
        </p:nvSpPr>
        <p:spPr>
          <a:xfrm>
            <a:off x="6296025" y="2657475"/>
            <a:ext cx="1972500" cy="500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600"/>
              <a:buNone/>
              <a:defRPr sz="22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67" name="Google Shape;67;p15"/>
          <p:cNvSpPr txBox="1"/>
          <p:nvPr>
            <p:ph idx="6" type="subTitle"/>
          </p:nvPr>
        </p:nvSpPr>
        <p:spPr>
          <a:xfrm>
            <a:off x="6296028" y="3084553"/>
            <a:ext cx="1972500" cy="1009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1" name="Shape 71"/>
        <p:cNvGrpSpPr/>
        <p:nvPr/>
      </p:nvGrpSpPr>
      <p:grpSpPr>
        <a:xfrm>
          <a:off x="0" y="0"/>
          <a:ext cx="0" cy="0"/>
          <a:chOff x="0" y="0"/>
          <a:chExt cx="0" cy="0"/>
        </a:xfrm>
      </p:grpSpPr>
      <p:pic>
        <p:nvPicPr>
          <p:cNvPr id="72" name="Google Shape;72;p17"/>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73" name="Google Shape;73;p17"/>
          <p:cNvSpPr txBox="1"/>
          <p:nvPr>
            <p:ph type="ctrTitle"/>
          </p:nvPr>
        </p:nvSpPr>
        <p:spPr>
          <a:xfrm>
            <a:off x="720050" y="558525"/>
            <a:ext cx="7704000" cy="1676100"/>
          </a:xfrm>
          <a:prstGeom prst="rect">
            <a:avLst/>
          </a:prstGeom>
        </p:spPr>
        <p:txBody>
          <a:bodyPr anchorCtr="0" anchor="ctr" bIns="91425" lIns="91425" spcFirstLastPara="1" rIns="91425" wrap="square" tIns="91425">
            <a:noAutofit/>
          </a:bodyPr>
          <a:lstStyle>
            <a:lvl1pPr lvl="0" algn="ctr">
              <a:lnSpc>
                <a:spcPct val="70000"/>
              </a:lnSpc>
              <a:spcBef>
                <a:spcPts val="0"/>
              </a:spcBef>
              <a:spcAft>
                <a:spcPts val="0"/>
              </a:spcAft>
              <a:buSzPts val="5200"/>
              <a:buNone/>
              <a:defRPr b="1" sz="6000">
                <a:latin typeface="Montserrat Alternates"/>
                <a:ea typeface="Montserrat Alternates"/>
                <a:cs typeface="Montserrat Alternates"/>
                <a:sym typeface="Montserrat Alternate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74" name="Google Shape;74;p17"/>
          <p:cNvSpPr txBox="1"/>
          <p:nvPr>
            <p:ph idx="1" type="subTitle"/>
          </p:nvPr>
        </p:nvSpPr>
        <p:spPr>
          <a:xfrm>
            <a:off x="866825" y="2181975"/>
            <a:ext cx="7410300" cy="71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pic>
        <p:nvPicPr>
          <p:cNvPr id="76" name="Google Shape;76;p18"/>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77" name="Google Shape;77;p18"/>
          <p:cNvSpPr txBox="1"/>
          <p:nvPr>
            <p:ph type="title"/>
          </p:nvPr>
        </p:nvSpPr>
        <p:spPr>
          <a:xfrm>
            <a:off x="2877875" y="800100"/>
            <a:ext cx="5178300" cy="17694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8" name="Google Shape;78;p18"/>
          <p:cNvSpPr txBox="1"/>
          <p:nvPr>
            <p:ph hasCustomPrompt="1" idx="2" type="title"/>
          </p:nvPr>
        </p:nvSpPr>
        <p:spPr>
          <a:xfrm>
            <a:off x="1087834" y="1463925"/>
            <a:ext cx="1685100" cy="1963500"/>
          </a:xfrm>
          <a:prstGeom prst="rect">
            <a:avLst/>
          </a:prstGeom>
        </p:spPr>
        <p:txBody>
          <a:bodyPr anchorCtr="0" anchor="ctr" bIns="91425" lIns="91425" spcFirstLastPara="1" rIns="91425" wrap="square" tIns="91425">
            <a:noAutofit/>
          </a:bodyPr>
          <a:lstStyle>
            <a:lvl1pPr lvl="0" algn="r">
              <a:spcBef>
                <a:spcPts val="0"/>
              </a:spcBef>
              <a:spcAft>
                <a:spcPts val="0"/>
              </a:spcAft>
              <a:buSzPts val="12000"/>
              <a:buNone/>
              <a:defRPr sz="10000">
                <a:solidFill>
                  <a:schemeClr val="accent5"/>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9" name="Google Shape;79;p18"/>
          <p:cNvSpPr txBox="1"/>
          <p:nvPr>
            <p:ph idx="1" type="subTitle"/>
          </p:nvPr>
        </p:nvSpPr>
        <p:spPr>
          <a:xfrm>
            <a:off x="2877850" y="2686800"/>
            <a:ext cx="5178300" cy="1227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800">
                <a:latin typeface="Poppins"/>
                <a:ea typeface="Poppins"/>
                <a:cs typeface="Poppins"/>
                <a:sym typeface="Poppins"/>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pic>
        <p:nvPicPr>
          <p:cNvPr id="81" name="Google Shape;81;p19"/>
          <p:cNvPicPr preferRelativeResize="0"/>
          <p:nvPr/>
        </p:nvPicPr>
        <p:blipFill rotWithShape="1">
          <a:blip r:embed="rId2">
            <a:alphaModFix amt="30000"/>
          </a:blip>
          <a:srcRect b="14654" l="14650" r="14402" t="14654"/>
          <a:stretch/>
        </p:blipFill>
        <p:spPr>
          <a:xfrm>
            <a:off x="-91150" y="-51075"/>
            <a:ext cx="9359750" cy="5245649"/>
          </a:xfrm>
          <a:prstGeom prst="rect">
            <a:avLst/>
          </a:prstGeom>
          <a:noFill/>
          <a:ln>
            <a:noFill/>
          </a:ln>
        </p:spPr>
      </p:pic>
      <p:sp>
        <p:nvSpPr>
          <p:cNvPr id="82" name="Google Shape;82;p19"/>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 name="Google Shape;83;p19"/>
          <p:cNvSpPr txBox="1"/>
          <p:nvPr>
            <p:ph idx="1" type="body"/>
          </p:nvPr>
        </p:nvSpPr>
        <p:spPr>
          <a:xfrm>
            <a:off x="720000" y="1080300"/>
            <a:ext cx="7704000" cy="3488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AutoNum type="arabicPeriod"/>
              <a:defRPr sz="12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4" name="Shape 84"/>
        <p:cNvGrpSpPr/>
        <p:nvPr/>
      </p:nvGrpSpPr>
      <p:grpSpPr>
        <a:xfrm>
          <a:off x="0" y="0"/>
          <a:ext cx="0" cy="0"/>
          <a:chOff x="0" y="0"/>
          <a:chExt cx="0" cy="0"/>
        </a:xfrm>
      </p:grpSpPr>
      <p:pic>
        <p:nvPicPr>
          <p:cNvPr id="85" name="Google Shape;85;p20"/>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86" name="Google Shape;86;p20"/>
          <p:cNvSpPr txBox="1"/>
          <p:nvPr>
            <p:ph type="ctrTitle"/>
          </p:nvPr>
        </p:nvSpPr>
        <p:spPr>
          <a:xfrm>
            <a:off x="5249521" y="2648925"/>
            <a:ext cx="2283300" cy="500400"/>
          </a:xfrm>
          <a:prstGeom prst="rect">
            <a:avLst/>
          </a:prstGeom>
        </p:spPr>
        <p:txBody>
          <a:bodyPr anchorCtr="0" anchor="b" bIns="91425" lIns="91425" spcFirstLastPara="1" rIns="91425" wrap="square" tIns="91425">
            <a:noAutofit/>
          </a:bodyPr>
          <a:lstStyle>
            <a:lvl1pPr lvl="0" algn="ctr">
              <a:spcBef>
                <a:spcPts val="0"/>
              </a:spcBef>
              <a:spcAft>
                <a:spcPts val="0"/>
              </a:spcAft>
              <a:buSzPts val="1600"/>
              <a:buNone/>
              <a:defRPr sz="22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87" name="Google Shape;87;p20"/>
          <p:cNvSpPr txBox="1"/>
          <p:nvPr>
            <p:ph idx="1" type="subTitle"/>
          </p:nvPr>
        </p:nvSpPr>
        <p:spPr>
          <a:xfrm>
            <a:off x="5249524" y="3076005"/>
            <a:ext cx="2283300" cy="10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8" name="Google Shape;88;p20"/>
          <p:cNvSpPr txBox="1"/>
          <p:nvPr>
            <p:ph idx="2" type="ctrTitle"/>
          </p:nvPr>
        </p:nvSpPr>
        <p:spPr>
          <a:xfrm>
            <a:off x="1611175" y="2648925"/>
            <a:ext cx="2283300" cy="500400"/>
          </a:xfrm>
          <a:prstGeom prst="rect">
            <a:avLst/>
          </a:prstGeom>
        </p:spPr>
        <p:txBody>
          <a:bodyPr anchorCtr="0" anchor="b" bIns="91425" lIns="91425" spcFirstLastPara="1" rIns="91425" wrap="square" tIns="91425">
            <a:noAutofit/>
          </a:bodyPr>
          <a:lstStyle>
            <a:lvl1pPr lvl="0" algn="ctr">
              <a:spcBef>
                <a:spcPts val="0"/>
              </a:spcBef>
              <a:spcAft>
                <a:spcPts val="0"/>
              </a:spcAft>
              <a:buSzPts val="1600"/>
              <a:buNone/>
              <a:defRPr sz="22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89" name="Google Shape;89;p20"/>
          <p:cNvSpPr txBox="1"/>
          <p:nvPr>
            <p:ph idx="3" type="subTitle"/>
          </p:nvPr>
        </p:nvSpPr>
        <p:spPr>
          <a:xfrm>
            <a:off x="1611175" y="3072522"/>
            <a:ext cx="2283300" cy="101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20"/>
          <p:cNvSpPr txBox="1"/>
          <p:nvPr>
            <p:ph idx="4" type="title"/>
          </p:nvPr>
        </p:nvSpPr>
        <p:spPr>
          <a:xfrm>
            <a:off x="720000" y="3688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pic>
        <p:nvPicPr>
          <p:cNvPr id="92" name="Google Shape;92;p21"/>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93" name="Google Shape;93;p21"/>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pic>
        <p:nvPicPr>
          <p:cNvPr id="95" name="Google Shape;95;p22"/>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96" name="Google Shape;96;p22"/>
          <p:cNvSpPr txBox="1"/>
          <p:nvPr>
            <p:ph type="title"/>
          </p:nvPr>
        </p:nvSpPr>
        <p:spPr>
          <a:xfrm>
            <a:off x="720000" y="1435525"/>
            <a:ext cx="3677700" cy="14238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3000"/>
              <a:buNone/>
              <a:defRPr sz="29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7" name="Google Shape;97;p22"/>
          <p:cNvSpPr txBox="1"/>
          <p:nvPr>
            <p:ph idx="1" type="subTitle"/>
          </p:nvPr>
        </p:nvSpPr>
        <p:spPr>
          <a:xfrm>
            <a:off x="720000" y="2814572"/>
            <a:ext cx="2742000" cy="104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pic>
        <p:nvPicPr>
          <p:cNvPr id="99" name="Google Shape;99;p23"/>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100" name="Google Shape;100;p23"/>
          <p:cNvSpPr txBox="1"/>
          <p:nvPr>
            <p:ph type="title"/>
          </p:nvPr>
        </p:nvSpPr>
        <p:spPr>
          <a:xfrm>
            <a:off x="1171525" y="800100"/>
            <a:ext cx="6801000" cy="33912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pic>
        <p:nvPicPr>
          <p:cNvPr id="102" name="Google Shape;102;p24"/>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103" name="Google Shape;103;p24"/>
          <p:cNvSpPr txBox="1"/>
          <p:nvPr>
            <p:ph type="title"/>
          </p:nvPr>
        </p:nvSpPr>
        <p:spPr>
          <a:xfrm>
            <a:off x="766550" y="273312"/>
            <a:ext cx="5126400" cy="18498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5000"/>
              <a:buNone/>
              <a:defRPr sz="3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104" name="Google Shape;104;p24"/>
          <p:cNvSpPr txBox="1"/>
          <p:nvPr>
            <p:ph idx="1" type="subTitle"/>
          </p:nvPr>
        </p:nvSpPr>
        <p:spPr>
          <a:xfrm>
            <a:off x="860750" y="2210925"/>
            <a:ext cx="4938000" cy="1989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25"/>
          <p:cNvSpPr txBox="1"/>
          <p:nvPr>
            <p:ph type="title"/>
          </p:nvPr>
        </p:nvSpPr>
        <p:spPr>
          <a:xfrm>
            <a:off x="416975" y="651625"/>
            <a:ext cx="2892900" cy="924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000"/>
              <a:buNone/>
              <a:defRPr sz="2400">
                <a:solidFill>
                  <a:schemeClr val="accent3"/>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7" name="Google Shape;107;p25"/>
          <p:cNvSpPr/>
          <p:nvPr>
            <p:ph idx="2" type="pic"/>
          </p:nvPr>
        </p:nvSpPr>
        <p:spPr>
          <a:xfrm>
            <a:off x="7350" y="-7350"/>
            <a:ext cx="9144000" cy="51435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pic>
        <p:nvPicPr>
          <p:cNvPr id="109" name="Google Shape;109;p26"/>
          <p:cNvPicPr preferRelativeResize="0"/>
          <p:nvPr/>
        </p:nvPicPr>
        <p:blipFill rotWithShape="1">
          <a:blip r:embed="rId2">
            <a:alphaModFix amt="30000"/>
          </a:blip>
          <a:srcRect b="14654" l="14650" r="14402" t="14654"/>
          <a:stretch/>
        </p:blipFill>
        <p:spPr>
          <a:xfrm>
            <a:off x="-91150" y="-51075"/>
            <a:ext cx="9359750" cy="5245649"/>
          </a:xfrm>
          <a:prstGeom prst="rect">
            <a:avLst/>
          </a:prstGeom>
          <a:noFill/>
          <a:ln>
            <a:noFill/>
          </a:ln>
        </p:spPr>
      </p:pic>
      <p:sp>
        <p:nvSpPr>
          <p:cNvPr id="110" name="Google Shape;110;p26"/>
          <p:cNvSpPr txBox="1"/>
          <p:nvPr>
            <p:ph hasCustomPrompt="1" type="title"/>
          </p:nvPr>
        </p:nvSpPr>
        <p:spPr>
          <a:xfrm>
            <a:off x="720000" y="1106125"/>
            <a:ext cx="77040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1" name="Google Shape;111;p26"/>
          <p:cNvSpPr txBox="1"/>
          <p:nvPr>
            <p:ph idx="1" type="subTitle"/>
          </p:nvPr>
        </p:nvSpPr>
        <p:spPr>
          <a:xfrm>
            <a:off x="2771775" y="2753250"/>
            <a:ext cx="3600600" cy="120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2" name="Shape 11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3" name="Shape 113"/>
        <p:cNvGrpSpPr/>
        <p:nvPr/>
      </p:nvGrpSpPr>
      <p:grpSpPr>
        <a:xfrm>
          <a:off x="0" y="0"/>
          <a:ext cx="0" cy="0"/>
          <a:chOff x="0" y="0"/>
          <a:chExt cx="0" cy="0"/>
        </a:xfrm>
      </p:grpSpPr>
      <p:pic>
        <p:nvPicPr>
          <p:cNvPr id="114" name="Google Shape;114;p28"/>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115" name="Google Shape;115;p28"/>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16" name="Google Shape;116;p28"/>
          <p:cNvSpPr txBox="1"/>
          <p:nvPr>
            <p:ph idx="2" type="ctrTitle"/>
          </p:nvPr>
        </p:nvSpPr>
        <p:spPr>
          <a:xfrm>
            <a:off x="3858384" y="1521923"/>
            <a:ext cx="2004000" cy="6981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1600"/>
              <a:buNone/>
              <a:defRPr sz="20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117" name="Google Shape;117;p28"/>
          <p:cNvSpPr txBox="1"/>
          <p:nvPr>
            <p:ph idx="1" type="subTitle"/>
          </p:nvPr>
        </p:nvSpPr>
        <p:spPr>
          <a:xfrm>
            <a:off x="3858373" y="2099513"/>
            <a:ext cx="2004000" cy="827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 name="Google Shape;118;p28"/>
          <p:cNvSpPr txBox="1"/>
          <p:nvPr>
            <p:ph hasCustomPrompt="1" idx="3" type="title"/>
          </p:nvPr>
        </p:nvSpPr>
        <p:spPr>
          <a:xfrm>
            <a:off x="3322150" y="1521925"/>
            <a:ext cx="567000" cy="577800"/>
          </a:xfrm>
          <a:prstGeom prst="rect">
            <a:avLst/>
          </a:prstGeom>
          <a:noFill/>
        </p:spPr>
        <p:txBody>
          <a:bodyPr anchorCtr="0" anchor="ctr" bIns="91425" lIns="91425" spcFirstLastPara="1" rIns="91425" wrap="square" tIns="91425">
            <a:noAutofit/>
          </a:bodyPr>
          <a:lstStyle>
            <a:lvl1pPr lvl="0" algn="r">
              <a:spcBef>
                <a:spcPts val="0"/>
              </a:spcBef>
              <a:spcAft>
                <a:spcPts val="0"/>
              </a:spcAft>
              <a:buClr>
                <a:schemeClr val="accent2"/>
              </a:buClr>
              <a:buSzPts val="6000"/>
              <a:buNone/>
              <a:defRPr sz="2000">
                <a:solidFill>
                  <a:schemeClr val="dk2"/>
                </a:solidFill>
              </a:defRPr>
            </a:lvl1pPr>
            <a:lvl2pPr lvl="1"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19" name="Google Shape;119;p28"/>
          <p:cNvSpPr txBox="1"/>
          <p:nvPr>
            <p:ph idx="4" type="ctrTitle"/>
          </p:nvPr>
        </p:nvSpPr>
        <p:spPr>
          <a:xfrm>
            <a:off x="6423679" y="1521923"/>
            <a:ext cx="2004000" cy="6981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1600"/>
              <a:buNone/>
              <a:defRPr sz="20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120" name="Google Shape;120;p28"/>
          <p:cNvSpPr txBox="1"/>
          <p:nvPr>
            <p:ph idx="5" type="subTitle"/>
          </p:nvPr>
        </p:nvSpPr>
        <p:spPr>
          <a:xfrm>
            <a:off x="6423673" y="2102784"/>
            <a:ext cx="2004000" cy="827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1" name="Google Shape;121;p28"/>
          <p:cNvSpPr txBox="1"/>
          <p:nvPr>
            <p:ph hasCustomPrompt="1" idx="6" type="title"/>
          </p:nvPr>
        </p:nvSpPr>
        <p:spPr>
          <a:xfrm>
            <a:off x="5894775" y="1521925"/>
            <a:ext cx="567000" cy="577800"/>
          </a:xfrm>
          <a:prstGeom prst="rect">
            <a:avLst/>
          </a:prstGeom>
          <a:noFill/>
        </p:spPr>
        <p:txBody>
          <a:bodyPr anchorCtr="0" anchor="ctr" bIns="91425" lIns="91425" spcFirstLastPara="1" rIns="91425" wrap="square" tIns="91425">
            <a:noAutofit/>
          </a:bodyPr>
          <a:lstStyle>
            <a:lvl1pPr lvl="0" algn="r">
              <a:spcBef>
                <a:spcPts val="0"/>
              </a:spcBef>
              <a:spcAft>
                <a:spcPts val="0"/>
              </a:spcAft>
              <a:buClr>
                <a:schemeClr val="accent2"/>
              </a:buClr>
              <a:buSzPts val="6000"/>
              <a:buNone/>
              <a:defRPr sz="2000">
                <a:solidFill>
                  <a:schemeClr val="dk2"/>
                </a:solidFill>
              </a:defRPr>
            </a:lvl1pPr>
            <a:lvl2pPr lvl="1"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22" name="Google Shape;122;p28"/>
          <p:cNvSpPr txBox="1"/>
          <p:nvPr>
            <p:ph idx="7" type="ctrTitle"/>
          </p:nvPr>
        </p:nvSpPr>
        <p:spPr>
          <a:xfrm>
            <a:off x="3858375" y="3216200"/>
            <a:ext cx="2004000" cy="6981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1600"/>
              <a:buNone/>
              <a:defRPr sz="20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123" name="Google Shape;123;p28"/>
          <p:cNvSpPr txBox="1"/>
          <p:nvPr>
            <p:ph idx="8" type="subTitle"/>
          </p:nvPr>
        </p:nvSpPr>
        <p:spPr>
          <a:xfrm>
            <a:off x="3858373" y="3778612"/>
            <a:ext cx="2004000" cy="814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 name="Google Shape;124;p28"/>
          <p:cNvSpPr txBox="1"/>
          <p:nvPr>
            <p:ph hasCustomPrompt="1" idx="9" type="title"/>
          </p:nvPr>
        </p:nvSpPr>
        <p:spPr>
          <a:xfrm>
            <a:off x="3322150" y="3216201"/>
            <a:ext cx="567000" cy="577800"/>
          </a:xfrm>
          <a:prstGeom prst="rect">
            <a:avLst/>
          </a:prstGeom>
          <a:noFill/>
        </p:spPr>
        <p:txBody>
          <a:bodyPr anchorCtr="0" anchor="ctr" bIns="91425" lIns="91425" spcFirstLastPara="1" rIns="91425" wrap="square" tIns="91425">
            <a:noAutofit/>
          </a:bodyPr>
          <a:lstStyle>
            <a:lvl1pPr lvl="0" algn="r">
              <a:spcBef>
                <a:spcPts val="0"/>
              </a:spcBef>
              <a:spcAft>
                <a:spcPts val="0"/>
              </a:spcAft>
              <a:buClr>
                <a:schemeClr val="accent2"/>
              </a:buClr>
              <a:buSzPts val="6000"/>
              <a:buNone/>
              <a:defRPr sz="2000">
                <a:solidFill>
                  <a:schemeClr val="dk2"/>
                </a:solidFill>
              </a:defRPr>
            </a:lvl1pPr>
            <a:lvl2pPr lvl="1"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25" name="Google Shape;125;p28"/>
          <p:cNvSpPr txBox="1"/>
          <p:nvPr>
            <p:ph idx="13" type="ctrTitle"/>
          </p:nvPr>
        </p:nvSpPr>
        <p:spPr>
          <a:xfrm>
            <a:off x="6423675" y="3216200"/>
            <a:ext cx="2004000" cy="6981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1600"/>
              <a:buNone/>
              <a:defRPr sz="20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126" name="Google Shape;126;p28"/>
          <p:cNvSpPr txBox="1"/>
          <p:nvPr>
            <p:ph idx="14" type="subTitle"/>
          </p:nvPr>
        </p:nvSpPr>
        <p:spPr>
          <a:xfrm>
            <a:off x="6423673" y="3791237"/>
            <a:ext cx="2004000" cy="814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7" name="Google Shape;127;p28"/>
          <p:cNvSpPr txBox="1"/>
          <p:nvPr>
            <p:ph hasCustomPrompt="1" idx="15" type="title"/>
          </p:nvPr>
        </p:nvSpPr>
        <p:spPr>
          <a:xfrm>
            <a:off x="5894778" y="3216201"/>
            <a:ext cx="567000" cy="577800"/>
          </a:xfrm>
          <a:prstGeom prst="rect">
            <a:avLst/>
          </a:prstGeom>
          <a:noFill/>
        </p:spPr>
        <p:txBody>
          <a:bodyPr anchorCtr="0" anchor="ctr" bIns="91425" lIns="91425" spcFirstLastPara="1" rIns="91425" wrap="square" tIns="91425">
            <a:noAutofit/>
          </a:bodyPr>
          <a:lstStyle>
            <a:lvl1pPr lvl="0" algn="r">
              <a:spcBef>
                <a:spcPts val="0"/>
              </a:spcBef>
              <a:spcAft>
                <a:spcPts val="0"/>
              </a:spcAft>
              <a:buClr>
                <a:schemeClr val="accent2"/>
              </a:buClr>
              <a:buSzPts val="6000"/>
              <a:buNone/>
              <a:defRPr sz="2000">
                <a:solidFill>
                  <a:schemeClr val="dk2"/>
                </a:solidFill>
              </a:defRPr>
            </a:lvl1pPr>
            <a:lvl2pPr lvl="1"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28" name="Google Shape;128;p28"/>
          <p:cNvSpPr txBox="1"/>
          <p:nvPr>
            <p:ph idx="16" type="ctrTitle"/>
          </p:nvPr>
        </p:nvSpPr>
        <p:spPr>
          <a:xfrm>
            <a:off x="1296700" y="1521923"/>
            <a:ext cx="1997700" cy="6981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1600"/>
              <a:buNone/>
              <a:defRPr sz="20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129" name="Google Shape;129;p28"/>
          <p:cNvSpPr txBox="1"/>
          <p:nvPr>
            <p:ph idx="17" type="subTitle"/>
          </p:nvPr>
        </p:nvSpPr>
        <p:spPr>
          <a:xfrm>
            <a:off x="1296684" y="2096662"/>
            <a:ext cx="1997700" cy="830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0" name="Google Shape;130;p28"/>
          <p:cNvSpPr txBox="1"/>
          <p:nvPr>
            <p:ph hasCustomPrompt="1" idx="18" type="title"/>
          </p:nvPr>
        </p:nvSpPr>
        <p:spPr>
          <a:xfrm>
            <a:off x="761425" y="1521925"/>
            <a:ext cx="567000" cy="577800"/>
          </a:xfrm>
          <a:prstGeom prst="rect">
            <a:avLst/>
          </a:prstGeom>
          <a:noFill/>
        </p:spPr>
        <p:txBody>
          <a:bodyPr anchorCtr="0" anchor="ctr" bIns="91425" lIns="91425" spcFirstLastPara="1" rIns="91425" wrap="square" tIns="91425">
            <a:noAutofit/>
          </a:bodyPr>
          <a:lstStyle>
            <a:lvl1pPr lvl="0" algn="r">
              <a:spcBef>
                <a:spcPts val="0"/>
              </a:spcBef>
              <a:spcAft>
                <a:spcPts val="0"/>
              </a:spcAft>
              <a:buClr>
                <a:schemeClr val="accent2"/>
              </a:buClr>
              <a:buSzPts val="6000"/>
              <a:buNone/>
              <a:defRPr sz="2000">
                <a:solidFill>
                  <a:schemeClr val="dk2"/>
                </a:solidFill>
              </a:defRPr>
            </a:lvl1pPr>
            <a:lvl2pPr lvl="1"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
        <p:nvSpPr>
          <p:cNvPr id="131" name="Google Shape;131;p28"/>
          <p:cNvSpPr txBox="1"/>
          <p:nvPr>
            <p:ph idx="19" type="ctrTitle"/>
          </p:nvPr>
        </p:nvSpPr>
        <p:spPr>
          <a:xfrm>
            <a:off x="1290350" y="3216200"/>
            <a:ext cx="1997700" cy="6981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1600"/>
              <a:buNone/>
              <a:defRPr sz="20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132" name="Google Shape;132;p28"/>
          <p:cNvSpPr txBox="1"/>
          <p:nvPr>
            <p:ph idx="20" type="subTitle"/>
          </p:nvPr>
        </p:nvSpPr>
        <p:spPr>
          <a:xfrm>
            <a:off x="1290348" y="3777287"/>
            <a:ext cx="1997700" cy="830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3" name="Google Shape;133;p28"/>
          <p:cNvSpPr txBox="1"/>
          <p:nvPr>
            <p:ph hasCustomPrompt="1" idx="21" type="title"/>
          </p:nvPr>
        </p:nvSpPr>
        <p:spPr>
          <a:xfrm>
            <a:off x="761425" y="3216200"/>
            <a:ext cx="567000" cy="577800"/>
          </a:xfrm>
          <a:prstGeom prst="rect">
            <a:avLst/>
          </a:prstGeom>
          <a:noFill/>
        </p:spPr>
        <p:txBody>
          <a:bodyPr anchorCtr="0" anchor="ctr" bIns="91425" lIns="91425" spcFirstLastPara="1" rIns="91425" wrap="square" tIns="91425">
            <a:noAutofit/>
          </a:bodyPr>
          <a:lstStyle>
            <a:lvl1pPr lvl="0" algn="r">
              <a:spcBef>
                <a:spcPts val="0"/>
              </a:spcBef>
              <a:spcAft>
                <a:spcPts val="0"/>
              </a:spcAft>
              <a:buClr>
                <a:schemeClr val="accent2"/>
              </a:buClr>
              <a:buSzPts val="6000"/>
              <a:buNone/>
              <a:defRPr sz="2000">
                <a:solidFill>
                  <a:schemeClr val="dk2"/>
                </a:solidFill>
              </a:defRPr>
            </a:lvl1pPr>
            <a:lvl2pPr lvl="1"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134" name="Shape 134"/>
        <p:cNvGrpSpPr/>
        <p:nvPr/>
      </p:nvGrpSpPr>
      <p:grpSpPr>
        <a:xfrm>
          <a:off x="0" y="0"/>
          <a:ext cx="0" cy="0"/>
          <a:chOff x="0" y="0"/>
          <a:chExt cx="0" cy="0"/>
        </a:xfrm>
      </p:grpSpPr>
      <p:pic>
        <p:nvPicPr>
          <p:cNvPr id="135" name="Google Shape;135;p29"/>
          <p:cNvPicPr preferRelativeResize="0"/>
          <p:nvPr/>
        </p:nvPicPr>
        <p:blipFill rotWithShape="1">
          <a:blip r:embed="rId2">
            <a:alphaModFix amt="30000"/>
          </a:blip>
          <a:srcRect b="14654" l="14650" r="14402" t="14654"/>
          <a:stretch/>
        </p:blipFill>
        <p:spPr>
          <a:xfrm>
            <a:off x="-91150" y="-51075"/>
            <a:ext cx="9359750" cy="5245649"/>
          </a:xfrm>
          <a:prstGeom prst="rect">
            <a:avLst/>
          </a:prstGeom>
          <a:noFill/>
          <a:ln>
            <a:noFill/>
          </a:ln>
        </p:spPr>
      </p:pic>
      <p:sp>
        <p:nvSpPr>
          <p:cNvPr id="136" name="Google Shape;136;p29"/>
          <p:cNvSpPr txBox="1"/>
          <p:nvPr>
            <p:ph type="ctrTitle"/>
          </p:nvPr>
        </p:nvSpPr>
        <p:spPr>
          <a:xfrm flipH="1">
            <a:off x="3636900" y="3218363"/>
            <a:ext cx="4787100" cy="500400"/>
          </a:xfrm>
          <a:prstGeom prst="rect">
            <a:avLst/>
          </a:prstGeom>
        </p:spPr>
        <p:txBody>
          <a:bodyPr anchorCtr="0" anchor="b" bIns="91425" lIns="91425" spcFirstLastPara="1" rIns="91425" wrap="square" tIns="91425">
            <a:noAutofit/>
          </a:bodyPr>
          <a:lstStyle>
            <a:lvl1pPr lvl="0" algn="r">
              <a:spcBef>
                <a:spcPts val="0"/>
              </a:spcBef>
              <a:spcAft>
                <a:spcPts val="0"/>
              </a:spcAft>
              <a:buSzPts val="1600"/>
              <a:buNone/>
              <a:defRPr sz="22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137" name="Google Shape;137;p29"/>
          <p:cNvSpPr txBox="1"/>
          <p:nvPr>
            <p:ph idx="1" type="subTitle"/>
          </p:nvPr>
        </p:nvSpPr>
        <p:spPr>
          <a:xfrm flipH="1">
            <a:off x="3636783" y="1424738"/>
            <a:ext cx="4787100" cy="17040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200"/>
              <a:buNone/>
              <a:defRPr sz="23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38" name="Shape 138"/>
        <p:cNvGrpSpPr/>
        <p:nvPr/>
      </p:nvGrpSpPr>
      <p:grpSpPr>
        <a:xfrm>
          <a:off x="0" y="0"/>
          <a:ext cx="0" cy="0"/>
          <a:chOff x="0" y="0"/>
          <a:chExt cx="0" cy="0"/>
        </a:xfrm>
      </p:grpSpPr>
      <p:pic>
        <p:nvPicPr>
          <p:cNvPr id="139" name="Google Shape;139;p30"/>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140" name="Google Shape;140;p30"/>
          <p:cNvSpPr txBox="1"/>
          <p:nvPr>
            <p:ph type="ctrTitle"/>
          </p:nvPr>
        </p:nvSpPr>
        <p:spPr>
          <a:xfrm>
            <a:off x="3602475" y="2657475"/>
            <a:ext cx="1972500" cy="500400"/>
          </a:xfrm>
          <a:prstGeom prst="rect">
            <a:avLst/>
          </a:prstGeom>
        </p:spPr>
        <p:txBody>
          <a:bodyPr anchorCtr="0" anchor="b" bIns="91425" lIns="91425" spcFirstLastPara="1" rIns="91425" wrap="square" tIns="91425">
            <a:noAutofit/>
          </a:bodyPr>
          <a:lstStyle>
            <a:lvl1pPr lvl="0" algn="ctr">
              <a:spcBef>
                <a:spcPts val="0"/>
              </a:spcBef>
              <a:spcAft>
                <a:spcPts val="0"/>
              </a:spcAft>
              <a:buSzPts val="1600"/>
              <a:buNone/>
              <a:defRPr sz="22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141" name="Google Shape;141;p30"/>
          <p:cNvSpPr txBox="1"/>
          <p:nvPr>
            <p:ph idx="1" type="subTitle"/>
          </p:nvPr>
        </p:nvSpPr>
        <p:spPr>
          <a:xfrm>
            <a:off x="3602477" y="3084553"/>
            <a:ext cx="1972500" cy="10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2" name="Google Shape;142;p30"/>
          <p:cNvSpPr txBox="1"/>
          <p:nvPr>
            <p:ph idx="2" type="ctrTitle"/>
          </p:nvPr>
        </p:nvSpPr>
        <p:spPr>
          <a:xfrm>
            <a:off x="875400" y="2657475"/>
            <a:ext cx="1972500" cy="500400"/>
          </a:xfrm>
          <a:prstGeom prst="rect">
            <a:avLst/>
          </a:prstGeom>
        </p:spPr>
        <p:txBody>
          <a:bodyPr anchorCtr="0" anchor="b" bIns="91425" lIns="91425" spcFirstLastPara="1" rIns="91425" wrap="square" tIns="91425">
            <a:noAutofit/>
          </a:bodyPr>
          <a:lstStyle>
            <a:lvl1pPr lvl="0" algn="ctr">
              <a:spcBef>
                <a:spcPts val="0"/>
              </a:spcBef>
              <a:spcAft>
                <a:spcPts val="0"/>
              </a:spcAft>
              <a:buSzPts val="1600"/>
              <a:buNone/>
              <a:defRPr sz="22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143" name="Google Shape;143;p30"/>
          <p:cNvSpPr txBox="1"/>
          <p:nvPr>
            <p:ph idx="3" type="subTitle"/>
          </p:nvPr>
        </p:nvSpPr>
        <p:spPr>
          <a:xfrm>
            <a:off x="875400" y="3081072"/>
            <a:ext cx="1972500" cy="101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4" name="Google Shape;144;p30"/>
          <p:cNvSpPr txBox="1"/>
          <p:nvPr>
            <p:ph idx="4" type="title"/>
          </p:nvPr>
        </p:nvSpPr>
        <p:spPr>
          <a:xfrm>
            <a:off x="720000" y="3688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5" name="Google Shape;145;p30"/>
          <p:cNvSpPr txBox="1"/>
          <p:nvPr>
            <p:ph idx="5" type="ctrTitle"/>
          </p:nvPr>
        </p:nvSpPr>
        <p:spPr>
          <a:xfrm>
            <a:off x="6296025" y="2657475"/>
            <a:ext cx="1972500" cy="500400"/>
          </a:xfrm>
          <a:prstGeom prst="rect">
            <a:avLst/>
          </a:prstGeom>
        </p:spPr>
        <p:txBody>
          <a:bodyPr anchorCtr="0" anchor="b" bIns="91425" lIns="91425" spcFirstLastPara="1" rIns="91425" wrap="square" tIns="91425">
            <a:noAutofit/>
          </a:bodyPr>
          <a:lstStyle>
            <a:lvl1pPr lvl="0" algn="ctr">
              <a:spcBef>
                <a:spcPts val="0"/>
              </a:spcBef>
              <a:spcAft>
                <a:spcPts val="0"/>
              </a:spcAft>
              <a:buSzPts val="1600"/>
              <a:buNone/>
              <a:defRPr sz="22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sp>
        <p:nvSpPr>
          <p:cNvPr id="146" name="Google Shape;146;p30"/>
          <p:cNvSpPr txBox="1"/>
          <p:nvPr>
            <p:ph idx="6" type="subTitle"/>
          </p:nvPr>
        </p:nvSpPr>
        <p:spPr>
          <a:xfrm>
            <a:off x="6296028" y="3084553"/>
            <a:ext cx="1972500" cy="10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47" name="Shape 147"/>
        <p:cNvGrpSpPr/>
        <p:nvPr/>
      </p:nvGrpSpPr>
      <p:grpSpPr>
        <a:xfrm>
          <a:off x="0" y="0"/>
          <a:ext cx="0" cy="0"/>
          <a:chOff x="0" y="0"/>
          <a:chExt cx="0" cy="0"/>
        </a:xfrm>
      </p:grpSpPr>
      <p:pic>
        <p:nvPicPr>
          <p:cNvPr id="148" name="Google Shape;148;p31"/>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149" name="Google Shape;149;p31"/>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50" name="Google Shape;150;p31"/>
          <p:cNvSpPr txBox="1"/>
          <p:nvPr>
            <p:ph idx="2" type="ctrTitle"/>
          </p:nvPr>
        </p:nvSpPr>
        <p:spPr>
          <a:xfrm>
            <a:off x="6140696" y="1676400"/>
            <a:ext cx="2283300" cy="500400"/>
          </a:xfrm>
          <a:prstGeom prst="rect">
            <a:avLst/>
          </a:prstGeom>
        </p:spPr>
        <p:txBody>
          <a:bodyPr anchorCtr="0" anchor="b" bIns="91425" lIns="91425" spcFirstLastPara="1" rIns="91425" wrap="square" tIns="91425">
            <a:noAutofit/>
          </a:bodyPr>
          <a:lstStyle>
            <a:lvl1pPr lvl="0">
              <a:spcBef>
                <a:spcPts val="0"/>
              </a:spcBef>
              <a:spcAft>
                <a:spcPts val="0"/>
              </a:spcAft>
              <a:buSzPts val="1600"/>
              <a:buNone/>
              <a:defRPr sz="22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151" name="Google Shape;151;p31"/>
          <p:cNvSpPr txBox="1"/>
          <p:nvPr>
            <p:ph idx="1" type="subTitle"/>
          </p:nvPr>
        </p:nvSpPr>
        <p:spPr>
          <a:xfrm>
            <a:off x="6140700" y="2079879"/>
            <a:ext cx="2283300" cy="603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52" name="Google Shape;152;p31"/>
          <p:cNvSpPr txBox="1"/>
          <p:nvPr>
            <p:ph idx="3" type="ctrTitle"/>
          </p:nvPr>
        </p:nvSpPr>
        <p:spPr>
          <a:xfrm>
            <a:off x="1859703" y="1676400"/>
            <a:ext cx="2283300" cy="500400"/>
          </a:xfrm>
          <a:prstGeom prst="rect">
            <a:avLst/>
          </a:prstGeom>
        </p:spPr>
        <p:txBody>
          <a:bodyPr anchorCtr="0" anchor="b" bIns="91425" lIns="91425" spcFirstLastPara="1" rIns="91425" wrap="square" tIns="91425">
            <a:noAutofit/>
          </a:bodyPr>
          <a:lstStyle>
            <a:lvl1pPr lvl="0">
              <a:spcBef>
                <a:spcPts val="0"/>
              </a:spcBef>
              <a:spcAft>
                <a:spcPts val="0"/>
              </a:spcAft>
              <a:buSzPts val="1600"/>
              <a:buNone/>
              <a:defRPr sz="22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153" name="Google Shape;153;p31"/>
          <p:cNvSpPr txBox="1"/>
          <p:nvPr>
            <p:ph idx="4" type="subTitle"/>
          </p:nvPr>
        </p:nvSpPr>
        <p:spPr>
          <a:xfrm>
            <a:off x="1859703" y="2077795"/>
            <a:ext cx="2283300" cy="60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54" name="Google Shape;154;p31"/>
          <p:cNvSpPr txBox="1"/>
          <p:nvPr>
            <p:ph idx="5" type="ctrTitle"/>
          </p:nvPr>
        </p:nvSpPr>
        <p:spPr>
          <a:xfrm>
            <a:off x="6140696" y="3212800"/>
            <a:ext cx="2283300" cy="500400"/>
          </a:xfrm>
          <a:prstGeom prst="rect">
            <a:avLst/>
          </a:prstGeom>
        </p:spPr>
        <p:txBody>
          <a:bodyPr anchorCtr="0" anchor="b" bIns="91425" lIns="91425" spcFirstLastPara="1" rIns="91425" wrap="square" tIns="91425">
            <a:noAutofit/>
          </a:bodyPr>
          <a:lstStyle>
            <a:lvl1pPr lvl="0">
              <a:spcBef>
                <a:spcPts val="0"/>
              </a:spcBef>
              <a:spcAft>
                <a:spcPts val="0"/>
              </a:spcAft>
              <a:buSzPts val="1600"/>
              <a:buNone/>
              <a:defRPr sz="22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155" name="Google Shape;155;p31"/>
          <p:cNvSpPr txBox="1"/>
          <p:nvPr>
            <p:ph idx="6" type="subTitle"/>
          </p:nvPr>
        </p:nvSpPr>
        <p:spPr>
          <a:xfrm>
            <a:off x="6140700" y="3616279"/>
            <a:ext cx="2283300" cy="604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56" name="Google Shape;156;p31"/>
          <p:cNvSpPr txBox="1"/>
          <p:nvPr>
            <p:ph idx="7" type="ctrTitle"/>
          </p:nvPr>
        </p:nvSpPr>
        <p:spPr>
          <a:xfrm>
            <a:off x="1859703" y="3212800"/>
            <a:ext cx="2283300" cy="500400"/>
          </a:xfrm>
          <a:prstGeom prst="rect">
            <a:avLst/>
          </a:prstGeom>
        </p:spPr>
        <p:txBody>
          <a:bodyPr anchorCtr="0" anchor="b" bIns="91425" lIns="91425" spcFirstLastPara="1" rIns="91425" wrap="square" tIns="91425">
            <a:noAutofit/>
          </a:bodyPr>
          <a:lstStyle>
            <a:lvl1pPr lvl="0">
              <a:spcBef>
                <a:spcPts val="0"/>
              </a:spcBef>
              <a:spcAft>
                <a:spcPts val="0"/>
              </a:spcAft>
              <a:buSzPts val="1600"/>
              <a:buNone/>
              <a:defRPr sz="22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157" name="Google Shape;157;p31"/>
          <p:cNvSpPr txBox="1"/>
          <p:nvPr>
            <p:ph idx="8" type="subTitle"/>
          </p:nvPr>
        </p:nvSpPr>
        <p:spPr>
          <a:xfrm>
            <a:off x="1859703" y="3614195"/>
            <a:ext cx="2283300" cy="606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158" name="Shape 158"/>
        <p:cNvGrpSpPr/>
        <p:nvPr/>
      </p:nvGrpSpPr>
      <p:grpSpPr>
        <a:xfrm>
          <a:off x="0" y="0"/>
          <a:ext cx="0" cy="0"/>
          <a:chOff x="0" y="0"/>
          <a:chExt cx="0" cy="0"/>
        </a:xfrm>
      </p:grpSpPr>
      <p:pic>
        <p:nvPicPr>
          <p:cNvPr id="159" name="Google Shape;159;p32"/>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160" name="Google Shape;160;p32"/>
          <p:cNvSpPr txBox="1"/>
          <p:nvPr>
            <p:ph type="title"/>
          </p:nvPr>
        </p:nvSpPr>
        <p:spPr>
          <a:xfrm>
            <a:off x="720000" y="159000"/>
            <a:ext cx="3366300" cy="23193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None/>
              <a:defRPr sz="29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1" name="Google Shape;161;p32"/>
          <p:cNvSpPr txBox="1"/>
          <p:nvPr>
            <p:ph idx="1" type="subTitle"/>
          </p:nvPr>
        </p:nvSpPr>
        <p:spPr>
          <a:xfrm>
            <a:off x="720000" y="2433575"/>
            <a:ext cx="3366300" cy="2176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62" name="Google Shape;162;p32"/>
          <p:cNvSpPr/>
          <p:nvPr>
            <p:ph idx="2" type="pic"/>
          </p:nvPr>
        </p:nvSpPr>
        <p:spPr>
          <a:xfrm>
            <a:off x="4791900" y="609600"/>
            <a:ext cx="3632100" cy="3632100"/>
          </a:xfrm>
          <a:prstGeom prst="wedgeEllipseCallout">
            <a:avLst>
              <a:gd fmla="val -20833" name="adj1"/>
              <a:gd fmla="val 62500" name="adj2"/>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_1">
    <p:spTree>
      <p:nvGrpSpPr>
        <p:cNvPr id="163" name="Shape 163"/>
        <p:cNvGrpSpPr/>
        <p:nvPr/>
      </p:nvGrpSpPr>
      <p:grpSpPr>
        <a:xfrm>
          <a:off x="0" y="0"/>
          <a:ext cx="0" cy="0"/>
          <a:chOff x="0" y="0"/>
          <a:chExt cx="0" cy="0"/>
        </a:xfrm>
      </p:grpSpPr>
      <p:pic>
        <p:nvPicPr>
          <p:cNvPr id="164" name="Google Shape;164;p33"/>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165" name="Google Shape;165;p33"/>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SzPts val="3000"/>
              <a:buNone/>
              <a:defRPr sz="29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66" name="Google Shape;166;p33"/>
          <p:cNvSpPr txBox="1"/>
          <p:nvPr>
            <p:ph idx="1" type="subTitle"/>
          </p:nvPr>
        </p:nvSpPr>
        <p:spPr>
          <a:xfrm>
            <a:off x="3209925" y="1143000"/>
            <a:ext cx="5214000" cy="3460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solidFill>
                  <a:srgbClr val="191919"/>
                </a:solidFill>
                <a:latin typeface="Quicksand"/>
                <a:ea typeface="Quicksand"/>
                <a:cs typeface="Quicksand"/>
                <a:sym typeface="Quicksand"/>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2">
    <p:spTree>
      <p:nvGrpSpPr>
        <p:cNvPr id="167" name="Shape 167"/>
        <p:cNvGrpSpPr/>
        <p:nvPr/>
      </p:nvGrpSpPr>
      <p:grpSpPr>
        <a:xfrm>
          <a:off x="0" y="0"/>
          <a:ext cx="0" cy="0"/>
          <a:chOff x="0" y="0"/>
          <a:chExt cx="0" cy="0"/>
        </a:xfrm>
      </p:grpSpPr>
      <p:pic>
        <p:nvPicPr>
          <p:cNvPr id="168" name="Google Shape;168;p34"/>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169" name="Google Shape;169;p34"/>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0" name="Google Shape;170;p34"/>
          <p:cNvSpPr txBox="1"/>
          <p:nvPr>
            <p:ph idx="1" type="body"/>
          </p:nvPr>
        </p:nvSpPr>
        <p:spPr>
          <a:xfrm>
            <a:off x="720000" y="1095375"/>
            <a:ext cx="3690000" cy="3552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1"/>
              </a:buClr>
              <a:buSzPts val="14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71" name="Google Shape;171;p34"/>
          <p:cNvSpPr txBox="1"/>
          <p:nvPr>
            <p:ph idx="2" type="body"/>
          </p:nvPr>
        </p:nvSpPr>
        <p:spPr>
          <a:xfrm>
            <a:off x="4733850" y="1095375"/>
            <a:ext cx="3690000" cy="3552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accent1"/>
              </a:buClr>
              <a:buSzPts val="14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172" name="Shape 172"/>
        <p:cNvGrpSpPr/>
        <p:nvPr/>
      </p:nvGrpSpPr>
      <p:grpSpPr>
        <a:xfrm>
          <a:off x="0" y="0"/>
          <a:ext cx="0" cy="0"/>
          <a:chOff x="0" y="0"/>
          <a:chExt cx="0" cy="0"/>
        </a:xfrm>
      </p:grpSpPr>
      <p:pic>
        <p:nvPicPr>
          <p:cNvPr id="173" name="Google Shape;173;p35"/>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174" name="Google Shape;174;p35"/>
          <p:cNvSpPr txBox="1"/>
          <p:nvPr>
            <p:ph type="title"/>
          </p:nvPr>
        </p:nvSpPr>
        <p:spPr>
          <a:xfrm>
            <a:off x="720000" y="368825"/>
            <a:ext cx="462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spTree>
      <p:nvGrpSpPr>
        <p:cNvPr id="175" name="Shape 175"/>
        <p:cNvGrpSpPr/>
        <p:nvPr/>
      </p:nvGrpSpPr>
      <p:grpSpPr>
        <a:xfrm>
          <a:off x="0" y="0"/>
          <a:ext cx="0" cy="0"/>
          <a:chOff x="0" y="0"/>
          <a:chExt cx="0" cy="0"/>
        </a:xfrm>
      </p:grpSpPr>
      <p:pic>
        <p:nvPicPr>
          <p:cNvPr id="176" name="Google Shape;176;p36"/>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177" name="Google Shape;177;p36"/>
          <p:cNvSpPr txBox="1"/>
          <p:nvPr>
            <p:ph hasCustomPrompt="1" type="title"/>
          </p:nvPr>
        </p:nvSpPr>
        <p:spPr>
          <a:xfrm>
            <a:off x="1017225" y="839075"/>
            <a:ext cx="4488000" cy="730200"/>
          </a:xfrm>
          <a:prstGeom prst="rect">
            <a:avLst/>
          </a:prstGeom>
        </p:spPr>
        <p:txBody>
          <a:bodyPr anchorCtr="0" anchor="b" bIns="91425" lIns="91425" spcFirstLastPara="1" rIns="91425" wrap="square" tIns="91425">
            <a:noAutofit/>
          </a:bodyPr>
          <a:lstStyle>
            <a:lvl1pPr lvl="0" algn="ctr">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t>xx%</a:t>
            </a:r>
          </a:p>
        </p:txBody>
      </p:sp>
      <p:sp>
        <p:nvSpPr>
          <p:cNvPr id="178" name="Google Shape;178;p36"/>
          <p:cNvSpPr txBox="1"/>
          <p:nvPr>
            <p:ph idx="1" type="subTitle"/>
          </p:nvPr>
        </p:nvSpPr>
        <p:spPr>
          <a:xfrm>
            <a:off x="1017225" y="1416875"/>
            <a:ext cx="4488000" cy="3690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36"/>
          <p:cNvSpPr txBox="1"/>
          <p:nvPr>
            <p:ph hasCustomPrompt="1" idx="2" type="title"/>
          </p:nvPr>
        </p:nvSpPr>
        <p:spPr>
          <a:xfrm>
            <a:off x="1017225" y="2146008"/>
            <a:ext cx="4488000" cy="730200"/>
          </a:xfrm>
          <a:prstGeom prst="rect">
            <a:avLst/>
          </a:prstGeom>
        </p:spPr>
        <p:txBody>
          <a:bodyPr anchorCtr="0" anchor="b" bIns="91425" lIns="91425" spcFirstLastPara="1" rIns="91425" wrap="square" tIns="91425">
            <a:noAutofit/>
          </a:bodyPr>
          <a:lstStyle>
            <a:lvl1pPr lvl="0" algn="ctr">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t>xx%</a:t>
            </a:r>
          </a:p>
        </p:txBody>
      </p:sp>
      <p:sp>
        <p:nvSpPr>
          <p:cNvPr id="180" name="Google Shape;180;p36"/>
          <p:cNvSpPr txBox="1"/>
          <p:nvPr>
            <p:ph idx="3" type="subTitle"/>
          </p:nvPr>
        </p:nvSpPr>
        <p:spPr>
          <a:xfrm>
            <a:off x="1017225" y="2723737"/>
            <a:ext cx="4488000" cy="3690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36"/>
          <p:cNvSpPr txBox="1"/>
          <p:nvPr>
            <p:ph hasCustomPrompt="1" idx="4" type="title"/>
          </p:nvPr>
        </p:nvSpPr>
        <p:spPr>
          <a:xfrm>
            <a:off x="1017225" y="3452953"/>
            <a:ext cx="4488000" cy="730200"/>
          </a:xfrm>
          <a:prstGeom prst="rect">
            <a:avLst/>
          </a:prstGeom>
        </p:spPr>
        <p:txBody>
          <a:bodyPr anchorCtr="0" anchor="b" bIns="91425" lIns="91425" spcFirstLastPara="1" rIns="91425" wrap="square" tIns="91425">
            <a:noAutofit/>
          </a:bodyPr>
          <a:lstStyle>
            <a:lvl1pPr lvl="0" algn="ctr">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r>
              <a:t>xx%</a:t>
            </a:r>
          </a:p>
        </p:txBody>
      </p:sp>
      <p:sp>
        <p:nvSpPr>
          <p:cNvPr id="182" name="Google Shape;182;p36"/>
          <p:cNvSpPr txBox="1"/>
          <p:nvPr>
            <p:ph idx="5" type="subTitle"/>
          </p:nvPr>
        </p:nvSpPr>
        <p:spPr>
          <a:xfrm>
            <a:off x="1017225" y="4030678"/>
            <a:ext cx="4488000" cy="3690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83" name="Shape 183"/>
        <p:cNvGrpSpPr/>
        <p:nvPr/>
      </p:nvGrpSpPr>
      <p:grpSpPr>
        <a:xfrm>
          <a:off x="0" y="0"/>
          <a:ext cx="0" cy="0"/>
          <a:chOff x="0" y="0"/>
          <a:chExt cx="0" cy="0"/>
        </a:xfrm>
      </p:grpSpPr>
      <p:pic>
        <p:nvPicPr>
          <p:cNvPr id="184" name="Google Shape;184;p37"/>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185" name="Google Shape;185;p37"/>
          <p:cNvSpPr txBox="1"/>
          <p:nvPr>
            <p:ph idx="1" type="subTitle"/>
          </p:nvPr>
        </p:nvSpPr>
        <p:spPr>
          <a:xfrm>
            <a:off x="720000" y="2251497"/>
            <a:ext cx="3143700" cy="1027500"/>
          </a:xfrm>
          <a:prstGeom prst="rect">
            <a:avLst/>
          </a:prstGeom>
          <a:noFill/>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37"/>
          <p:cNvSpPr txBox="1"/>
          <p:nvPr>
            <p:ph type="title"/>
          </p:nvPr>
        </p:nvSpPr>
        <p:spPr>
          <a:xfrm>
            <a:off x="720000" y="428925"/>
            <a:ext cx="3585300" cy="1320000"/>
          </a:xfrm>
          <a:prstGeom prst="rect">
            <a:avLst/>
          </a:prstGeom>
        </p:spPr>
        <p:txBody>
          <a:bodyPr anchorCtr="0" anchor="t" bIns="91425" lIns="91425" spcFirstLastPara="1" rIns="91425" wrap="square" tIns="91425">
            <a:noAutofit/>
          </a:bodyPr>
          <a:lstStyle>
            <a:lvl1pPr lvl="0">
              <a:spcBef>
                <a:spcPts val="0"/>
              </a:spcBef>
              <a:spcAft>
                <a:spcPts val="0"/>
              </a:spcAft>
              <a:buSzPts val="7500"/>
              <a:buNone/>
              <a:defRPr sz="5300"/>
            </a:lvl1pPr>
            <a:lvl2pPr lvl="1">
              <a:spcBef>
                <a:spcPts val="0"/>
              </a:spcBef>
              <a:spcAft>
                <a:spcPts val="0"/>
              </a:spcAft>
              <a:buSzPts val="7500"/>
              <a:buNone/>
              <a:defRPr sz="7500">
                <a:latin typeface="Roboto Condensed"/>
                <a:ea typeface="Roboto Condensed"/>
                <a:cs typeface="Roboto Condensed"/>
                <a:sym typeface="Roboto Condensed"/>
              </a:defRPr>
            </a:lvl2pPr>
            <a:lvl3pPr lvl="2">
              <a:spcBef>
                <a:spcPts val="0"/>
              </a:spcBef>
              <a:spcAft>
                <a:spcPts val="0"/>
              </a:spcAft>
              <a:buSzPts val="7500"/>
              <a:buNone/>
              <a:defRPr sz="7500">
                <a:latin typeface="Roboto Condensed"/>
                <a:ea typeface="Roboto Condensed"/>
                <a:cs typeface="Roboto Condensed"/>
                <a:sym typeface="Roboto Condensed"/>
              </a:defRPr>
            </a:lvl3pPr>
            <a:lvl4pPr lvl="3">
              <a:spcBef>
                <a:spcPts val="0"/>
              </a:spcBef>
              <a:spcAft>
                <a:spcPts val="0"/>
              </a:spcAft>
              <a:buSzPts val="7500"/>
              <a:buNone/>
              <a:defRPr sz="7500">
                <a:latin typeface="Roboto Condensed"/>
                <a:ea typeface="Roboto Condensed"/>
                <a:cs typeface="Roboto Condensed"/>
                <a:sym typeface="Roboto Condensed"/>
              </a:defRPr>
            </a:lvl4pPr>
            <a:lvl5pPr lvl="4">
              <a:spcBef>
                <a:spcPts val="0"/>
              </a:spcBef>
              <a:spcAft>
                <a:spcPts val="0"/>
              </a:spcAft>
              <a:buSzPts val="7500"/>
              <a:buNone/>
              <a:defRPr sz="7500">
                <a:latin typeface="Roboto Condensed"/>
                <a:ea typeface="Roboto Condensed"/>
                <a:cs typeface="Roboto Condensed"/>
                <a:sym typeface="Roboto Condensed"/>
              </a:defRPr>
            </a:lvl5pPr>
            <a:lvl6pPr lvl="5">
              <a:spcBef>
                <a:spcPts val="0"/>
              </a:spcBef>
              <a:spcAft>
                <a:spcPts val="0"/>
              </a:spcAft>
              <a:buSzPts val="7500"/>
              <a:buNone/>
              <a:defRPr sz="7500">
                <a:latin typeface="Roboto Condensed"/>
                <a:ea typeface="Roboto Condensed"/>
                <a:cs typeface="Roboto Condensed"/>
                <a:sym typeface="Roboto Condensed"/>
              </a:defRPr>
            </a:lvl6pPr>
            <a:lvl7pPr lvl="6">
              <a:spcBef>
                <a:spcPts val="0"/>
              </a:spcBef>
              <a:spcAft>
                <a:spcPts val="0"/>
              </a:spcAft>
              <a:buSzPts val="7500"/>
              <a:buNone/>
              <a:defRPr sz="7500">
                <a:latin typeface="Roboto Condensed"/>
                <a:ea typeface="Roboto Condensed"/>
                <a:cs typeface="Roboto Condensed"/>
                <a:sym typeface="Roboto Condensed"/>
              </a:defRPr>
            </a:lvl7pPr>
            <a:lvl8pPr lvl="7">
              <a:spcBef>
                <a:spcPts val="0"/>
              </a:spcBef>
              <a:spcAft>
                <a:spcPts val="0"/>
              </a:spcAft>
              <a:buSzPts val="7500"/>
              <a:buNone/>
              <a:defRPr sz="7500">
                <a:latin typeface="Roboto Condensed"/>
                <a:ea typeface="Roboto Condensed"/>
                <a:cs typeface="Roboto Condensed"/>
                <a:sym typeface="Roboto Condensed"/>
              </a:defRPr>
            </a:lvl8pPr>
            <a:lvl9pPr lvl="8">
              <a:spcBef>
                <a:spcPts val="0"/>
              </a:spcBef>
              <a:spcAft>
                <a:spcPts val="0"/>
              </a:spcAft>
              <a:buSzPts val="7500"/>
              <a:buNone/>
              <a:defRPr sz="7500">
                <a:latin typeface="Roboto Condensed"/>
                <a:ea typeface="Roboto Condensed"/>
                <a:cs typeface="Roboto Condensed"/>
                <a:sym typeface="Roboto Condensed"/>
              </a:defRPr>
            </a:lvl9pPr>
          </a:lstStyle>
          <a:p/>
        </p:txBody>
      </p:sp>
      <p:sp>
        <p:nvSpPr>
          <p:cNvPr id="187" name="Google Shape;187;p37"/>
          <p:cNvSpPr txBox="1"/>
          <p:nvPr>
            <p:ph idx="2" type="subTitle"/>
          </p:nvPr>
        </p:nvSpPr>
        <p:spPr>
          <a:xfrm>
            <a:off x="720000" y="4219150"/>
            <a:ext cx="3143700" cy="362100"/>
          </a:xfrm>
          <a:prstGeom prst="rect">
            <a:avLst/>
          </a:prstGeom>
          <a:noFill/>
        </p:spPr>
        <p:txBody>
          <a:bodyPr anchorCtr="0" anchor="t" bIns="91425" lIns="91425" spcFirstLastPara="1" rIns="91425" wrap="square" tIns="91425">
            <a:noAutofit/>
          </a:bodyPr>
          <a:lstStyle>
            <a:lvl1pPr lvl="0">
              <a:spcBef>
                <a:spcPts val="0"/>
              </a:spcBef>
              <a:spcAft>
                <a:spcPts val="0"/>
              </a:spcAft>
              <a:buSzPts val="14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8" name="Google Shape;188;p37"/>
          <p:cNvSpPr txBox="1"/>
          <p:nvPr/>
        </p:nvSpPr>
        <p:spPr>
          <a:xfrm>
            <a:off x="720000" y="3291075"/>
            <a:ext cx="3143700" cy="8148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dk2"/>
                </a:solidFill>
                <a:latin typeface="Quicksand"/>
                <a:ea typeface="Quicksand"/>
                <a:cs typeface="Quicksand"/>
                <a:sym typeface="Quicksand"/>
              </a:rPr>
              <a:t>CREDITS: This presentation template was created by </a:t>
            </a:r>
            <a:r>
              <a:rPr b="1" lang="en" sz="1200">
                <a:solidFill>
                  <a:schemeClr val="dk2"/>
                </a:solidFill>
                <a:uFill>
                  <a:noFill/>
                </a:uFill>
                <a:latin typeface="Quicksand"/>
                <a:ea typeface="Quicksand"/>
                <a:cs typeface="Quicksand"/>
                <a:sym typeface="Quicksand"/>
                <a:hlinkClick r:id="rId3">
                  <a:extLst>
                    <a:ext uri="{A12FA001-AC4F-418D-AE19-62706E023703}">
                      <ahyp:hlinkClr val="tx"/>
                    </a:ext>
                  </a:extLst>
                </a:hlinkClick>
              </a:rPr>
              <a:t>Slidesgo</a:t>
            </a:r>
            <a:r>
              <a:rPr lang="en" sz="1200">
                <a:solidFill>
                  <a:schemeClr val="dk2"/>
                </a:solidFill>
                <a:latin typeface="Quicksand"/>
                <a:ea typeface="Quicksand"/>
                <a:cs typeface="Quicksand"/>
                <a:sym typeface="Quicksand"/>
              </a:rPr>
              <a:t>, including icons, infographics &amp; images by </a:t>
            </a:r>
            <a:r>
              <a:rPr b="1" lang="en" sz="1200">
                <a:solidFill>
                  <a:schemeClr val="dk2"/>
                </a:solidFill>
                <a:uFill>
                  <a:noFill/>
                </a:uFill>
                <a:latin typeface="Quicksand"/>
                <a:ea typeface="Quicksand"/>
                <a:cs typeface="Quicksand"/>
                <a:sym typeface="Quicksand"/>
                <a:hlinkClick r:id="rId4">
                  <a:extLst>
                    <a:ext uri="{A12FA001-AC4F-418D-AE19-62706E023703}">
                      <ahyp:hlinkClr val="tx"/>
                    </a:ext>
                  </a:extLst>
                </a:hlinkClick>
              </a:rPr>
              <a:t>Freepik</a:t>
            </a:r>
            <a:endParaRPr b="1" sz="1200">
              <a:solidFill>
                <a:schemeClr val="dk2"/>
              </a:solidFill>
              <a:latin typeface="Quicksand"/>
              <a:ea typeface="Quicksand"/>
              <a:cs typeface="Quicksand"/>
              <a:sym typeface="Quicksan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9">
    <p:spTree>
      <p:nvGrpSpPr>
        <p:cNvPr id="189" name="Shape 189"/>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 Blue">
  <p:cSld name="Section Title - Blue">
    <p:bg>
      <p:bgPr>
        <a:blipFill>
          <a:blip r:embed="rId2">
            <a:alphaModFix/>
          </a:blip>
          <a:stretch>
            <a:fillRect/>
          </a:stretch>
        </a:blipFill>
      </p:bgPr>
    </p:bg>
    <p:spTree>
      <p:nvGrpSpPr>
        <p:cNvPr id="193" name="Shape 193"/>
        <p:cNvGrpSpPr/>
        <p:nvPr/>
      </p:nvGrpSpPr>
      <p:grpSpPr>
        <a:xfrm>
          <a:off x="0" y="0"/>
          <a:ext cx="0" cy="0"/>
          <a:chOff x="0" y="0"/>
          <a:chExt cx="0" cy="0"/>
        </a:xfrm>
      </p:grpSpPr>
      <p:sp>
        <p:nvSpPr>
          <p:cNvPr id="194" name="Google Shape;194;p40"/>
          <p:cNvSpPr txBox="1"/>
          <p:nvPr>
            <p:ph type="title"/>
          </p:nvPr>
        </p:nvSpPr>
        <p:spPr>
          <a:xfrm>
            <a:off x="430400" y="1581600"/>
            <a:ext cx="6063000" cy="2285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95" name="Google Shape;195;p40"/>
          <p:cNvPicPr preferRelativeResize="0"/>
          <p:nvPr/>
        </p:nvPicPr>
        <p:blipFill rotWithShape="1">
          <a:blip r:embed="rId3">
            <a:alphaModFix/>
          </a:blip>
          <a:srcRect b="0" l="0" r="0" t="0"/>
          <a:stretch/>
        </p:blipFill>
        <p:spPr>
          <a:xfrm>
            <a:off x="431700" y="950075"/>
            <a:ext cx="2878649" cy="22105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6" name="Shape 196"/>
        <p:cNvGrpSpPr/>
        <p:nvPr/>
      </p:nvGrpSpPr>
      <p:grpSpPr>
        <a:xfrm>
          <a:off x="0" y="0"/>
          <a:ext cx="0" cy="0"/>
          <a:chOff x="0" y="0"/>
          <a:chExt cx="0" cy="0"/>
        </a:xfrm>
      </p:grpSpPr>
      <p:pic>
        <p:nvPicPr>
          <p:cNvPr id="197" name="Google Shape;197;p41"/>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198" name="Google Shape;198;p41"/>
          <p:cNvSpPr txBox="1"/>
          <p:nvPr>
            <p:ph type="ctrTitle"/>
          </p:nvPr>
        </p:nvSpPr>
        <p:spPr>
          <a:xfrm>
            <a:off x="720050" y="558525"/>
            <a:ext cx="7704000" cy="1676100"/>
          </a:xfrm>
          <a:prstGeom prst="rect">
            <a:avLst/>
          </a:prstGeom>
          <a:noFill/>
          <a:ln>
            <a:noFill/>
          </a:ln>
        </p:spPr>
        <p:txBody>
          <a:bodyPr anchorCtr="0" anchor="ctr" bIns="91425" lIns="91425" spcFirstLastPara="1" rIns="91425" wrap="square" tIns="91425">
            <a:noAutofit/>
          </a:bodyPr>
          <a:lstStyle>
            <a:lvl1pPr lvl="0" algn="ctr">
              <a:lnSpc>
                <a:spcPct val="70000"/>
              </a:lnSpc>
              <a:spcBef>
                <a:spcPts val="0"/>
              </a:spcBef>
              <a:spcAft>
                <a:spcPts val="0"/>
              </a:spcAft>
              <a:buSzPts val="5200"/>
              <a:buNone/>
              <a:defRPr b="1" sz="6000">
                <a:latin typeface="Montserrat Alternates"/>
                <a:ea typeface="Montserrat Alternates"/>
                <a:cs typeface="Montserrat Alternates"/>
                <a:sym typeface="Montserrat Alternate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9" name="Google Shape;199;p41"/>
          <p:cNvSpPr txBox="1"/>
          <p:nvPr>
            <p:ph idx="1" type="subTitle"/>
          </p:nvPr>
        </p:nvSpPr>
        <p:spPr>
          <a:xfrm>
            <a:off x="866825" y="2181975"/>
            <a:ext cx="7410300" cy="71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0" name="Shape 200"/>
        <p:cNvGrpSpPr/>
        <p:nvPr/>
      </p:nvGrpSpPr>
      <p:grpSpPr>
        <a:xfrm>
          <a:off x="0" y="0"/>
          <a:ext cx="0" cy="0"/>
          <a:chOff x="0" y="0"/>
          <a:chExt cx="0" cy="0"/>
        </a:xfrm>
      </p:grpSpPr>
      <p:pic>
        <p:nvPicPr>
          <p:cNvPr id="201" name="Google Shape;201;p42"/>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202" name="Google Shape;202;p42"/>
          <p:cNvSpPr txBox="1"/>
          <p:nvPr>
            <p:ph type="title"/>
          </p:nvPr>
        </p:nvSpPr>
        <p:spPr>
          <a:xfrm>
            <a:off x="766550" y="273312"/>
            <a:ext cx="5126400" cy="18498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SzPts val="5000"/>
              <a:buNone/>
              <a:defRPr sz="3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203" name="Google Shape;203;p42"/>
          <p:cNvSpPr txBox="1"/>
          <p:nvPr>
            <p:ph idx="1" type="subTitle"/>
          </p:nvPr>
        </p:nvSpPr>
        <p:spPr>
          <a:xfrm>
            <a:off x="860750" y="2210925"/>
            <a:ext cx="4938000" cy="198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4" name="Shape 204"/>
        <p:cNvGrpSpPr/>
        <p:nvPr/>
      </p:nvGrpSpPr>
      <p:grpSpPr>
        <a:xfrm>
          <a:off x="0" y="0"/>
          <a:ext cx="0" cy="0"/>
          <a:chOff x="0" y="0"/>
          <a:chExt cx="0" cy="0"/>
        </a:xfrm>
      </p:grpSpPr>
      <p:pic>
        <p:nvPicPr>
          <p:cNvPr id="205" name="Google Shape;205;p43"/>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206" name="Google Shape;206;p43"/>
          <p:cNvSpPr txBox="1"/>
          <p:nvPr>
            <p:ph type="title"/>
          </p:nvPr>
        </p:nvSpPr>
        <p:spPr>
          <a:xfrm>
            <a:off x="2877875" y="800100"/>
            <a:ext cx="5178300" cy="1769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7" name="Google Shape;207;p43"/>
          <p:cNvSpPr txBox="1"/>
          <p:nvPr>
            <p:ph idx="2" type="title"/>
          </p:nvPr>
        </p:nvSpPr>
        <p:spPr>
          <a:xfrm>
            <a:off x="1087834" y="1463925"/>
            <a:ext cx="1685100" cy="1963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2000"/>
              <a:buNone/>
              <a:defRPr sz="10000">
                <a:solidFill>
                  <a:schemeClr val="accent5"/>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08" name="Google Shape;208;p43"/>
          <p:cNvSpPr txBox="1"/>
          <p:nvPr>
            <p:ph idx="1" type="subTitle"/>
          </p:nvPr>
        </p:nvSpPr>
        <p:spPr>
          <a:xfrm>
            <a:off x="2877850" y="2686800"/>
            <a:ext cx="5178300" cy="122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800">
                <a:latin typeface="Poppins"/>
                <a:ea typeface="Poppins"/>
                <a:cs typeface="Poppins"/>
                <a:sym typeface="Poppins"/>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09" name="Shape 209"/>
        <p:cNvGrpSpPr/>
        <p:nvPr/>
      </p:nvGrpSpPr>
      <p:grpSpPr>
        <a:xfrm>
          <a:off x="0" y="0"/>
          <a:ext cx="0" cy="0"/>
          <a:chOff x="0" y="0"/>
          <a:chExt cx="0" cy="0"/>
        </a:xfrm>
      </p:grpSpPr>
      <p:pic>
        <p:nvPicPr>
          <p:cNvPr id="210" name="Google Shape;210;p44"/>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211" name="Google Shape;211;p44"/>
          <p:cNvSpPr txBox="1"/>
          <p:nvPr>
            <p:ph type="ctrTitle"/>
          </p:nvPr>
        </p:nvSpPr>
        <p:spPr>
          <a:xfrm>
            <a:off x="3602475" y="2657475"/>
            <a:ext cx="1972500" cy="50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22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12" name="Google Shape;212;p44"/>
          <p:cNvSpPr txBox="1"/>
          <p:nvPr>
            <p:ph idx="1" type="subTitle"/>
          </p:nvPr>
        </p:nvSpPr>
        <p:spPr>
          <a:xfrm>
            <a:off x="3602477" y="3084553"/>
            <a:ext cx="1972500" cy="100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3" name="Google Shape;213;p44"/>
          <p:cNvSpPr txBox="1"/>
          <p:nvPr>
            <p:ph idx="2" type="ctrTitle"/>
          </p:nvPr>
        </p:nvSpPr>
        <p:spPr>
          <a:xfrm>
            <a:off x="875400" y="2657475"/>
            <a:ext cx="1972500" cy="50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22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14" name="Google Shape;214;p44"/>
          <p:cNvSpPr txBox="1"/>
          <p:nvPr>
            <p:ph idx="3" type="subTitle"/>
          </p:nvPr>
        </p:nvSpPr>
        <p:spPr>
          <a:xfrm>
            <a:off x="875400" y="3081072"/>
            <a:ext cx="1972500" cy="101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5" name="Google Shape;215;p44"/>
          <p:cNvSpPr txBox="1"/>
          <p:nvPr>
            <p:ph idx="4"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6" name="Google Shape;216;p44"/>
          <p:cNvSpPr txBox="1"/>
          <p:nvPr>
            <p:ph idx="5" type="ctrTitle"/>
          </p:nvPr>
        </p:nvSpPr>
        <p:spPr>
          <a:xfrm>
            <a:off x="6296025" y="2657475"/>
            <a:ext cx="1972500" cy="50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22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17" name="Google Shape;217;p44"/>
          <p:cNvSpPr txBox="1"/>
          <p:nvPr>
            <p:ph idx="6" type="subTitle"/>
          </p:nvPr>
        </p:nvSpPr>
        <p:spPr>
          <a:xfrm>
            <a:off x="6296028" y="3084553"/>
            <a:ext cx="1972500" cy="100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8" name="Shape 218"/>
        <p:cNvGrpSpPr/>
        <p:nvPr/>
      </p:nvGrpSpPr>
      <p:grpSpPr>
        <a:xfrm>
          <a:off x="0" y="0"/>
          <a:ext cx="0" cy="0"/>
          <a:chOff x="0" y="0"/>
          <a:chExt cx="0" cy="0"/>
        </a:xfrm>
      </p:grpSpPr>
      <p:pic>
        <p:nvPicPr>
          <p:cNvPr id="219" name="Google Shape;219;p45"/>
          <p:cNvPicPr preferRelativeResize="0"/>
          <p:nvPr/>
        </p:nvPicPr>
        <p:blipFill rotWithShape="1">
          <a:blip r:embed="rId2">
            <a:alphaModFix amt="30000"/>
          </a:blip>
          <a:srcRect b="14654" l="14650" r="14402" t="14654"/>
          <a:stretch/>
        </p:blipFill>
        <p:spPr>
          <a:xfrm>
            <a:off x="-91150" y="-51075"/>
            <a:ext cx="9359750" cy="5245649"/>
          </a:xfrm>
          <a:prstGeom prst="rect">
            <a:avLst/>
          </a:prstGeom>
          <a:noFill/>
          <a:ln>
            <a:noFill/>
          </a:ln>
        </p:spPr>
      </p:pic>
      <p:sp>
        <p:nvSpPr>
          <p:cNvPr id="220" name="Google Shape;220;p45"/>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1" name="Google Shape;221;p45"/>
          <p:cNvSpPr txBox="1"/>
          <p:nvPr>
            <p:ph idx="1" type="body"/>
          </p:nvPr>
        </p:nvSpPr>
        <p:spPr>
          <a:xfrm>
            <a:off x="720000" y="1080300"/>
            <a:ext cx="7704000" cy="3488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200"/>
            </a:lvl1pPr>
            <a:lvl2pPr indent="-317500" lvl="1" marL="914400" algn="l">
              <a:lnSpc>
                <a:spcPct val="100000"/>
              </a:lnSpc>
              <a:spcBef>
                <a:spcPts val="0"/>
              </a:spcBef>
              <a:spcAft>
                <a:spcPts val="0"/>
              </a:spcAft>
              <a:buSzPts val="1400"/>
              <a:buAutoNum type="alphaLcPeriod"/>
              <a:defRPr/>
            </a:lvl2pPr>
            <a:lvl3pPr indent="-317500" lvl="2" marL="1371600" algn="l">
              <a:lnSpc>
                <a:spcPct val="100000"/>
              </a:lnSpc>
              <a:spcBef>
                <a:spcPts val="0"/>
              </a:spcBef>
              <a:spcAft>
                <a:spcPts val="0"/>
              </a:spcAft>
              <a:buSzPts val="1400"/>
              <a:buAutoNum type="romanLcPeriod"/>
              <a:defRPr/>
            </a:lvl3pPr>
            <a:lvl4pPr indent="-317500" lvl="3" marL="1828800" algn="l">
              <a:lnSpc>
                <a:spcPct val="100000"/>
              </a:lnSpc>
              <a:spcBef>
                <a:spcPts val="0"/>
              </a:spcBef>
              <a:spcAft>
                <a:spcPts val="0"/>
              </a:spcAft>
              <a:buSzPts val="1400"/>
              <a:buAutoNum type="arabicPeriod"/>
              <a:defRPr/>
            </a:lvl4pPr>
            <a:lvl5pPr indent="-317500" lvl="4" marL="2286000" algn="l">
              <a:lnSpc>
                <a:spcPct val="100000"/>
              </a:lnSpc>
              <a:spcBef>
                <a:spcPts val="0"/>
              </a:spcBef>
              <a:spcAft>
                <a:spcPts val="0"/>
              </a:spcAft>
              <a:buSzPts val="1400"/>
              <a:buAutoNum type="alphaLcPeriod"/>
              <a:defRPr/>
            </a:lvl5pPr>
            <a:lvl6pPr indent="-317500" lvl="5" marL="2743200" algn="l">
              <a:lnSpc>
                <a:spcPct val="100000"/>
              </a:lnSpc>
              <a:spcBef>
                <a:spcPts val="0"/>
              </a:spcBef>
              <a:spcAft>
                <a:spcPts val="0"/>
              </a:spcAft>
              <a:buSzPts val="1400"/>
              <a:buAutoNum type="romanLcPeriod"/>
              <a:defRPr/>
            </a:lvl6pPr>
            <a:lvl7pPr indent="-317500" lvl="6" marL="3200400" algn="l">
              <a:lnSpc>
                <a:spcPct val="100000"/>
              </a:lnSpc>
              <a:spcBef>
                <a:spcPts val="0"/>
              </a:spcBef>
              <a:spcAft>
                <a:spcPts val="0"/>
              </a:spcAft>
              <a:buSzPts val="1400"/>
              <a:buAutoNum type="arabicPeriod"/>
              <a:defRPr/>
            </a:lvl7pPr>
            <a:lvl8pPr indent="-317500" lvl="7" marL="3657600" algn="l">
              <a:lnSpc>
                <a:spcPct val="100000"/>
              </a:lnSpc>
              <a:spcBef>
                <a:spcPts val="0"/>
              </a:spcBef>
              <a:spcAft>
                <a:spcPts val="0"/>
              </a:spcAft>
              <a:buSzPts val="1400"/>
              <a:buAutoNum type="alphaLcPeriod"/>
              <a:defRPr/>
            </a:lvl8pPr>
            <a:lvl9pPr indent="-317500" lvl="8" marL="4114800" algn="l">
              <a:lnSpc>
                <a:spcPct val="100000"/>
              </a:lnSpc>
              <a:spcBef>
                <a:spcPts val="0"/>
              </a:spcBef>
              <a:spcAft>
                <a:spcPts val="0"/>
              </a:spcAft>
              <a:buSzPts val="1400"/>
              <a:buAutoNum type="romanLcPeriod"/>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2" name="Shape 222"/>
        <p:cNvGrpSpPr/>
        <p:nvPr/>
      </p:nvGrpSpPr>
      <p:grpSpPr>
        <a:xfrm>
          <a:off x="0" y="0"/>
          <a:ext cx="0" cy="0"/>
          <a:chOff x="0" y="0"/>
          <a:chExt cx="0" cy="0"/>
        </a:xfrm>
      </p:grpSpPr>
      <p:pic>
        <p:nvPicPr>
          <p:cNvPr id="223" name="Google Shape;223;p46"/>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224" name="Google Shape;224;p46"/>
          <p:cNvSpPr txBox="1"/>
          <p:nvPr>
            <p:ph type="ctrTitle"/>
          </p:nvPr>
        </p:nvSpPr>
        <p:spPr>
          <a:xfrm>
            <a:off x="5249521" y="2648925"/>
            <a:ext cx="2283300" cy="50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22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25" name="Google Shape;225;p46"/>
          <p:cNvSpPr txBox="1"/>
          <p:nvPr>
            <p:ph idx="1" type="subTitle"/>
          </p:nvPr>
        </p:nvSpPr>
        <p:spPr>
          <a:xfrm>
            <a:off x="5249524" y="3076005"/>
            <a:ext cx="2283300" cy="100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6" name="Google Shape;226;p46"/>
          <p:cNvSpPr txBox="1"/>
          <p:nvPr>
            <p:ph idx="2" type="ctrTitle"/>
          </p:nvPr>
        </p:nvSpPr>
        <p:spPr>
          <a:xfrm>
            <a:off x="1611175" y="2648925"/>
            <a:ext cx="2283300" cy="50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22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27" name="Google Shape;227;p46"/>
          <p:cNvSpPr txBox="1"/>
          <p:nvPr>
            <p:ph idx="3" type="subTitle"/>
          </p:nvPr>
        </p:nvSpPr>
        <p:spPr>
          <a:xfrm>
            <a:off x="1611175" y="3072522"/>
            <a:ext cx="2283300" cy="101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8" name="Google Shape;228;p46"/>
          <p:cNvSpPr txBox="1"/>
          <p:nvPr>
            <p:ph idx="4"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pic>
        <p:nvPicPr>
          <p:cNvPr id="230" name="Google Shape;230;p47"/>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231" name="Google Shape;231;p47"/>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32" name="Shape 232"/>
        <p:cNvGrpSpPr/>
        <p:nvPr/>
      </p:nvGrpSpPr>
      <p:grpSpPr>
        <a:xfrm>
          <a:off x="0" y="0"/>
          <a:ext cx="0" cy="0"/>
          <a:chOff x="0" y="0"/>
          <a:chExt cx="0" cy="0"/>
        </a:xfrm>
      </p:grpSpPr>
      <p:pic>
        <p:nvPicPr>
          <p:cNvPr id="233" name="Google Shape;233;p48"/>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234" name="Google Shape;234;p48"/>
          <p:cNvSpPr txBox="1"/>
          <p:nvPr>
            <p:ph type="title"/>
          </p:nvPr>
        </p:nvSpPr>
        <p:spPr>
          <a:xfrm>
            <a:off x="720000" y="1435525"/>
            <a:ext cx="3677700" cy="1423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3000"/>
              <a:buNone/>
              <a:defRPr sz="29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5" name="Google Shape;235;p48"/>
          <p:cNvSpPr txBox="1"/>
          <p:nvPr>
            <p:ph idx="1" type="subTitle"/>
          </p:nvPr>
        </p:nvSpPr>
        <p:spPr>
          <a:xfrm>
            <a:off x="720000" y="2814572"/>
            <a:ext cx="2742000" cy="104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36" name="Shape 236"/>
        <p:cNvGrpSpPr/>
        <p:nvPr/>
      </p:nvGrpSpPr>
      <p:grpSpPr>
        <a:xfrm>
          <a:off x="0" y="0"/>
          <a:ext cx="0" cy="0"/>
          <a:chOff x="0" y="0"/>
          <a:chExt cx="0" cy="0"/>
        </a:xfrm>
      </p:grpSpPr>
      <p:pic>
        <p:nvPicPr>
          <p:cNvPr id="237" name="Google Shape;237;p49"/>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238" name="Google Shape;238;p49"/>
          <p:cNvSpPr txBox="1"/>
          <p:nvPr>
            <p:ph type="title"/>
          </p:nvPr>
        </p:nvSpPr>
        <p:spPr>
          <a:xfrm>
            <a:off x="1171525" y="800100"/>
            <a:ext cx="6801000" cy="33912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9" name="Shape 239"/>
        <p:cNvGrpSpPr/>
        <p:nvPr/>
      </p:nvGrpSpPr>
      <p:grpSpPr>
        <a:xfrm>
          <a:off x="0" y="0"/>
          <a:ext cx="0" cy="0"/>
          <a:chOff x="0" y="0"/>
          <a:chExt cx="0" cy="0"/>
        </a:xfrm>
      </p:grpSpPr>
      <p:sp>
        <p:nvSpPr>
          <p:cNvPr id="240" name="Google Shape;240;p50"/>
          <p:cNvSpPr txBox="1"/>
          <p:nvPr>
            <p:ph type="title"/>
          </p:nvPr>
        </p:nvSpPr>
        <p:spPr>
          <a:xfrm>
            <a:off x="416975" y="651625"/>
            <a:ext cx="2892900" cy="9243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000"/>
              <a:buNone/>
              <a:defRPr sz="2400">
                <a:solidFill>
                  <a:schemeClr val="accent3"/>
                </a:solidFill>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1" name="Google Shape;241;p50"/>
          <p:cNvSpPr/>
          <p:nvPr>
            <p:ph idx="2" type="pic"/>
          </p:nvPr>
        </p:nvSpPr>
        <p:spPr>
          <a:xfrm>
            <a:off x="7350" y="-7350"/>
            <a:ext cx="9144000" cy="5143500"/>
          </a:xfrm>
          <a:prstGeom prst="rect">
            <a:avLst/>
          </a:prstGeom>
          <a:no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2" name="Shape 242"/>
        <p:cNvGrpSpPr/>
        <p:nvPr/>
      </p:nvGrpSpPr>
      <p:grpSpPr>
        <a:xfrm>
          <a:off x="0" y="0"/>
          <a:ext cx="0" cy="0"/>
          <a:chOff x="0" y="0"/>
          <a:chExt cx="0" cy="0"/>
        </a:xfrm>
      </p:grpSpPr>
      <p:pic>
        <p:nvPicPr>
          <p:cNvPr id="243" name="Google Shape;243;p51"/>
          <p:cNvPicPr preferRelativeResize="0"/>
          <p:nvPr/>
        </p:nvPicPr>
        <p:blipFill rotWithShape="1">
          <a:blip r:embed="rId2">
            <a:alphaModFix amt="30000"/>
          </a:blip>
          <a:srcRect b="14654" l="14650" r="14402" t="14654"/>
          <a:stretch/>
        </p:blipFill>
        <p:spPr>
          <a:xfrm>
            <a:off x="-91150" y="-51075"/>
            <a:ext cx="9359750" cy="5245649"/>
          </a:xfrm>
          <a:prstGeom prst="rect">
            <a:avLst/>
          </a:prstGeom>
          <a:noFill/>
          <a:ln>
            <a:noFill/>
          </a:ln>
        </p:spPr>
      </p:pic>
      <p:sp>
        <p:nvSpPr>
          <p:cNvPr id="244" name="Google Shape;244;p51"/>
          <p:cNvSpPr txBox="1"/>
          <p:nvPr>
            <p:ph hasCustomPrompt="1" type="title"/>
          </p:nvPr>
        </p:nvSpPr>
        <p:spPr>
          <a:xfrm>
            <a:off x="720000" y="1106125"/>
            <a:ext cx="77040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45" name="Google Shape;245;p51"/>
          <p:cNvSpPr txBox="1"/>
          <p:nvPr>
            <p:ph idx="1" type="subTitle"/>
          </p:nvPr>
        </p:nvSpPr>
        <p:spPr>
          <a:xfrm>
            <a:off x="2771775" y="2753250"/>
            <a:ext cx="3600600" cy="120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46" name="Shape 24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47" name="Shape 247"/>
        <p:cNvGrpSpPr/>
        <p:nvPr/>
      </p:nvGrpSpPr>
      <p:grpSpPr>
        <a:xfrm>
          <a:off x="0" y="0"/>
          <a:ext cx="0" cy="0"/>
          <a:chOff x="0" y="0"/>
          <a:chExt cx="0" cy="0"/>
        </a:xfrm>
      </p:grpSpPr>
      <p:pic>
        <p:nvPicPr>
          <p:cNvPr id="248" name="Google Shape;248;p53"/>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249" name="Google Shape;249;p53"/>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0" name="Google Shape;250;p53"/>
          <p:cNvSpPr txBox="1"/>
          <p:nvPr>
            <p:ph idx="2" type="ctrTitle"/>
          </p:nvPr>
        </p:nvSpPr>
        <p:spPr>
          <a:xfrm>
            <a:off x="3858384" y="1521923"/>
            <a:ext cx="2004000" cy="698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6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51" name="Google Shape;251;p53"/>
          <p:cNvSpPr txBox="1"/>
          <p:nvPr>
            <p:ph idx="1" type="subTitle"/>
          </p:nvPr>
        </p:nvSpPr>
        <p:spPr>
          <a:xfrm>
            <a:off x="3858373" y="2099513"/>
            <a:ext cx="2004000" cy="82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2" name="Google Shape;252;p53"/>
          <p:cNvSpPr txBox="1"/>
          <p:nvPr>
            <p:ph idx="3" type="title"/>
          </p:nvPr>
        </p:nvSpPr>
        <p:spPr>
          <a:xfrm>
            <a:off x="3322150" y="1521925"/>
            <a:ext cx="567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6000"/>
              <a:buNone/>
              <a:defRPr sz="2000">
                <a:solidFill>
                  <a:schemeClr val="dk2"/>
                </a:solidFill>
              </a:defRPr>
            </a:lvl1pPr>
            <a:lvl2pPr lvl="1"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p:txBody>
      </p:sp>
      <p:sp>
        <p:nvSpPr>
          <p:cNvPr id="253" name="Google Shape;253;p53"/>
          <p:cNvSpPr txBox="1"/>
          <p:nvPr>
            <p:ph idx="4" type="ctrTitle"/>
          </p:nvPr>
        </p:nvSpPr>
        <p:spPr>
          <a:xfrm>
            <a:off x="6423679" y="1521923"/>
            <a:ext cx="2004000" cy="698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6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54" name="Google Shape;254;p53"/>
          <p:cNvSpPr txBox="1"/>
          <p:nvPr>
            <p:ph idx="5" type="subTitle"/>
          </p:nvPr>
        </p:nvSpPr>
        <p:spPr>
          <a:xfrm>
            <a:off x="6423673" y="2102784"/>
            <a:ext cx="2004000" cy="82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5" name="Google Shape;255;p53"/>
          <p:cNvSpPr txBox="1"/>
          <p:nvPr>
            <p:ph idx="6" type="title"/>
          </p:nvPr>
        </p:nvSpPr>
        <p:spPr>
          <a:xfrm>
            <a:off x="5894775" y="1521925"/>
            <a:ext cx="567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6000"/>
              <a:buNone/>
              <a:defRPr sz="2000">
                <a:solidFill>
                  <a:schemeClr val="dk2"/>
                </a:solidFill>
              </a:defRPr>
            </a:lvl1pPr>
            <a:lvl2pPr lvl="1"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p:txBody>
      </p:sp>
      <p:sp>
        <p:nvSpPr>
          <p:cNvPr id="256" name="Google Shape;256;p53"/>
          <p:cNvSpPr txBox="1"/>
          <p:nvPr>
            <p:ph idx="7" type="ctrTitle"/>
          </p:nvPr>
        </p:nvSpPr>
        <p:spPr>
          <a:xfrm>
            <a:off x="3858375" y="3216200"/>
            <a:ext cx="2004000" cy="698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6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57" name="Google Shape;257;p53"/>
          <p:cNvSpPr txBox="1"/>
          <p:nvPr>
            <p:ph idx="8" type="subTitle"/>
          </p:nvPr>
        </p:nvSpPr>
        <p:spPr>
          <a:xfrm>
            <a:off x="3858373" y="3778612"/>
            <a:ext cx="2004000" cy="81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8" name="Google Shape;258;p53"/>
          <p:cNvSpPr txBox="1"/>
          <p:nvPr>
            <p:ph idx="9" type="title"/>
          </p:nvPr>
        </p:nvSpPr>
        <p:spPr>
          <a:xfrm>
            <a:off x="3322150" y="3216201"/>
            <a:ext cx="567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6000"/>
              <a:buNone/>
              <a:defRPr sz="2000">
                <a:solidFill>
                  <a:schemeClr val="dk2"/>
                </a:solidFill>
              </a:defRPr>
            </a:lvl1pPr>
            <a:lvl2pPr lvl="1"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p:txBody>
      </p:sp>
      <p:sp>
        <p:nvSpPr>
          <p:cNvPr id="259" name="Google Shape;259;p53"/>
          <p:cNvSpPr txBox="1"/>
          <p:nvPr>
            <p:ph idx="13" type="ctrTitle"/>
          </p:nvPr>
        </p:nvSpPr>
        <p:spPr>
          <a:xfrm>
            <a:off x="6423675" y="3216200"/>
            <a:ext cx="2004000" cy="698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6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60" name="Google Shape;260;p53"/>
          <p:cNvSpPr txBox="1"/>
          <p:nvPr>
            <p:ph idx="14" type="subTitle"/>
          </p:nvPr>
        </p:nvSpPr>
        <p:spPr>
          <a:xfrm>
            <a:off x="6423673" y="3791237"/>
            <a:ext cx="2004000" cy="81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1" name="Google Shape;261;p53"/>
          <p:cNvSpPr txBox="1"/>
          <p:nvPr>
            <p:ph idx="15" type="title"/>
          </p:nvPr>
        </p:nvSpPr>
        <p:spPr>
          <a:xfrm>
            <a:off x="5894778" y="3216201"/>
            <a:ext cx="567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6000"/>
              <a:buNone/>
              <a:defRPr sz="2000">
                <a:solidFill>
                  <a:schemeClr val="dk2"/>
                </a:solidFill>
              </a:defRPr>
            </a:lvl1pPr>
            <a:lvl2pPr lvl="1"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p:txBody>
      </p:sp>
      <p:sp>
        <p:nvSpPr>
          <p:cNvPr id="262" name="Google Shape;262;p53"/>
          <p:cNvSpPr txBox="1"/>
          <p:nvPr>
            <p:ph idx="16" type="ctrTitle"/>
          </p:nvPr>
        </p:nvSpPr>
        <p:spPr>
          <a:xfrm>
            <a:off x="1296700" y="1521923"/>
            <a:ext cx="1997700" cy="698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6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63" name="Google Shape;263;p53"/>
          <p:cNvSpPr txBox="1"/>
          <p:nvPr>
            <p:ph idx="17" type="subTitle"/>
          </p:nvPr>
        </p:nvSpPr>
        <p:spPr>
          <a:xfrm>
            <a:off x="1296684" y="2096662"/>
            <a:ext cx="1997700" cy="83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4" name="Google Shape;264;p53"/>
          <p:cNvSpPr txBox="1"/>
          <p:nvPr>
            <p:ph idx="18" type="title"/>
          </p:nvPr>
        </p:nvSpPr>
        <p:spPr>
          <a:xfrm>
            <a:off x="761425" y="1521925"/>
            <a:ext cx="567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6000"/>
              <a:buNone/>
              <a:defRPr sz="2000">
                <a:solidFill>
                  <a:schemeClr val="dk2"/>
                </a:solidFill>
              </a:defRPr>
            </a:lvl1pPr>
            <a:lvl2pPr lvl="1"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p:txBody>
      </p:sp>
      <p:sp>
        <p:nvSpPr>
          <p:cNvPr id="265" name="Google Shape;265;p53"/>
          <p:cNvSpPr txBox="1"/>
          <p:nvPr>
            <p:ph idx="19" type="ctrTitle"/>
          </p:nvPr>
        </p:nvSpPr>
        <p:spPr>
          <a:xfrm>
            <a:off x="1290350" y="3216200"/>
            <a:ext cx="1997700" cy="698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6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66" name="Google Shape;266;p53"/>
          <p:cNvSpPr txBox="1"/>
          <p:nvPr>
            <p:ph idx="20" type="subTitle"/>
          </p:nvPr>
        </p:nvSpPr>
        <p:spPr>
          <a:xfrm>
            <a:off x="1290348" y="3777287"/>
            <a:ext cx="1997700" cy="83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7" name="Google Shape;267;p53"/>
          <p:cNvSpPr txBox="1"/>
          <p:nvPr>
            <p:ph idx="21" type="title"/>
          </p:nvPr>
        </p:nvSpPr>
        <p:spPr>
          <a:xfrm>
            <a:off x="761425" y="3216200"/>
            <a:ext cx="567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6000"/>
              <a:buNone/>
              <a:defRPr sz="2000">
                <a:solidFill>
                  <a:schemeClr val="dk2"/>
                </a:solidFill>
              </a:defRPr>
            </a:lvl1pPr>
            <a:lvl2pPr lvl="1"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268" name="Shape 268"/>
        <p:cNvGrpSpPr/>
        <p:nvPr/>
      </p:nvGrpSpPr>
      <p:grpSpPr>
        <a:xfrm>
          <a:off x="0" y="0"/>
          <a:ext cx="0" cy="0"/>
          <a:chOff x="0" y="0"/>
          <a:chExt cx="0" cy="0"/>
        </a:xfrm>
      </p:grpSpPr>
      <p:pic>
        <p:nvPicPr>
          <p:cNvPr id="269" name="Google Shape;269;p54"/>
          <p:cNvPicPr preferRelativeResize="0"/>
          <p:nvPr/>
        </p:nvPicPr>
        <p:blipFill rotWithShape="1">
          <a:blip r:embed="rId2">
            <a:alphaModFix amt="30000"/>
          </a:blip>
          <a:srcRect b="14654" l="14650" r="14402" t="14654"/>
          <a:stretch/>
        </p:blipFill>
        <p:spPr>
          <a:xfrm>
            <a:off x="-91150" y="-51075"/>
            <a:ext cx="9359750" cy="5245649"/>
          </a:xfrm>
          <a:prstGeom prst="rect">
            <a:avLst/>
          </a:prstGeom>
          <a:noFill/>
          <a:ln>
            <a:noFill/>
          </a:ln>
        </p:spPr>
      </p:pic>
      <p:sp>
        <p:nvSpPr>
          <p:cNvPr id="270" name="Google Shape;270;p54"/>
          <p:cNvSpPr txBox="1"/>
          <p:nvPr>
            <p:ph type="ctrTitle"/>
          </p:nvPr>
        </p:nvSpPr>
        <p:spPr>
          <a:xfrm flipH="1">
            <a:off x="3636900" y="3218363"/>
            <a:ext cx="4787100" cy="500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600"/>
              <a:buNone/>
              <a:defRPr sz="22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271" name="Google Shape;271;p54"/>
          <p:cNvSpPr txBox="1"/>
          <p:nvPr>
            <p:ph idx="1" type="subTitle"/>
          </p:nvPr>
        </p:nvSpPr>
        <p:spPr>
          <a:xfrm flipH="1">
            <a:off x="3636783" y="1424738"/>
            <a:ext cx="4787100" cy="1704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200"/>
              <a:buNone/>
              <a:defRPr sz="23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272" name="Shape 272"/>
        <p:cNvGrpSpPr/>
        <p:nvPr/>
      </p:nvGrpSpPr>
      <p:grpSpPr>
        <a:xfrm>
          <a:off x="0" y="0"/>
          <a:ext cx="0" cy="0"/>
          <a:chOff x="0" y="0"/>
          <a:chExt cx="0" cy="0"/>
        </a:xfrm>
      </p:grpSpPr>
      <p:pic>
        <p:nvPicPr>
          <p:cNvPr id="273" name="Google Shape;273;p55"/>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274" name="Google Shape;274;p55"/>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5" name="Google Shape;275;p55"/>
          <p:cNvSpPr txBox="1"/>
          <p:nvPr>
            <p:ph idx="2" type="ctrTitle"/>
          </p:nvPr>
        </p:nvSpPr>
        <p:spPr>
          <a:xfrm>
            <a:off x="6140696" y="1676400"/>
            <a:ext cx="2283300" cy="50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2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76" name="Google Shape;276;p55"/>
          <p:cNvSpPr txBox="1"/>
          <p:nvPr>
            <p:ph idx="1" type="subTitle"/>
          </p:nvPr>
        </p:nvSpPr>
        <p:spPr>
          <a:xfrm>
            <a:off x="6140700" y="2079879"/>
            <a:ext cx="2283300" cy="60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55"/>
          <p:cNvSpPr txBox="1"/>
          <p:nvPr>
            <p:ph idx="3" type="ctrTitle"/>
          </p:nvPr>
        </p:nvSpPr>
        <p:spPr>
          <a:xfrm>
            <a:off x="1859703" y="1676400"/>
            <a:ext cx="2283300" cy="50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2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78" name="Google Shape;278;p55"/>
          <p:cNvSpPr txBox="1"/>
          <p:nvPr>
            <p:ph idx="4" type="subTitle"/>
          </p:nvPr>
        </p:nvSpPr>
        <p:spPr>
          <a:xfrm>
            <a:off x="1859703" y="2077795"/>
            <a:ext cx="2283300" cy="60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55"/>
          <p:cNvSpPr txBox="1"/>
          <p:nvPr>
            <p:ph idx="5" type="ctrTitle"/>
          </p:nvPr>
        </p:nvSpPr>
        <p:spPr>
          <a:xfrm>
            <a:off x="6140696" y="3212800"/>
            <a:ext cx="2283300" cy="50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2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80" name="Google Shape;280;p55"/>
          <p:cNvSpPr txBox="1"/>
          <p:nvPr>
            <p:ph idx="6" type="subTitle"/>
          </p:nvPr>
        </p:nvSpPr>
        <p:spPr>
          <a:xfrm>
            <a:off x="6140700" y="3616279"/>
            <a:ext cx="2283300" cy="60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55"/>
          <p:cNvSpPr txBox="1"/>
          <p:nvPr>
            <p:ph idx="7" type="ctrTitle"/>
          </p:nvPr>
        </p:nvSpPr>
        <p:spPr>
          <a:xfrm>
            <a:off x="1859703" y="3212800"/>
            <a:ext cx="2283300" cy="50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2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82" name="Google Shape;282;p55"/>
          <p:cNvSpPr txBox="1"/>
          <p:nvPr>
            <p:ph idx="8" type="subTitle"/>
          </p:nvPr>
        </p:nvSpPr>
        <p:spPr>
          <a:xfrm>
            <a:off x="1859703" y="3614195"/>
            <a:ext cx="2283300" cy="60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283" name="Shape 283"/>
        <p:cNvGrpSpPr/>
        <p:nvPr/>
      </p:nvGrpSpPr>
      <p:grpSpPr>
        <a:xfrm>
          <a:off x="0" y="0"/>
          <a:ext cx="0" cy="0"/>
          <a:chOff x="0" y="0"/>
          <a:chExt cx="0" cy="0"/>
        </a:xfrm>
      </p:grpSpPr>
      <p:pic>
        <p:nvPicPr>
          <p:cNvPr id="284" name="Google Shape;284;p56"/>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285" name="Google Shape;285;p56"/>
          <p:cNvSpPr txBox="1"/>
          <p:nvPr>
            <p:ph type="title"/>
          </p:nvPr>
        </p:nvSpPr>
        <p:spPr>
          <a:xfrm>
            <a:off x="720000" y="159000"/>
            <a:ext cx="3366300" cy="23193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000"/>
              <a:buNone/>
              <a:defRPr sz="29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6" name="Google Shape;286;p56"/>
          <p:cNvSpPr txBox="1"/>
          <p:nvPr>
            <p:ph idx="1" type="subTitle"/>
          </p:nvPr>
        </p:nvSpPr>
        <p:spPr>
          <a:xfrm>
            <a:off x="720000" y="2433575"/>
            <a:ext cx="3366300" cy="217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56"/>
          <p:cNvSpPr/>
          <p:nvPr>
            <p:ph idx="2" type="pic"/>
          </p:nvPr>
        </p:nvSpPr>
        <p:spPr>
          <a:xfrm>
            <a:off x="4791900" y="609600"/>
            <a:ext cx="3632100" cy="3632100"/>
          </a:xfrm>
          <a:prstGeom prst="wedgeEllipseCallout">
            <a:avLst>
              <a:gd fmla="val -20833" name="adj1"/>
              <a:gd fmla="val 62500" name="adj2"/>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_1">
    <p:spTree>
      <p:nvGrpSpPr>
        <p:cNvPr id="288" name="Shape 288"/>
        <p:cNvGrpSpPr/>
        <p:nvPr/>
      </p:nvGrpSpPr>
      <p:grpSpPr>
        <a:xfrm>
          <a:off x="0" y="0"/>
          <a:ext cx="0" cy="0"/>
          <a:chOff x="0" y="0"/>
          <a:chExt cx="0" cy="0"/>
        </a:xfrm>
      </p:grpSpPr>
      <p:pic>
        <p:nvPicPr>
          <p:cNvPr id="289" name="Google Shape;289;p57"/>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290" name="Google Shape;290;p57"/>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SzPts val="3000"/>
              <a:buNone/>
              <a:defRPr sz="29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1" name="Google Shape;291;p57"/>
          <p:cNvSpPr txBox="1"/>
          <p:nvPr>
            <p:ph idx="1" type="subTitle"/>
          </p:nvPr>
        </p:nvSpPr>
        <p:spPr>
          <a:xfrm>
            <a:off x="3209925" y="1143000"/>
            <a:ext cx="5214000" cy="346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rgbClr val="191919"/>
                </a:solidFill>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2">
    <p:spTree>
      <p:nvGrpSpPr>
        <p:cNvPr id="292" name="Shape 292"/>
        <p:cNvGrpSpPr/>
        <p:nvPr/>
      </p:nvGrpSpPr>
      <p:grpSpPr>
        <a:xfrm>
          <a:off x="0" y="0"/>
          <a:ext cx="0" cy="0"/>
          <a:chOff x="0" y="0"/>
          <a:chExt cx="0" cy="0"/>
        </a:xfrm>
      </p:grpSpPr>
      <p:pic>
        <p:nvPicPr>
          <p:cNvPr id="293" name="Google Shape;293;p58"/>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294" name="Google Shape;294;p58"/>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5" name="Google Shape;295;p58"/>
          <p:cNvSpPr txBox="1"/>
          <p:nvPr>
            <p:ph idx="1" type="body"/>
          </p:nvPr>
        </p:nvSpPr>
        <p:spPr>
          <a:xfrm>
            <a:off x="720000" y="1095375"/>
            <a:ext cx="3690000" cy="3552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sz="12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96" name="Google Shape;296;p58"/>
          <p:cNvSpPr txBox="1"/>
          <p:nvPr>
            <p:ph idx="2" type="body"/>
          </p:nvPr>
        </p:nvSpPr>
        <p:spPr>
          <a:xfrm>
            <a:off x="4733850" y="1095375"/>
            <a:ext cx="3690000" cy="3552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sz="12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297" name="Shape 297"/>
        <p:cNvGrpSpPr/>
        <p:nvPr/>
      </p:nvGrpSpPr>
      <p:grpSpPr>
        <a:xfrm>
          <a:off x="0" y="0"/>
          <a:ext cx="0" cy="0"/>
          <a:chOff x="0" y="0"/>
          <a:chExt cx="0" cy="0"/>
        </a:xfrm>
      </p:grpSpPr>
      <p:pic>
        <p:nvPicPr>
          <p:cNvPr id="298" name="Google Shape;298;p59"/>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299" name="Google Shape;299;p59"/>
          <p:cNvSpPr txBox="1"/>
          <p:nvPr>
            <p:ph type="title"/>
          </p:nvPr>
        </p:nvSpPr>
        <p:spPr>
          <a:xfrm>
            <a:off x="720000" y="368825"/>
            <a:ext cx="4621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spTree>
      <p:nvGrpSpPr>
        <p:cNvPr id="300" name="Shape 300"/>
        <p:cNvGrpSpPr/>
        <p:nvPr/>
      </p:nvGrpSpPr>
      <p:grpSpPr>
        <a:xfrm>
          <a:off x="0" y="0"/>
          <a:ext cx="0" cy="0"/>
          <a:chOff x="0" y="0"/>
          <a:chExt cx="0" cy="0"/>
        </a:xfrm>
      </p:grpSpPr>
      <p:pic>
        <p:nvPicPr>
          <p:cNvPr id="301" name="Google Shape;301;p60"/>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302" name="Google Shape;302;p60"/>
          <p:cNvSpPr txBox="1"/>
          <p:nvPr>
            <p:ph type="title"/>
          </p:nvPr>
        </p:nvSpPr>
        <p:spPr>
          <a:xfrm>
            <a:off x="1017225" y="839075"/>
            <a:ext cx="4488000" cy="73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
        <p:nvSpPr>
          <p:cNvPr id="303" name="Google Shape;303;p60"/>
          <p:cNvSpPr txBox="1"/>
          <p:nvPr>
            <p:ph idx="1" type="subTitle"/>
          </p:nvPr>
        </p:nvSpPr>
        <p:spPr>
          <a:xfrm>
            <a:off x="1017225" y="1416875"/>
            <a:ext cx="4488000" cy="3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60"/>
          <p:cNvSpPr txBox="1"/>
          <p:nvPr>
            <p:ph idx="2" type="title"/>
          </p:nvPr>
        </p:nvSpPr>
        <p:spPr>
          <a:xfrm>
            <a:off x="1017225" y="2146008"/>
            <a:ext cx="4488000" cy="73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
        <p:nvSpPr>
          <p:cNvPr id="305" name="Google Shape;305;p60"/>
          <p:cNvSpPr txBox="1"/>
          <p:nvPr>
            <p:ph idx="3" type="subTitle"/>
          </p:nvPr>
        </p:nvSpPr>
        <p:spPr>
          <a:xfrm>
            <a:off x="1017225" y="2723737"/>
            <a:ext cx="4488000" cy="3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60"/>
          <p:cNvSpPr txBox="1"/>
          <p:nvPr>
            <p:ph idx="4" type="title"/>
          </p:nvPr>
        </p:nvSpPr>
        <p:spPr>
          <a:xfrm>
            <a:off x="1017225" y="3452953"/>
            <a:ext cx="4488000" cy="73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
        <p:nvSpPr>
          <p:cNvPr id="307" name="Google Shape;307;p60"/>
          <p:cNvSpPr txBox="1"/>
          <p:nvPr>
            <p:ph idx="5" type="subTitle"/>
          </p:nvPr>
        </p:nvSpPr>
        <p:spPr>
          <a:xfrm>
            <a:off x="1017225" y="4030678"/>
            <a:ext cx="4488000" cy="3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308" name="Shape 308"/>
        <p:cNvGrpSpPr/>
        <p:nvPr/>
      </p:nvGrpSpPr>
      <p:grpSpPr>
        <a:xfrm>
          <a:off x="0" y="0"/>
          <a:ext cx="0" cy="0"/>
          <a:chOff x="0" y="0"/>
          <a:chExt cx="0" cy="0"/>
        </a:xfrm>
      </p:grpSpPr>
      <p:pic>
        <p:nvPicPr>
          <p:cNvPr id="309" name="Google Shape;309;p61"/>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310" name="Google Shape;310;p61"/>
          <p:cNvSpPr txBox="1"/>
          <p:nvPr>
            <p:ph idx="1" type="subTitle"/>
          </p:nvPr>
        </p:nvSpPr>
        <p:spPr>
          <a:xfrm>
            <a:off x="720000" y="2251497"/>
            <a:ext cx="3143700" cy="102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1" name="Google Shape;311;p61"/>
          <p:cNvSpPr txBox="1"/>
          <p:nvPr>
            <p:ph type="title"/>
          </p:nvPr>
        </p:nvSpPr>
        <p:spPr>
          <a:xfrm>
            <a:off x="720000" y="428925"/>
            <a:ext cx="3585300" cy="132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7500"/>
              <a:buNone/>
              <a:defRPr sz="5300"/>
            </a:lvl1pPr>
            <a:lvl2pPr lvl="1" algn="l">
              <a:lnSpc>
                <a:spcPct val="100000"/>
              </a:lnSpc>
              <a:spcBef>
                <a:spcPts val="0"/>
              </a:spcBef>
              <a:spcAft>
                <a:spcPts val="0"/>
              </a:spcAft>
              <a:buSzPts val="7500"/>
              <a:buNone/>
              <a:defRPr sz="7500">
                <a:latin typeface="Roboto Condensed"/>
                <a:ea typeface="Roboto Condensed"/>
                <a:cs typeface="Roboto Condensed"/>
                <a:sym typeface="Roboto Condensed"/>
              </a:defRPr>
            </a:lvl2pPr>
            <a:lvl3pPr lvl="2" algn="l">
              <a:lnSpc>
                <a:spcPct val="100000"/>
              </a:lnSpc>
              <a:spcBef>
                <a:spcPts val="0"/>
              </a:spcBef>
              <a:spcAft>
                <a:spcPts val="0"/>
              </a:spcAft>
              <a:buSzPts val="7500"/>
              <a:buNone/>
              <a:defRPr sz="7500">
                <a:latin typeface="Roboto Condensed"/>
                <a:ea typeface="Roboto Condensed"/>
                <a:cs typeface="Roboto Condensed"/>
                <a:sym typeface="Roboto Condensed"/>
              </a:defRPr>
            </a:lvl3pPr>
            <a:lvl4pPr lvl="3" algn="l">
              <a:lnSpc>
                <a:spcPct val="100000"/>
              </a:lnSpc>
              <a:spcBef>
                <a:spcPts val="0"/>
              </a:spcBef>
              <a:spcAft>
                <a:spcPts val="0"/>
              </a:spcAft>
              <a:buSzPts val="7500"/>
              <a:buNone/>
              <a:defRPr sz="7500">
                <a:latin typeface="Roboto Condensed"/>
                <a:ea typeface="Roboto Condensed"/>
                <a:cs typeface="Roboto Condensed"/>
                <a:sym typeface="Roboto Condensed"/>
              </a:defRPr>
            </a:lvl4pPr>
            <a:lvl5pPr lvl="4" algn="l">
              <a:lnSpc>
                <a:spcPct val="100000"/>
              </a:lnSpc>
              <a:spcBef>
                <a:spcPts val="0"/>
              </a:spcBef>
              <a:spcAft>
                <a:spcPts val="0"/>
              </a:spcAft>
              <a:buSzPts val="7500"/>
              <a:buNone/>
              <a:defRPr sz="7500">
                <a:latin typeface="Roboto Condensed"/>
                <a:ea typeface="Roboto Condensed"/>
                <a:cs typeface="Roboto Condensed"/>
                <a:sym typeface="Roboto Condensed"/>
              </a:defRPr>
            </a:lvl5pPr>
            <a:lvl6pPr lvl="5" algn="l">
              <a:lnSpc>
                <a:spcPct val="100000"/>
              </a:lnSpc>
              <a:spcBef>
                <a:spcPts val="0"/>
              </a:spcBef>
              <a:spcAft>
                <a:spcPts val="0"/>
              </a:spcAft>
              <a:buSzPts val="7500"/>
              <a:buNone/>
              <a:defRPr sz="7500">
                <a:latin typeface="Roboto Condensed"/>
                <a:ea typeface="Roboto Condensed"/>
                <a:cs typeface="Roboto Condensed"/>
                <a:sym typeface="Roboto Condensed"/>
              </a:defRPr>
            </a:lvl6pPr>
            <a:lvl7pPr lvl="6" algn="l">
              <a:lnSpc>
                <a:spcPct val="100000"/>
              </a:lnSpc>
              <a:spcBef>
                <a:spcPts val="0"/>
              </a:spcBef>
              <a:spcAft>
                <a:spcPts val="0"/>
              </a:spcAft>
              <a:buSzPts val="7500"/>
              <a:buNone/>
              <a:defRPr sz="7500">
                <a:latin typeface="Roboto Condensed"/>
                <a:ea typeface="Roboto Condensed"/>
                <a:cs typeface="Roboto Condensed"/>
                <a:sym typeface="Roboto Condensed"/>
              </a:defRPr>
            </a:lvl7pPr>
            <a:lvl8pPr lvl="7" algn="l">
              <a:lnSpc>
                <a:spcPct val="100000"/>
              </a:lnSpc>
              <a:spcBef>
                <a:spcPts val="0"/>
              </a:spcBef>
              <a:spcAft>
                <a:spcPts val="0"/>
              </a:spcAft>
              <a:buSzPts val="7500"/>
              <a:buNone/>
              <a:defRPr sz="7500">
                <a:latin typeface="Roboto Condensed"/>
                <a:ea typeface="Roboto Condensed"/>
                <a:cs typeface="Roboto Condensed"/>
                <a:sym typeface="Roboto Condensed"/>
              </a:defRPr>
            </a:lvl8pPr>
            <a:lvl9pPr lvl="8" algn="l">
              <a:lnSpc>
                <a:spcPct val="100000"/>
              </a:lnSpc>
              <a:spcBef>
                <a:spcPts val="0"/>
              </a:spcBef>
              <a:spcAft>
                <a:spcPts val="0"/>
              </a:spcAft>
              <a:buSzPts val="7500"/>
              <a:buNone/>
              <a:defRPr sz="7500">
                <a:latin typeface="Roboto Condensed"/>
                <a:ea typeface="Roboto Condensed"/>
                <a:cs typeface="Roboto Condensed"/>
                <a:sym typeface="Roboto Condensed"/>
              </a:defRPr>
            </a:lvl9pPr>
          </a:lstStyle>
          <a:p/>
        </p:txBody>
      </p:sp>
      <p:sp>
        <p:nvSpPr>
          <p:cNvPr id="312" name="Google Shape;312;p61"/>
          <p:cNvSpPr txBox="1"/>
          <p:nvPr>
            <p:ph idx="2" type="subTitle"/>
          </p:nvPr>
        </p:nvSpPr>
        <p:spPr>
          <a:xfrm>
            <a:off x="720000" y="4219150"/>
            <a:ext cx="3143700" cy="36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3" name="Google Shape;313;p61"/>
          <p:cNvSpPr txBox="1"/>
          <p:nvPr/>
        </p:nvSpPr>
        <p:spPr>
          <a:xfrm>
            <a:off x="720000" y="3291075"/>
            <a:ext cx="3143700" cy="8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2"/>
                </a:solidFill>
                <a:latin typeface="Quicksand"/>
                <a:ea typeface="Quicksand"/>
                <a:cs typeface="Quicksand"/>
                <a:sym typeface="Quicksand"/>
              </a:rPr>
              <a:t>CREDITS: This presentation template was created by </a:t>
            </a:r>
            <a:r>
              <a:rPr b="1" i="0" lang="en" sz="1200" u="none" cap="none" strike="noStrike">
                <a:solidFill>
                  <a:schemeClr val="hlink"/>
                </a:solidFill>
                <a:uFill>
                  <a:noFill/>
                </a:uFill>
                <a:latin typeface="Quicksand"/>
                <a:ea typeface="Quicksand"/>
                <a:cs typeface="Quicksand"/>
                <a:sym typeface="Quicksand"/>
                <a:hlinkClick r:id="rId3"/>
              </a:rPr>
              <a:t>Slidesgo</a:t>
            </a:r>
            <a:r>
              <a:rPr b="0" i="0" lang="en" sz="1200" u="none" cap="none" strike="noStrike">
                <a:solidFill>
                  <a:schemeClr val="dk2"/>
                </a:solidFill>
                <a:latin typeface="Quicksand"/>
                <a:ea typeface="Quicksand"/>
                <a:cs typeface="Quicksand"/>
                <a:sym typeface="Quicksand"/>
              </a:rPr>
              <a:t>, including icons, infographics &amp; images by </a:t>
            </a:r>
            <a:r>
              <a:rPr b="1" i="0" lang="en" sz="1200" u="none" cap="none" strike="noStrike">
                <a:solidFill>
                  <a:schemeClr val="hlink"/>
                </a:solidFill>
                <a:uFill>
                  <a:noFill/>
                </a:uFill>
                <a:latin typeface="Quicksand"/>
                <a:ea typeface="Quicksand"/>
                <a:cs typeface="Quicksand"/>
                <a:sym typeface="Quicksand"/>
                <a:hlinkClick r:id="rId4"/>
              </a:rPr>
              <a:t>Freepik</a:t>
            </a:r>
            <a:endParaRPr b="1" i="0" sz="1200" u="none" cap="none" strike="noStrike">
              <a:solidFill>
                <a:schemeClr val="dk2"/>
              </a:solidFill>
              <a:latin typeface="Quicksand"/>
              <a:ea typeface="Quicksand"/>
              <a:cs typeface="Quicksand"/>
              <a:sym typeface="Quicksan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9">
    <p:spTree>
      <p:nvGrpSpPr>
        <p:cNvPr id="314" name="Shape 31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 Blue">
  <p:cSld name="Section Title - Blue">
    <p:bg>
      <p:bgPr>
        <a:blipFill>
          <a:blip r:embed="rId2">
            <a:alphaModFix/>
          </a:blip>
          <a:stretch>
            <a:fillRect/>
          </a:stretch>
        </a:blipFill>
      </p:bgPr>
    </p:bg>
    <p:spTree>
      <p:nvGrpSpPr>
        <p:cNvPr id="318" name="Shape 318"/>
        <p:cNvGrpSpPr/>
        <p:nvPr/>
      </p:nvGrpSpPr>
      <p:grpSpPr>
        <a:xfrm>
          <a:off x="0" y="0"/>
          <a:ext cx="0" cy="0"/>
          <a:chOff x="0" y="0"/>
          <a:chExt cx="0" cy="0"/>
        </a:xfrm>
      </p:grpSpPr>
      <p:sp>
        <p:nvSpPr>
          <p:cNvPr id="319" name="Google Shape;319;p64"/>
          <p:cNvSpPr txBox="1"/>
          <p:nvPr>
            <p:ph type="title"/>
          </p:nvPr>
        </p:nvSpPr>
        <p:spPr>
          <a:xfrm>
            <a:off x="430400" y="1581600"/>
            <a:ext cx="6063000" cy="2285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320" name="Google Shape;320;p64"/>
          <p:cNvPicPr preferRelativeResize="0"/>
          <p:nvPr/>
        </p:nvPicPr>
        <p:blipFill rotWithShape="1">
          <a:blip r:embed="rId3">
            <a:alphaModFix/>
          </a:blip>
          <a:srcRect b="0" l="0" r="0" t="0"/>
          <a:stretch/>
        </p:blipFill>
        <p:spPr>
          <a:xfrm>
            <a:off x="431700" y="950075"/>
            <a:ext cx="2878649" cy="22105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1" name="Shape 321"/>
        <p:cNvGrpSpPr/>
        <p:nvPr/>
      </p:nvGrpSpPr>
      <p:grpSpPr>
        <a:xfrm>
          <a:off x="0" y="0"/>
          <a:ext cx="0" cy="0"/>
          <a:chOff x="0" y="0"/>
          <a:chExt cx="0" cy="0"/>
        </a:xfrm>
      </p:grpSpPr>
      <p:pic>
        <p:nvPicPr>
          <p:cNvPr id="322" name="Google Shape;322;p65"/>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323" name="Google Shape;323;p65"/>
          <p:cNvSpPr txBox="1"/>
          <p:nvPr>
            <p:ph type="ctrTitle"/>
          </p:nvPr>
        </p:nvSpPr>
        <p:spPr>
          <a:xfrm>
            <a:off x="720050" y="558525"/>
            <a:ext cx="7704000" cy="1676100"/>
          </a:xfrm>
          <a:prstGeom prst="rect">
            <a:avLst/>
          </a:prstGeom>
          <a:noFill/>
          <a:ln>
            <a:noFill/>
          </a:ln>
        </p:spPr>
        <p:txBody>
          <a:bodyPr anchorCtr="0" anchor="ctr" bIns="91425" lIns="91425" spcFirstLastPara="1" rIns="91425" wrap="square" tIns="91425">
            <a:noAutofit/>
          </a:bodyPr>
          <a:lstStyle>
            <a:lvl1pPr lvl="0" algn="ctr">
              <a:lnSpc>
                <a:spcPct val="70000"/>
              </a:lnSpc>
              <a:spcBef>
                <a:spcPts val="0"/>
              </a:spcBef>
              <a:spcAft>
                <a:spcPts val="0"/>
              </a:spcAft>
              <a:buSzPts val="5200"/>
              <a:buNone/>
              <a:defRPr b="1" sz="6000">
                <a:latin typeface="Montserrat Alternates"/>
                <a:ea typeface="Montserrat Alternates"/>
                <a:cs typeface="Montserrat Alternates"/>
                <a:sym typeface="Montserrat Alternates"/>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24" name="Google Shape;324;p65"/>
          <p:cNvSpPr txBox="1"/>
          <p:nvPr>
            <p:ph idx="1" type="subTitle"/>
          </p:nvPr>
        </p:nvSpPr>
        <p:spPr>
          <a:xfrm>
            <a:off x="866825" y="2181975"/>
            <a:ext cx="7410300" cy="71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5" name="Shape 325"/>
        <p:cNvGrpSpPr/>
        <p:nvPr/>
      </p:nvGrpSpPr>
      <p:grpSpPr>
        <a:xfrm>
          <a:off x="0" y="0"/>
          <a:ext cx="0" cy="0"/>
          <a:chOff x="0" y="0"/>
          <a:chExt cx="0" cy="0"/>
        </a:xfrm>
      </p:grpSpPr>
      <p:pic>
        <p:nvPicPr>
          <p:cNvPr id="326" name="Google Shape;326;p66"/>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327" name="Google Shape;327;p66"/>
          <p:cNvSpPr txBox="1"/>
          <p:nvPr>
            <p:ph type="title"/>
          </p:nvPr>
        </p:nvSpPr>
        <p:spPr>
          <a:xfrm>
            <a:off x="766550" y="273312"/>
            <a:ext cx="5126400" cy="18498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SzPts val="5000"/>
              <a:buNone/>
              <a:defRPr sz="35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328" name="Google Shape;328;p66"/>
          <p:cNvSpPr txBox="1"/>
          <p:nvPr>
            <p:ph idx="1" type="subTitle"/>
          </p:nvPr>
        </p:nvSpPr>
        <p:spPr>
          <a:xfrm>
            <a:off x="860750" y="2210925"/>
            <a:ext cx="4938000" cy="198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9" name="Shape 329"/>
        <p:cNvGrpSpPr/>
        <p:nvPr/>
      </p:nvGrpSpPr>
      <p:grpSpPr>
        <a:xfrm>
          <a:off x="0" y="0"/>
          <a:ext cx="0" cy="0"/>
          <a:chOff x="0" y="0"/>
          <a:chExt cx="0" cy="0"/>
        </a:xfrm>
      </p:grpSpPr>
      <p:pic>
        <p:nvPicPr>
          <p:cNvPr id="330" name="Google Shape;330;p67"/>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331" name="Google Shape;331;p67"/>
          <p:cNvSpPr txBox="1"/>
          <p:nvPr>
            <p:ph type="title"/>
          </p:nvPr>
        </p:nvSpPr>
        <p:spPr>
          <a:xfrm>
            <a:off x="2877875" y="800100"/>
            <a:ext cx="5178300" cy="17694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32" name="Google Shape;332;p67"/>
          <p:cNvSpPr txBox="1"/>
          <p:nvPr>
            <p:ph idx="2" type="title"/>
          </p:nvPr>
        </p:nvSpPr>
        <p:spPr>
          <a:xfrm>
            <a:off x="1087834" y="1463925"/>
            <a:ext cx="1685100" cy="1963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2000"/>
              <a:buNone/>
              <a:defRPr sz="10000">
                <a:solidFill>
                  <a:schemeClr val="accent5"/>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33" name="Google Shape;333;p67"/>
          <p:cNvSpPr txBox="1"/>
          <p:nvPr>
            <p:ph idx="1" type="subTitle"/>
          </p:nvPr>
        </p:nvSpPr>
        <p:spPr>
          <a:xfrm>
            <a:off x="2877850" y="2686800"/>
            <a:ext cx="5178300" cy="1227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800">
                <a:latin typeface="Poppins"/>
                <a:ea typeface="Poppins"/>
                <a:cs typeface="Poppins"/>
                <a:sym typeface="Poppins"/>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334" name="Shape 334"/>
        <p:cNvGrpSpPr/>
        <p:nvPr/>
      </p:nvGrpSpPr>
      <p:grpSpPr>
        <a:xfrm>
          <a:off x="0" y="0"/>
          <a:ext cx="0" cy="0"/>
          <a:chOff x="0" y="0"/>
          <a:chExt cx="0" cy="0"/>
        </a:xfrm>
      </p:grpSpPr>
      <p:pic>
        <p:nvPicPr>
          <p:cNvPr id="335" name="Google Shape;335;p68"/>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336" name="Google Shape;336;p68"/>
          <p:cNvSpPr txBox="1"/>
          <p:nvPr>
            <p:ph type="ctrTitle"/>
          </p:nvPr>
        </p:nvSpPr>
        <p:spPr>
          <a:xfrm>
            <a:off x="3602475" y="2657475"/>
            <a:ext cx="1972500" cy="50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22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37" name="Google Shape;337;p68"/>
          <p:cNvSpPr txBox="1"/>
          <p:nvPr>
            <p:ph idx="1" type="subTitle"/>
          </p:nvPr>
        </p:nvSpPr>
        <p:spPr>
          <a:xfrm>
            <a:off x="3602477" y="3084553"/>
            <a:ext cx="1972500" cy="100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8" name="Google Shape;338;p68"/>
          <p:cNvSpPr txBox="1"/>
          <p:nvPr>
            <p:ph idx="2" type="ctrTitle"/>
          </p:nvPr>
        </p:nvSpPr>
        <p:spPr>
          <a:xfrm>
            <a:off x="875400" y="2657475"/>
            <a:ext cx="1972500" cy="50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22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39" name="Google Shape;339;p68"/>
          <p:cNvSpPr txBox="1"/>
          <p:nvPr>
            <p:ph idx="3" type="subTitle"/>
          </p:nvPr>
        </p:nvSpPr>
        <p:spPr>
          <a:xfrm>
            <a:off x="875400" y="3081072"/>
            <a:ext cx="1972500" cy="101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0" name="Google Shape;340;p68"/>
          <p:cNvSpPr txBox="1"/>
          <p:nvPr>
            <p:ph idx="4"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1" name="Google Shape;341;p68"/>
          <p:cNvSpPr txBox="1"/>
          <p:nvPr>
            <p:ph idx="5" type="ctrTitle"/>
          </p:nvPr>
        </p:nvSpPr>
        <p:spPr>
          <a:xfrm>
            <a:off x="6296025" y="2657475"/>
            <a:ext cx="1972500" cy="50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22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42" name="Google Shape;342;p68"/>
          <p:cNvSpPr txBox="1"/>
          <p:nvPr>
            <p:ph idx="6" type="subTitle"/>
          </p:nvPr>
        </p:nvSpPr>
        <p:spPr>
          <a:xfrm>
            <a:off x="6296028" y="3084553"/>
            <a:ext cx="1972500" cy="100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3" name="Shape 343"/>
        <p:cNvGrpSpPr/>
        <p:nvPr/>
      </p:nvGrpSpPr>
      <p:grpSpPr>
        <a:xfrm>
          <a:off x="0" y="0"/>
          <a:ext cx="0" cy="0"/>
          <a:chOff x="0" y="0"/>
          <a:chExt cx="0" cy="0"/>
        </a:xfrm>
      </p:grpSpPr>
      <p:pic>
        <p:nvPicPr>
          <p:cNvPr id="344" name="Google Shape;344;p69"/>
          <p:cNvPicPr preferRelativeResize="0"/>
          <p:nvPr/>
        </p:nvPicPr>
        <p:blipFill rotWithShape="1">
          <a:blip r:embed="rId2">
            <a:alphaModFix amt="30000"/>
          </a:blip>
          <a:srcRect b="14654" l="14650" r="14402" t="14654"/>
          <a:stretch/>
        </p:blipFill>
        <p:spPr>
          <a:xfrm>
            <a:off x="-91150" y="-51075"/>
            <a:ext cx="9359750" cy="5245649"/>
          </a:xfrm>
          <a:prstGeom prst="rect">
            <a:avLst/>
          </a:prstGeom>
          <a:noFill/>
          <a:ln>
            <a:noFill/>
          </a:ln>
        </p:spPr>
      </p:pic>
      <p:sp>
        <p:nvSpPr>
          <p:cNvPr id="345" name="Google Shape;345;p69"/>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46" name="Google Shape;346;p69"/>
          <p:cNvSpPr txBox="1"/>
          <p:nvPr>
            <p:ph idx="1" type="body"/>
          </p:nvPr>
        </p:nvSpPr>
        <p:spPr>
          <a:xfrm>
            <a:off x="720000" y="1080300"/>
            <a:ext cx="7704000" cy="3488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200"/>
            </a:lvl1pPr>
            <a:lvl2pPr indent="-317500" lvl="1" marL="914400" algn="l">
              <a:lnSpc>
                <a:spcPct val="100000"/>
              </a:lnSpc>
              <a:spcBef>
                <a:spcPts val="0"/>
              </a:spcBef>
              <a:spcAft>
                <a:spcPts val="0"/>
              </a:spcAft>
              <a:buSzPts val="1400"/>
              <a:buAutoNum type="alphaLcPeriod"/>
              <a:defRPr/>
            </a:lvl2pPr>
            <a:lvl3pPr indent="-317500" lvl="2" marL="1371600" algn="l">
              <a:lnSpc>
                <a:spcPct val="100000"/>
              </a:lnSpc>
              <a:spcBef>
                <a:spcPts val="0"/>
              </a:spcBef>
              <a:spcAft>
                <a:spcPts val="0"/>
              </a:spcAft>
              <a:buSzPts val="1400"/>
              <a:buAutoNum type="romanLcPeriod"/>
              <a:defRPr/>
            </a:lvl3pPr>
            <a:lvl4pPr indent="-317500" lvl="3" marL="1828800" algn="l">
              <a:lnSpc>
                <a:spcPct val="100000"/>
              </a:lnSpc>
              <a:spcBef>
                <a:spcPts val="0"/>
              </a:spcBef>
              <a:spcAft>
                <a:spcPts val="0"/>
              </a:spcAft>
              <a:buSzPts val="1400"/>
              <a:buAutoNum type="arabicPeriod"/>
              <a:defRPr/>
            </a:lvl4pPr>
            <a:lvl5pPr indent="-317500" lvl="4" marL="2286000" algn="l">
              <a:lnSpc>
                <a:spcPct val="100000"/>
              </a:lnSpc>
              <a:spcBef>
                <a:spcPts val="0"/>
              </a:spcBef>
              <a:spcAft>
                <a:spcPts val="0"/>
              </a:spcAft>
              <a:buSzPts val="1400"/>
              <a:buAutoNum type="alphaLcPeriod"/>
              <a:defRPr/>
            </a:lvl5pPr>
            <a:lvl6pPr indent="-317500" lvl="5" marL="2743200" algn="l">
              <a:lnSpc>
                <a:spcPct val="100000"/>
              </a:lnSpc>
              <a:spcBef>
                <a:spcPts val="0"/>
              </a:spcBef>
              <a:spcAft>
                <a:spcPts val="0"/>
              </a:spcAft>
              <a:buSzPts val="1400"/>
              <a:buAutoNum type="romanLcPeriod"/>
              <a:defRPr/>
            </a:lvl6pPr>
            <a:lvl7pPr indent="-317500" lvl="6" marL="3200400" algn="l">
              <a:lnSpc>
                <a:spcPct val="100000"/>
              </a:lnSpc>
              <a:spcBef>
                <a:spcPts val="0"/>
              </a:spcBef>
              <a:spcAft>
                <a:spcPts val="0"/>
              </a:spcAft>
              <a:buSzPts val="1400"/>
              <a:buAutoNum type="arabicPeriod"/>
              <a:defRPr/>
            </a:lvl7pPr>
            <a:lvl8pPr indent="-317500" lvl="7" marL="3657600" algn="l">
              <a:lnSpc>
                <a:spcPct val="100000"/>
              </a:lnSpc>
              <a:spcBef>
                <a:spcPts val="0"/>
              </a:spcBef>
              <a:spcAft>
                <a:spcPts val="0"/>
              </a:spcAft>
              <a:buSzPts val="1400"/>
              <a:buAutoNum type="alphaLcPeriod"/>
              <a:defRPr/>
            </a:lvl8pPr>
            <a:lvl9pPr indent="-317500" lvl="8" marL="4114800" algn="l">
              <a:lnSpc>
                <a:spcPct val="100000"/>
              </a:lnSpc>
              <a:spcBef>
                <a:spcPts val="0"/>
              </a:spcBef>
              <a:spcAft>
                <a:spcPts val="0"/>
              </a:spcAft>
              <a:buSzPts val="1400"/>
              <a:buAutoNum type="romanLcPeriod"/>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7" name="Shape 347"/>
        <p:cNvGrpSpPr/>
        <p:nvPr/>
      </p:nvGrpSpPr>
      <p:grpSpPr>
        <a:xfrm>
          <a:off x="0" y="0"/>
          <a:ext cx="0" cy="0"/>
          <a:chOff x="0" y="0"/>
          <a:chExt cx="0" cy="0"/>
        </a:xfrm>
      </p:grpSpPr>
      <p:pic>
        <p:nvPicPr>
          <p:cNvPr id="348" name="Google Shape;348;p70"/>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349" name="Google Shape;349;p70"/>
          <p:cNvSpPr txBox="1"/>
          <p:nvPr>
            <p:ph type="ctrTitle"/>
          </p:nvPr>
        </p:nvSpPr>
        <p:spPr>
          <a:xfrm>
            <a:off x="5249521" y="2648925"/>
            <a:ext cx="2283300" cy="50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22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50" name="Google Shape;350;p70"/>
          <p:cNvSpPr txBox="1"/>
          <p:nvPr>
            <p:ph idx="1" type="subTitle"/>
          </p:nvPr>
        </p:nvSpPr>
        <p:spPr>
          <a:xfrm>
            <a:off x="5249524" y="3076005"/>
            <a:ext cx="2283300" cy="1009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1" name="Google Shape;351;p70"/>
          <p:cNvSpPr txBox="1"/>
          <p:nvPr>
            <p:ph idx="2" type="ctrTitle"/>
          </p:nvPr>
        </p:nvSpPr>
        <p:spPr>
          <a:xfrm>
            <a:off x="1611175" y="2648925"/>
            <a:ext cx="2283300" cy="500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600"/>
              <a:buNone/>
              <a:defRPr sz="22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52" name="Google Shape;352;p70"/>
          <p:cNvSpPr txBox="1"/>
          <p:nvPr>
            <p:ph idx="3" type="subTitle"/>
          </p:nvPr>
        </p:nvSpPr>
        <p:spPr>
          <a:xfrm>
            <a:off x="1611175" y="3072522"/>
            <a:ext cx="2283300" cy="101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3" name="Google Shape;353;p70"/>
          <p:cNvSpPr txBox="1"/>
          <p:nvPr>
            <p:ph idx="4"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4" name="Shape 354"/>
        <p:cNvGrpSpPr/>
        <p:nvPr/>
      </p:nvGrpSpPr>
      <p:grpSpPr>
        <a:xfrm>
          <a:off x="0" y="0"/>
          <a:ext cx="0" cy="0"/>
          <a:chOff x="0" y="0"/>
          <a:chExt cx="0" cy="0"/>
        </a:xfrm>
      </p:grpSpPr>
      <p:pic>
        <p:nvPicPr>
          <p:cNvPr id="355" name="Google Shape;355;p71"/>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356" name="Google Shape;356;p71"/>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7" name="Shape 357"/>
        <p:cNvGrpSpPr/>
        <p:nvPr/>
      </p:nvGrpSpPr>
      <p:grpSpPr>
        <a:xfrm>
          <a:off x="0" y="0"/>
          <a:ext cx="0" cy="0"/>
          <a:chOff x="0" y="0"/>
          <a:chExt cx="0" cy="0"/>
        </a:xfrm>
      </p:grpSpPr>
      <p:pic>
        <p:nvPicPr>
          <p:cNvPr id="358" name="Google Shape;358;p72"/>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359" name="Google Shape;359;p72"/>
          <p:cNvSpPr txBox="1"/>
          <p:nvPr>
            <p:ph type="title"/>
          </p:nvPr>
        </p:nvSpPr>
        <p:spPr>
          <a:xfrm>
            <a:off x="720000" y="1435525"/>
            <a:ext cx="3677700" cy="1423800"/>
          </a:xfrm>
          <a:prstGeom prst="rect">
            <a:avLst/>
          </a:prstGeom>
          <a:noFill/>
          <a:ln>
            <a:noFill/>
          </a:ln>
        </p:spPr>
        <p:txBody>
          <a:bodyPr anchorCtr="0" anchor="t" bIns="91425" lIns="91425" spcFirstLastPara="1" rIns="91425" wrap="square" tIns="91425">
            <a:noAutofit/>
          </a:bodyPr>
          <a:lstStyle>
            <a:lvl1pPr lvl="0" algn="l">
              <a:lnSpc>
                <a:spcPct val="90000"/>
              </a:lnSpc>
              <a:spcBef>
                <a:spcPts val="0"/>
              </a:spcBef>
              <a:spcAft>
                <a:spcPts val="0"/>
              </a:spcAft>
              <a:buSzPts val="3000"/>
              <a:buNone/>
              <a:defRPr sz="29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0" name="Google Shape;360;p72"/>
          <p:cNvSpPr txBox="1"/>
          <p:nvPr>
            <p:ph idx="1" type="subTitle"/>
          </p:nvPr>
        </p:nvSpPr>
        <p:spPr>
          <a:xfrm>
            <a:off x="720000" y="2814572"/>
            <a:ext cx="2742000" cy="104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1" name="Shape 361"/>
        <p:cNvGrpSpPr/>
        <p:nvPr/>
      </p:nvGrpSpPr>
      <p:grpSpPr>
        <a:xfrm>
          <a:off x="0" y="0"/>
          <a:ext cx="0" cy="0"/>
          <a:chOff x="0" y="0"/>
          <a:chExt cx="0" cy="0"/>
        </a:xfrm>
      </p:grpSpPr>
      <p:pic>
        <p:nvPicPr>
          <p:cNvPr id="362" name="Google Shape;362;p73"/>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363" name="Google Shape;363;p73"/>
          <p:cNvSpPr txBox="1"/>
          <p:nvPr>
            <p:ph type="title"/>
          </p:nvPr>
        </p:nvSpPr>
        <p:spPr>
          <a:xfrm>
            <a:off x="1171525" y="800100"/>
            <a:ext cx="6801000" cy="33912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4" name="Shape 364"/>
        <p:cNvGrpSpPr/>
        <p:nvPr/>
      </p:nvGrpSpPr>
      <p:grpSpPr>
        <a:xfrm>
          <a:off x="0" y="0"/>
          <a:ext cx="0" cy="0"/>
          <a:chOff x="0" y="0"/>
          <a:chExt cx="0" cy="0"/>
        </a:xfrm>
      </p:grpSpPr>
      <p:sp>
        <p:nvSpPr>
          <p:cNvPr id="365" name="Google Shape;365;p74"/>
          <p:cNvSpPr txBox="1"/>
          <p:nvPr>
            <p:ph type="title"/>
          </p:nvPr>
        </p:nvSpPr>
        <p:spPr>
          <a:xfrm>
            <a:off x="416975" y="651625"/>
            <a:ext cx="2892900" cy="9243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000"/>
              <a:buNone/>
              <a:defRPr sz="2400">
                <a:solidFill>
                  <a:schemeClr val="accent3"/>
                </a:solidFill>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66" name="Google Shape;366;p74"/>
          <p:cNvSpPr/>
          <p:nvPr>
            <p:ph idx="2" type="pic"/>
          </p:nvPr>
        </p:nvSpPr>
        <p:spPr>
          <a:xfrm>
            <a:off x="7350" y="-7350"/>
            <a:ext cx="9144000" cy="5143500"/>
          </a:xfrm>
          <a:prstGeom prst="rect">
            <a:avLst/>
          </a:prstGeom>
          <a:noFill/>
          <a:ln>
            <a:noFill/>
          </a:ln>
        </p:spPr>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67" name="Shape 367"/>
        <p:cNvGrpSpPr/>
        <p:nvPr/>
      </p:nvGrpSpPr>
      <p:grpSpPr>
        <a:xfrm>
          <a:off x="0" y="0"/>
          <a:ext cx="0" cy="0"/>
          <a:chOff x="0" y="0"/>
          <a:chExt cx="0" cy="0"/>
        </a:xfrm>
      </p:grpSpPr>
      <p:pic>
        <p:nvPicPr>
          <p:cNvPr id="368" name="Google Shape;368;p75"/>
          <p:cNvPicPr preferRelativeResize="0"/>
          <p:nvPr/>
        </p:nvPicPr>
        <p:blipFill rotWithShape="1">
          <a:blip r:embed="rId2">
            <a:alphaModFix amt="30000"/>
          </a:blip>
          <a:srcRect b="14654" l="14650" r="14402" t="14654"/>
          <a:stretch/>
        </p:blipFill>
        <p:spPr>
          <a:xfrm>
            <a:off x="-91150" y="-51075"/>
            <a:ext cx="9359750" cy="5245649"/>
          </a:xfrm>
          <a:prstGeom prst="rect">
            <a:avLst/>
          </a:prstGeom>
          <a:noFill/>
          <a:ln>
            <a:noFill/>
          </a:ln>
        </p:spPr>
      </p:pic>
      <p:sp>
        <p:nvSpPr>
          <p:cNvPr id="369" name="Google Shape;369;p75"/>
          <p:cNvSpPr txBox="1"/>
          <p:nvPr>
            <p:ph hasCustomPrompt="1" type="title"/>
          </p:nvPr>
        </p:nvSpPr>
        <p:spPr>
          <a:xfrm>
            <a:off x="720000" y="1106125"/>
            <a:ext cx="77040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0" name="Google Shape;370;p75"/>
          <p:cNvSpPr txBox="1"/>
          <p:nvPr>
            <p:ph idx="1" type="subTitle"/>
          </p:nvPr>
        </p:nvSpPr>
        <p:spPr>
          <a:xfrm>
            <a:off x="2771775" y="2753250"/>
            <a:ext cx="3600600" cy="120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71" name="Shape 371"/>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72" name="Shape 372"/>
        <p:cNvGrpSpPr/>
        <p:nvPr/>
      </p:nvGrpSpPr>
      <p:grpSpPr>
        <a:xfrm>
          <a:off x="0" y="0"/>
          <a:ext cx="0" cy="0"/>
          <a:chOff x="0" y="0"/>
          <a:chExt cx="0" cy="0"/>
        </a:xfrm>
      </p:grpSpPr>
      <p:pic>
        <p:nvPicPr>
          <p:cNvPr id="373" name="Google Shape;373;p77"/>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374" name="Google Shape;374;p77"/>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75" name="Google Shape;375;p77"/>
          <p:cNvSpPr txBox="1"/>
          <p:nvPr>
            <p:ph idx="2" type="ctrTitle"/>
          </p:nvPr>
        </p:nvSpPr>
        <p:spPr>
          <a:xfrm>
            <a:off x="3858384" y="1521923"/>
            <a:ext cx="2004000" cy="698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6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76" name="Google Shape;376;p77"/>
          <p:cNvSpPr txBox="1"/>
          <p:nvPr>
            <p:ph idx="1" type="subTitle"/>
          </p:nvPr>
        </p:nvSpPr>
        <p:spPr>
          <a:xfrm>
            <a:off x="3858373" y="2099513"/>
            <a:ext cx="2004000" cy="82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7" name="Google Shape;377;p77"/>
          <p:cNvSpPr txBox="1"/>
          <p:nvPr>
            <p:ph idx="3" type="title"/>
          </p:nvPr>
        </p:nvSpPr>
        <p:spPr>
          <a:xfrm>
            <a:off x="3322150" y="1521925"/>
            <a:ext cx="567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6000"/>
              <a:buNone/>
              <a:defRPr sz="2000">
                <a:solidFill>
                  <a:schemeClr val="dk2"/>
                </a:solidFill>
              </a:defRPr>
            </a:lvl1pPr>
            <a:lvl2pPr lvl="1"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p:txBody>
      </p:sp>
      <p:sp>
        <p:nvSpPr>
          <p:cNvPr id="378" name="Google Shape;378;p77"/>
          <p:cNvSpPr txBox="1"/>
          <p:nvPr>
            <p:ph idx="4" type="ctrTitle"/>
          </p:nvPr>
        </p:nvSpPr>
        <p:spPr>
          <a:xfrm>
            <a:off x="6423679" y="1521923"/>
            <a:ext cx="2004000" cy="698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6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79" name="Google Shape;379;p77"/>
          <p:cNvSpPr txBox="1"/>
          <p:nvPr>
            <p:ph idx="5" type="subTitle"/>
          </p:nvPr>
        </p:nvSpPr>
        <p:spPr>
          <a:xfrm>
            <a:off x="6423673" y="2102784"/>
            <a:ext cx="2004000" cy="82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0" name="Google Shape;380;p77"/>
          <p:cNvSpPr txBox="1"/>
          <p:nvPr>
            <p:ph idx="6" type="title"/>
          </p:nvPr>
        </p:nvSpPr>
        <p:spPr>
          <a:xfrm>
            <a:off x="5894775" y="1521925"/>
            <a:ext cx="567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6000"/>
              <a:buNone/>
              <a:defRPr sz="2000">
                <a:solidFill>
                  <a:schemeClr val="dk2"/>
                </a:solidFill>
              </a:defRPr>
            </a:lvl1pPr>
            <a:lvl2pPr lvl="1"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p:txBody>
      </p:sp>
      <p:sp>
        <p:nvSpPr>
          <p:cNvPr id="381" name="Google Shape;381;p77"/>
          <p:cNvSpPr txBox="1"/>
          <p:nvPr>
            <p:ph idx="7" type="ctrTitle"/>
          </p:nvPr>
        </p:nvSpPr>
        <p:spPr>
          <a:xfrm>
            <a:off x="3858375" y="3216200"/>
            <a:ext cx="2004000" cy="698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6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82" name="Google Shape;382;p77"/>
          <p:cNvSpPr txBox="1"/>
          <p:nvPr>
            <p:ph idx="8" type="subTitle"/>
          </p:nvPr>
        </p:nvSpPr>
        <p:spPr>
          <a:xfrm>
            <a:off x="3858373" y="3778612"/>
            <a:ext cx="2004000" cy="81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3" name="Google Shape;383;p77"/>
          <p:cNvSpPr txBox="1"/>
          <p:nvPr>
            <p:ph idx="9" type="title"/>
          </p:nvPr>
        </p:nvSpPr>
        <p:spPr>
          <a:xfrm>
            <a:off x="3322150" y="3216201"/>
            <a:ext cx="567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6000"/>
              <a:buNone/>
              <a:defRPr sz="2000">
                <a:solidFill>
                  <a:schemeClr val="dk2"/>
                </a:solidFill>
              </a:defRPr>
            </a:lvl1pPr>
            <a:lvl2pPr lvl="1"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p:txBody>
      </p:sp>
      <p:sp>
        <p:nvSpPr>
          <p:cNvPr id="384" name="Google Shape;384;p77"/>
          <p:cNvSpPr txBox="1"/>
          <p:nvPr>
            <p:ph idx="13" type="ctrTitle"/>
          </p:nvPr>
        </p:nvSpPr>
        <p:spPr>
          <a:xfrm>
            <a:off x="6423675" y="3216200"/>
            <a:ext cx="2004000" cy="698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6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85" name="Google Shape;385;p77"/>
          <p:cNvSpPr txBox="1"/>
          <p:nvPr>
            <p:ph idx="14" type="subTitle"/>
          </p:nvPr>
        </p:nvSpPr>
        <p:spPr>
          <a:xfrm>
            <a:off x="6423673" y="3791237"/>
            <a:ext cx="2004000" cy="81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6" name="Google Shape;386;p77"/>
          <p:cNvSpPr txBox="1"/>
          <p:nvPr>
            <p:ph idx="15" type="title"/>
          </p:nvPr>
        </p:nvSpPr>
        <p:spPr>
          <a:xfrm>
            <a:off x="5894778" y="3216201"/>
            <a:ext cx="567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6000"/>
              <a:buNone/>
              <a:defRPr sz="2000">
                <a:solidFill>
                  <a:schemeClr val="dk2"/>
                </a:solidFill>
              </a:defRPr>
            </a:lvl1pPr>
            <a:lvl2pPr lvl="1"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p:txBody>
      </p:sp>
      <p:sp>
        <p:nvSpPr>
          <p:cNvPr id="387" name="Google Shape;387;p77"/>
          <p:cNvSpPr txBox="1"/>
          <p:nvPr>
            <p:ph idx="16" type="ctrTitle"/>
          </p:nvPr>
        </p:nvSpPr>
        <p:spPr>
          <a:xfrm>
            <a:off x="1296700" y="1521923"/>
            <a:ext cx="1997700" cy="698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6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88" name="Google Shape;388;p77"/>
          <p:cNvSpPr txBox="1"/>
          <p:nvPr>
            <p:ph idx="17" type="subTitle"/>
          </p:nvPr>
        </p:nvSpPr>
        <p:spPr>
          <a:xfrm>
            <a:off x="1296684" y="2096662"/>
            <a:ext cx="1997700" cy="83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9" name="Google Shape;389;p77"/>
          <p:cNvSpPr txBox="1"/>
          <p:nvPr>
            <p:ph idx="18" type="title"/>
          </p:nvPr>
        </p:nvSpPr>
        <p:spPr>
          <a:xfrm>
            <a:off x="761425" y="1521925"/>
            <a:ext cx="567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6000"/>
              <a:buNone/>
              <a:defRPr sz="2000">
                <a:solidFill>
                  <a:schemeClr val="dk2"/>
                </a:solidFill>
              </a:defRPr>
            </a:lvl1pPr>
            <a:lvl2pPr lvl="1"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p:txBody>
      </p:sp>
      <p:sp>
        <p:nvSpPr>
          <p:cNvPr id="390" name="Google Shape;390;p77"/>
          <p:cNvSpPr txBox="1"/>
          <p:nvPr>
            <p:ph idx="19" type="ctrTitle"/>
          </p:nvPr>
        </p:nvSpPr>
        <p:spPr>
          <a:xfrm>
            <a:off x="1290350" y="3216200"/>
            <a:ext cx="1997700" cy="6981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1600"/>
              <a:buNone/>
              <a:defRPr sz="20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91" name="Google Shape;391;p77"/>
          <p:cNvSpPr txBox="1"/>
          <p:nvPr>
            <p:ph idx="20" type="subTitle"/>
          </p:nvPr>
        </p:nvSpPr>
        <p:spPr>
          <a:xfrm>
            <a:off x="1290348" y="3777287"/>
            <a:ext cx="1997700" cy="830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2" name="Google Shape;392;p77"/>
          <p:cNvSpPr txBox="1"/>
          <p:nvPr>
            <p:ph idx="21" type="title"/>
          </p:nvPr>
        </p:nvSpPr>
        <p:spPr>
          <a:xfrm>
            <a:off x="761425" y="3216200"/>
            <a:ext cx="567000" cy="577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6000"/>
              <a:buNone/>
              <a:defRPr sz="2000">
                <a:solidFill>
                  <a:schemeClr val="dk2"/>
                </a:solidFill>
              </a:defRPr>
            </a:lvl1pPr>
            <a:lvl2pPr lvl="1"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accent2"/>
              </a:buClr>
              <a:buSzPts val="6000"/>
              <a:buFont typeface="Fira Sans Extra Condensed Medium"/>
              <a:buNone/>
              <a:defRPr sz="6000">
                <a:solidFill>
                  <a:schemeClr val="accent2"/>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393" name="Shape 393"/>
        <p:cNvGrpSpPr/>
        <p:nvPr/>
      </p:nvGrpSpPr>
      <p:grpSpPr>
        <a:xfrm>
          <a:off x="0" y="0"/>
          <a:ext cx="0" cy="0"/>
          <a:chOff x="0" y="0"/>
          <a:chExt cx="0" cy="0"/>
        </a:xfrm>
      </p:grpSpPr>
      <p:pic>
        <p:nvPicPr>
          <p:cNvPr id="394" name="Google Shape;394;p78"/>
          <p:cNvPicPr preferRelativeResize="0"/>
          <p:nvPr/>
        </p:nvPicPr>
        <p:blipFill rotWithShape="1">
          <a:blip r:embed="rId2">
            <a:alphaModFix amt="30000"/>
          </a:blip>
          <a:srcRect b="14654" l="14650" r="14402" t="14654"/>
          <a:stretch/>
        </p:blipFill>
        <p:spPr>
          <a:xfrm>
            <a:off x="-91150" y="-51075"/>
            <a:ext cx="9359750" cy="5245649"/>
          </a:xfrm>
          <a:prstGeom prst="rect">
            <a:avLst/>
          </a:prstGeom>
          <a:noFill/>
          <a:ln>
            <a:noFill/>
          </a:ln>
        </p:spPr>
      </p:pic>
      <p:sp>
        <p:nvSpPr>
          <p:cNvPr id="395" name="Google Shape;395;p78"/>
          <p:cNvSpPr txBox="1"/>
          <p:nvPr>
            <p:ph type="ctrTitle"/>
          </p:nvPr>
        </p:nvSpPr>
        <p:spPr>
          <a:xfrm flipH="1">
            <a:off x="3636900" y="3218363"/>
            <a:ext cx="4787100" cy="500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600"/>
              <a:buNone/>
              <a:defRPr sz="22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96" name="Google Shape;396;p78"/>
          <p:cNvSpPr txBox="1"/>
          <p:nvPr>
            <p:ph idx="1" type="subTitle"/>
          </p:nvPr>
        </p:nvSpPr>
        <p:spPr>
          <a:xfrm flipH="1">
            <a:off x="3636783" y="1424738"/>
            <a:ext cx="4787100" cy="1704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200"/>
              <a:buNone/>
              <a:defRPr sz="2300"/>
            </a:lvl1pPr>
            <a:lvl2pPr lvl="1" algn="ctr">
              <a:lnSpc>
                <a:spcPct val="100000"/>
              </a:lnSpc>
              <a:spcBef>
                <a:spcPts val="0"/>
              </a:spcBef>
              <a:spcAft>
                <a:spcPts val="0"/>
              </a:spcAft>
              <a:buSzPts val="2200"/>
              <a:buNone/>
              <a:defRPr sz="2200"/>
            </a:lvl2pPr>
            <a:lvl3pPr lvl="2" algn="ctr">
              <a:lnSpc>
                <a:spcPct val="100000"/>
              </a:lnSpc>
              <a:spcBef>
                <a:spcPts val="0"/>
              </a:spcBef>
              <a:spcAft>
                <a:spcPts val="0"/>
              </a:spcAft>
              <a:buSzPts val="2200"/>
              <a:buNone/>
              <a:defRPr sz="2200"/>
            </a:lvl3pPr>
            <a:lvl4pPr lvl="3" algn="ctr">
              <a:lnSpc>
                <a:spcPct val="100000"/>
              </a:lnSpc>
              <a:spcBef>
                <a:spcPts val="0"/>
              </a:spcBef>
              <a:spcAft>
                <a:spcPts val="0"/>
              </a:spcAft>
              <a:buSzPts val="2200"/>
              <a:buNone/>
              <a:defRPr sz="2200"/>
            </a:lvl4pPr>
            <a:lvl5pPr lvl="4" algn="ctr">
              <a:lnSpc>
                <a:spcPct val="100000"/>
              </a:lnSpc>
              <a:spcBef>
                <a:spcPts val="0"/>
              </a:spcBef>
              <a:spcAft>
                <a:spcPts val="0"/>
              </a:spcAft>
              <a:buSzPts val="2200"/>
              <a:buNone/>
              <a:defRPr sz="2200"/>
            </a:lvl5pPr>
            <a:lvl6pPr lvl="5" algn="ctr">
              <a:lnSpc>
                <a:spcPct val="100000"/>
              </a:lnSpc>
              <a:spcBef>
                <a:spcPts val="0"/>
              </a:spcBef>
              <a:spcAft>
                <a:spcPts val="0"/>
              </a:spcAft>
              <a:buSzPts val="2200"/>
              <a:buNone/>
              <a:defRPr sz="2200"/>
            </a:lvl6pPr>
            <a:lvl7pPr lvl="6" algn="ctr">
              <a:lnSpc>
                <a:spcPct val="100000"/>
              </a:lnSpc>
              <a:spcBef>
                <a:spcPts val="0"/>
              </a:spcBef>
              <a:spcAft>
                <a:spcPts val="0"/>
              </a:spcAft>
              <a:buSzPts val="2200"/>
              <a:buNone/>
              <a:defRPr sz="2200"/>
            </a:lvl7pPr>
            <a:lvl8pPr lvl="7" algn="ctr">
              <a:lnSpc>
                <a:spcPct val="100000"/>
              </a:lnSpc>
              <a:spcBef>
                <a:spcPts val="0"/>
              </a:spcBef>
              <a:spcAft>
                <a:spcPts val="0"/>
              </a:spcAft>
              <a:buSzPts val="2200"/>
              <a:buNone/>
              <a:defRPr sz="2200"/>
            </a:lvl8pPr>
            <a:lvl9pPr lvl="8" algn="ctr">
              <a:lnSpc>
                <a:spcPct val="100000"/>
              </a:lnSpc>
              <a:spcBef>
                <a:spcPts val="0"/>
              </a:spcBef>
              <a:spcAft>
                <a:spcPts val="0"/>
              </a:spcAft>
              <a:buSzPts val="2200"/>
              <a:buNone/>
              <a:defRPr sz="2200"/>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397" name="Shape 397"/>
        <p:cNvGrpSpPr/>
        <p:nvPr/>
      </p:nvGrpSpPr>
      <p:grpSpPr>
        <a:xfrm>
          <a:off x="0" y="0"/>
          <a:ext cx="0" cy="0"/>
          <a:chOff x="0" y="0"/>
          <a:chExt cx="0" cy="0"/>
        </a:xfrm>
      </p:grpSpPr>
      <p:pic>
        <p:nvPicPr>
          <p:cNvPr id="398" name="Google Shape;398;p79"/>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399" name="Google Shape;399;p79"/>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0" name="Google Shape;400;p79"/>
          <p:cNvSpPr txBox="1"/>
          <p:nvPr>
            <p:ph idx="2" type="ctrTitle"/>
          </p:nvPr>
        </p:nvSpPr>
        <p:spPr>
          <a:xfrm>
            <a:off x="6140696" y="1676400"/>
            <a:ext cx="2283300" cy="50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2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01" name="Google Shape;401;p79"/>
          <p:cNvSpPr txBox="1"/>
          <p:nvPr>
            <p:ph idx="1" type="subTitle"/>
          </p:nvPr>
        </p:nvSpPr>
        <p:spPr>
          <a:xfrm>
            <a:off x="6140700" y="2079879"/>
            <a:ext cx="2283300" cy="603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2" name="Google Shape;402;p79"/>
          <p:cNvSpPr txBox="1"/>
          <p:nvPr>
            <p:ph idx="3" type="ctrTitle"/>
          </p:nvPr>
        </p:nvSpPr>
        <p:spPr>
          <a:xfrm>
            <a:off x="1859703" y="1676400"/>
            <a:ext cx="2283300" cy="50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2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03" name="Google Shape;403;p79"/>
          <p:cNvSpPr txBox="1"/>
          <p:nvPr>
            <p:ph idx="4" type="subTitle"/>
          </p:nvPr>
        </p:nvSpPr>
        <p:spPr>
          <a:xfrm>
            <a:off x="1859703" y="2077795"/>
            <a:ext cx="2283300" cy="60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4" name="Google Shape;404;p79"/>
          <p:cNvSpPr txBox="1"/>
          <p:nvPr>
            <p:ph idx="5" type="ctrTitle"/>
          </p:nvPr>
        </p:nvSpPr>
        <p:spPr>
          <a:xfrm>
            <a:off x="6140696" y="3212800"/>
            <a:ext cx="2283300" cy="50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2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05" name="Google Shape;405;p79"/>
          <p:cNvSpPr txBox="1"/>
          <p:nvPr>
            <p:ph idx="6" type="subTitle"/>
          </p:nvPr>
        </p:nvSpPr>
        <p:spPr>
          <a:xfrm>
            <a:off x="6140700" y="3616279"/>
            <a:ext cx="2283300" cy="60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6" name="Google Shape;406;p79"/>
          <p:cNvSpPr txBox="1"/>
          <p:nvPr>
            <p:ph idx="7" type="ctrTitle"/>
          </p:nvPr>
        </p:nvSpPr>
        <p:spPr>
          <a:xfrm>
            <a:off x="1859703" y="3212800"/>
            <a:ext cx="2283300" cy="50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600"/>
              <a:buNone/>
              <a:defRPr sz="22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407" name="Google Shape;407;p79"/>
          <p:cNvSpPr txBox="1"/>
          <p:nvPr>
            <p:ph idx="8" type="subTitle"/>
          </p:nvPr>
        </p:nvSpPr>
        <p:spPr>
          <a:xfrm>
            <a:off x="1859703" y="3614195"/>
            <a:ext cx="2283300" cy="60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408" name="Shape 408"/>
        <p:cNvGrpSpPr/>
        <p:nvPr/>
      </p:nvGrpSpPr>
      <p:grpSpPr>
        <a:xfrm>
          <a:off x="0" y="0"/>
          <a:ext cx="0" cy="0"/>
          <a:chOff x="0" y="0"/>
          <a:chExt cx="0" cy="0"/>
        </a:xfrm>
      </p:grpSpPr>
      <p:pic>
        <p:nvPicPr>
          <p:cNvPr id="409" name="Google Shape;409;p80"/>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410" name="Google Shape;410;p80"/>
          <p:cNvSpPr txBox="1"/>
          <p:nvPr>
            <p:ph type="title"/>
          </p:nvPr>
        </p:nvSpPr>
        <p:spPr>
          <a:xfrm>
            <a:off x="720000" y="159000"/>
            <a:ext cx="3366300" cy="23193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SzPts val="3000"/>
              <a:buNone/>
              <a:defRPr sz="29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1" name="Google Shape;411;p80"/>
          <p:cNvSpPr txBox="1"/>
          <p:nvPr>
            <p:ph idx="1" type="subTitle"/>
          </p:nvPr>
        </p:nvSpPr>
        <p:spPr>
          <a:xfrm>
            <a:off x="720000" y="2433575"/>
            <a:ext cx="3366300" cy="217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2" name="Google Shape;412;p80"/>
          <p:cNvSpPr/>
          <p:nvPr>
            <p:ph idx="2" type="pic"/>
          </p:nvPr>
        </p:nvSpPr>
        <p:spPr>
          <a:xfrm>
            <a:off x="4791900" y="609600"/>
            <a:ext cx="3632100" cy="3632100"/>
          </a:xfrm>
          <a:prstGeom prst="wedgeEllipseCallout">
            <a:avLst>
              <a:gd fmla="val -20833" name="adj1"/>
              <a:gd fmla="val 62500" name="adj2"/>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_1">
    <p:spTree>
      <p:nvGrpSpPr>
        <p:cNvPr id="413" name="Shape 413"/>
        <p:cNvGrpSpPr/>
        <p:nvPr/>
      </p:nvGrpSpPr>
      <p:grpSpPr>
        <a:xfrm>
          <a:off x="0" y="0"/>
          <a:ext cx="0" cy="0"/>
          <a:chOff x="0" y="0"/>
          <a:chExt cx="0" cy="0"/>
        </a:xfrm>
      </p:grpSpPr>
      <p:pic>
        <p:nvPicPr>
          <p:cNvPr id="414" name="Google Shape;414;p81"/>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415" name="Google Shape;415;p81"/>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ctr">
              <a:lnSpc>
                <a:spcPct val="90000"/>
              </a:lnSpc>
              <a:spcBef>
                <a:spcPts val="0"/>
              </a:spcBef>
              <a:spcAft>
                <a:spcPts val="0"/>
              </a:spcAft>
              <a:buSzPts val="3000"/>
              <a:buNone/>
              <a:defRPr sz="29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6" name="Google Shape;416;p81"/>
          <p:cNvSpPr txBox="1"/>
          <p:nvPr>
            <p:ph idx="1" type="subTitle"/>
          </p:nvPr>
        </p:nvSpPr>
        <p:spPr>
          <a:xfrm>
            <a:off x="3209925" y="1143000"/>
            <a:ext cx="5214000" cy="346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solidFill>
                  <a:srgbClr val="191919"/>
                </a:solidFill>
                <a:latin typeface="Quicksand"/>
                <a:ea typeface="Quicksand"/>
                <a:cs typeface="Quicksand"/>
                <a:sym typeface="Quicksan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2">
    <p:spTree>
      <p:nvGrpSpPr>
        <p:cNvPr id="417" name="Shape 417"/>
        <p:cNvGrpSpPr/>
        <p:nvPr/>
      </p:nvGrpSpPr>
      <p:grpSpPr>
        <a:xfrm>
          <a:off x="0" y="0"/>
          <a:ext cx="0" cy="0"/>
          <a:chOff x="0" y="0"/>
          <a:chExt cx="0" cy="0"/>
        </a:xfrm>
      </p:grpSpPr>
      <p:pic>
        <p:nvPicPr>
          <p:cNvPr id="418" name="Google Shape;418;p82"/>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419" name="Google Shape;419;p82"/>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0" name="Google Shape;420;p82"/>
          <p:cNvSpPr txBox="1"/>
          <p:nvPr>
            <p:ph idx="1" type="body"/>
          </p:nvPr>
        </p:nvSpPr>
        <p:spPr>
          <a:xfrm>
            <a:off x="720000" y="1095375"/>
            <a:ext cx="3690000" cy="3552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sz="12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421" name="Google Shape;421;p82"/>
          <p:cNvSpPr txBox="1"/>
          <p:nvPr>
            <p:ph idx="2" type="body"/>
          </p:nvPr>
        </p:nvSpPr>
        <p:spPr>
          <a:xfrm>
            <a:off x="4733850" y="1095375"/>
            <a:ext cx="3690000" cy="3552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1"/>
              </a:buClr>
              <a:buSzPts val="1400"/>
              <a:buChar char="●"/>
              <a:defRPr sz="12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422" name="Shape 422"/>
        <p:cNvGrpSpPr/>
        <p:nvPr/>
      </p:nvGrpSpPr>
      <p:grpSpPr>
        <a:xfrm>
          <a:off x="0" y="0"/>
          <a:ext cx="0" cy="0"/>
          <a:chOff x="0" y="0"/>
          <a:chExt cx="0" cy="0"/>
        </a:xfrm>
      </p:grpSpPr>
      <p:pic>
        <p:nvPicPr>
          <p:cNvPr id="423" name="Google Shape;423;p83"/>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424" name="Google Shape;424;p83"/>
          <p:cNvSpPr txBox="1"/>
          <p:nvPr>
            <p:ph type="title"/>
          </p:nvPr>
        </p:nvSpPr>
        <p:spPr>
          <a:xfrm>
            <a:off x="720000" y="368825"/>
            <a:ext cx="4621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0">
    <p:spTree>
      <p:nvGrpSpPr>
        <p:cNvPr id="425" name="Shape 425"/>
        <p:cNvGrpSpPr/>
        <p:nvPr/>
      </p:nvGrpSpPr>
      <p:grpSpPr>
        <a:xfrm>
          <a:off x="0" y="0"/>
          <a:ext cx="0" cy="0"/>
          <a:chOff x="0" y="0"/>
          <a:chExt cx="0" cy="0"/>
        </a:xfrm>
      </p:grpSpPr>
      <p:pic>
        <p:nvPicPr>
          <p:cNvPr id="426" name="Google Shape;426;p84"/>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427" name="Google Shape;427;p84"/>
          <p:cNvSpPr txBox="1"/>
          <p:nvPr>
            <p:ph type="title"/>
          </p:nvPr>
        </p:nvSpPr>
        <p:spPr>
          <a:xfrm>
            <a:off x="1017225" y="839075"/>
            <a:ext cx="4488000" cy="73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
        <p:nvSpPr>
          <p:cNvPr id="428" name="Google Shape;428;p84"/>
          <p:cNvSpPr txBox="1"/>
          <p:nvPr>
            <p:ph idx="1" type="subTitle"/>
          </p:nvPr>
        </p:nvSpPr>
        <p:spPr>
          <a:xfrm>
            <a:off x="1017225" y="1416875"/>
            <a:ext cx="4488000" cy="3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9" name="Google Shape;429;p84"/>
          <p:cNvSpPr txBox="1"/>
          <p:nvPr>
            <p:ph idx="2" type="title"/>
          </p:nvPr>
        </p:nvSpPr>
        <p:spPr>
          <a:xfrm>
            <a:off x="1017225" y="2146008"/>
            <a:ext cx="4488000" cy="73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
        <p:nvSpPr>
          <p:cNvPr id="430" name="Google Shape;430;p84"/>
          <p:cNvSpPr txBox="1"/>
          <p:nvPr>
            <p:ph idx="3" type="subTitle"/>
          </p:nvPr>
        </p:nvSpPr>
        <p:spPr>
          <a:xfrm>
            <a:off x="1017225" y="2723737"/>
            <a:ext cx="4488000" cy="3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1" name="Google Shape;431;p84"/>
          <p:cNvSpPr txBox="1"/>
          <p:nvPr>
            <p:ph idx="4" type="title"/>
          </p:nvPr>
        </p:nvSpPr>
        <p:spPr>
          <a:xfrm>
            <a:off x="1017225" y="3452953"/>
            <a:ext cx="4488000" cy="73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000"/>
              <a:buNone/>
              <a:defRPr sz="5000"/>
            </a:lvl1pPr>
            <a:lvl2pPr lvl="1" algn="l">
              <a:lnSpc>
                <a:spcPct val="100000"/>
              </a:lnSpc>
              <a:spcBef>
                <a:spcPts val="0"/>
              </a:spcBef>
              <a:spcAft>
                <a:spcPts val="0"/>
              </a:spcAft>
              <a:buSzPts val="5000"/>
              <a:buNone/>
              <a:defRPr sz="5000"/>
            </a:lvl2pPr>
            <a:lvl3pPr lvl="2" algn="l">
              <a:lnSpc>
                <a:spcPct val="100000"/>
              </a:lnSpc>
              <a:spcBef>
                <a:spcPts val="0"/>
              </a:spcBef>
              <a:spcAft>
                <a:spcPts val="0"/>
              </a:spcAft>
              <a:buSzPts val="5000"/>
              <a:buNone/>
              <a:defRPr sz="5000"/>
            </a:lvl3pPr>
            <a:lvl4pPr lvl="3" algn="l">
              <a:lnSpc>
                <a:spcPct val="100000"/>
              </a:lnSpc>
              <a:spcBef>
                <a:spcPts val="0"/>
              </a:spcBef>
              <a:spcAft>
                <a:spcPts val="0"/>
              </a:spcAft>
              <a:buSzPts val="5000"/>
              <a:buNone/>
              <a:defRPr sz="5000"/>
            </a:lvl4pPr>
            <a:lvl5pPr lvl="4" algn="l">
              <a:lnSpc>
                <a:spcPct val="100000"/>
              </a:lnSpc>
              <a:spcBef>
                <a:spcPts val="0"/>
              </a:spcBef>
              <a:spcAft>
                <a:spcPts val="0"/>
              </a:spcAft>
              <a:buSzPts val="5000"/>
              <a:buNone/>
              <a:defRPr sz="5000"/>
            </a:lvl5pPr>
            <a:lvl6pPr lvl="5" algn="l">
              <a:lnSpc>
                <a:spcPct val="100000"/>
              </a:lnSpc>
              <a:spcBef>
                <a:spcPts val="0"/>
              </a:spcBef>
              <a:spcAft>
                <a:spcPts val="0"/>
              </a:spcAft>
              <a:buSzPts val="5000"/>
              <a:buNone/>
              <a:defRPr sz="5000"/>
            </a:lvl6pPr>
            <a:lvl7pPr lvl="6" algn="l">
              <a:lnSpc>
                <a:spcPct val="100000"/>
              </a:lnSpc>
              <a:spcBef>
                <a:spcPts val="0"/>
              </a:spcBef>
              <a:spcAft>
                <a:spcPts val="0"/>
              </a:spcAft>
              <a:buSzPts val="5000"/>
              <a:buNone/>
              <a:defRPr sz="5000"/>
            </a:lvl7pPr>
            <a:lvl8pPr lvl="7" algn="l">
              <a:lnSpc>
                <a:spcPct val="100000"/>
              </a:lnSpc>
              <a:spcBef>
                <a:spcPts val="0"/>
              </a:spcBef>
              <a:spcAft>
                <a:spcPts val="0"/>
              </a:spcAft>
              <a:buSzPts val="5000"/>
              <a:buNone/>
              <a:defRPr sz="5000"/>
            </a:lvl8pPr>
            <a:lvl9pPr lvl="8" algn="l">
              <a:lnSpc>
                <a:spcPct val="100000"/>
              </a:lnSpc>
              <a:spcBef>
                <a:spcPts val="0"/>
              </a:spcBef>
              <a:spcAft>
                <a:spcPts val="0"/>
              </a:spcAft>
              <a:buSzPts val="5000"/>
              <a:buNone/>
              <a:defRPr sz="5000"/>
            </a:lvl9pPr>
          </a:lstStyle>
          <a:p/>
        </p:txBody>
      </p:sp>
      <p:sp>
        <p:nvSpPr>
          <p:cNvPr id="432" name="Google Shape;432;p84"/>
          <p:cNvSpPr txBox="1"/>
          <p:nvPr>
            <p:ph idx="5" type="subTitle"/>
          </p:nvPr>
        </p:nvSpPr>
        <p:spPr>
          <a:xfrm>
            <a:off x="1017225" y="4030678"/>
            <a:ext cx="4488000" cy="36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433" name="Shape 433"/>
        <p:cNvGrpSpPr/>
        <p:nvPr/>
      </p:nvGrpSpPr>
      <p:grpSpPr>
        <a:xfrm>
          <a:off x="0" y="0"/>
          <a:ext cx="0" cy="0"/>
          <a:chOff x="0" y="0"/>
          <a:chExt cx="0" cy="0"/>
        </a:xfrm>
      </p:grpSpPr>
      <p:pic>
        <p:nvPicPr>
          <p:cNvPr id="434" name="Google Shape;434;p85"/>
          <p:cNvPicPr preferRelativeResize="0"/>
          <p:nvPr/>
        </p:nvPicPr>
        <p:blipFill rotWithShape="1">
          <a:blip r:embed="rId2">
            <a:alphaModFix amt="15000"/>
          </a:blip>
          <a:srcRect b="14654" l="14650" r="14402" t="14654"/>
          <a:stretch/>
        </p:blipFill>
        <p:spPr>
          <a:xfrm>
            <a:off x="-91150" y="-51075"/>
            <a:ext cx="9359750" cy="5245649"/>
          </a:xfrm>
          <a:prstGeom prst="rect">
            <a:avLst/>
          </a:prstGeom>
          <a:noFill/>
          <a:ln>
            <a:noFill/>
          </a:ln>
        </p:spPr>
      </p:pic>
      <p:sp>
        <p:nvSpPr>
          <p:cNvPr id="435" name="Google Shape;435;p85"/>
          <p:cNvSpPr txBox="1"/>
          <p:nvPr>
            <p:ph idx="1" type="subTitle"/>
          </p:nvPr>
        </p:nvSpPr>
        <p:spPr>
          <a:xfrm>
            <a:off x="720000" y="2251497"/>
            <a:ext cx="3143700" cy="1027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6" name="Google Shape;436;p85"/>
          <p:cNvSpPr txBox="1"/>
          <p:nvPr>
            <p:ph type="title"/>
          </p:nvPr>
        </p:nvSpPr>
        <p:spPr>
          <a:xfrm>
            <a:off x="720000" y="428925"/>
            <a:ext cx="3585300" cy="132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7500"/>
              <a:buNone/>
              <a:defRPr sz="5300"/>
            </a:lvl1pPr>
            <a:lvl2pPr lvl="1" algn="l">
              <a:lnSpc>
                <a:spcPct val="100000"/>
              </a:lnSpc>
              <a:spcBef>
                <a:spcPts val="0"/>
              </a:spcBef>
              <a:spcAft>
                <a:spcPts val="0"/>
              </a:spcAft>
              <a:buSzPts val="7500"/>
              <a:buNone/>
              <a:defRPr sz="7500">
                <a:latin typeface="Roboto Condensed"/>
                <a:ea typeface="Roboto Condensed"/>
                <a:cs typeface="Roboto Condensed"/>
                <a:sym typeface="Roboto Condensed"/>
              </a:defRPr>
            </a:lvl2pPr>
            <a:lvl3pPr lvl="2" algn="l">
              <a:lnSpc>
                <a:spcPct val="100000"/>
              </a:lnSpc>
              <a:spcBef>
                <a:spcPts val="0"/>
              </a:spcBef>
              <a:spcAft>
                <a:spcPts val="0"/>
              </a:spcAft>
              <a:buSzPts val="7500"/>
              <a:buNone/>
              <a:defRPr sz="7500">
                <a:latin typeface="Roboto Condensed"/>
                <a:ea typeface="Roboto Condensed"/>
                <a:cs typeface="Roboto Condensed"/>
                <a:sym typeface="Roboto Condensed"/>
              </a:defRPr>
            </a:lvl3pPr>
            <a:lvl4pPr lvl="3" algn="l">
              <a:lnSpc>
                <a:spcPct val="100000"/>
              </a:lnSpc>
              <a:spcBef>
                <a:spcPts val="0"/>
              </a:spcBef>
              <a:spcAft>
                <a:spcPts val="0"/>
              </a:spcAft>
              <a:buSzPts val="7500"/>
              <a:buNone/>
              <a:defRPr sz="7500">
                <a:latin typeface="Roboto Condensed"/>
                <a:ea typeface="Roboto Condensed"/>
                <a:cs typeface="Roboto Condensed"/>
                <a:sym typeface="Roboto Condensed"/>
              </a:defRPr>
            </a:lvl4pPr>
            <a:lvl5pPr lvl="4" algn="l">
              <a:lnSpc>
                <a:spcPct val="100000"/>
              </a:lnSpc>
              <a:spcBef>
                <a:spcPts val="0"/>
              </a:spcBef>
              <a:spcAft>
                <a:spcPts val="0"/>
              </a:spcAft>
              <a:buSzPts val="7500"/>
              <a:buNone/>
              <a:defRPr sz="7500">
                <a:latin typeface="Roboto Condensed"/>
                <a:ea typeface="Roboto Condensed"/>
                <a:cs typeface="Roboto Condensed"/>
                <a:sym typeface="Roboto Condensed"/>
              </a:defRPr>
            </a:lvl5pPr>
            <a:lvl6pPr lvl="5" algn="l">
              <a:lnSpc>
                <a:spcPct val="100000"/>
              </a:lnSpc>
              <a:spcBef>
                <a:spcPts val="0"/>
              </a:spcBef>
              <a:spcAft>
                <a:spcPts val="0"/>
              </a:spcAft>
              <a:buSzPts val="7500"/>
              <a:buNone/>
              <a:defRPr sz="7500">
                <a:latin typeface="Roboto Condensed"/>
                <a:ea typeface="Roboto Condensed"/>
                <a:cs typeface="Roboto Condensed"/>
                <a:sym typeface="Roboto Condensed"/>
              </a:defRPr>
            </a:lvl6pPr>
            <a:lvl7pPr lvl="6" algn="l">
              <a:lnSpc>
                <a:spcPct val="100000"/>
              </a:lnSpc>
              <a:spcBef>
                <a:spcPts val="0"/>
              </a:spcBef>
              <a:spcAft>
                <a:spcPts val="0"/>
              </a:spcAft>
              <a:buSzPts val="7500"/>
              <a:buNone/>
              <a:defRPr sz="7500">
                <a:latin typeface="Roboto Condensed"/>
                <a:ea typeface="Roboto Condensed"/>
                <a:cs typeface="Roboto Condensed"/>
                <a:sym typeface="Roboto Condensed"/>
              </a:defRPr>
            </a:lvl7pPr>
            <a:lvl8pPr lvl="7" algn="l">
              <a:lnSpc>
                <a:spcPct val="100000"/>
              </a:lnSpc>
              <a:spcBef>
                <a:spcPts val="0"/>
              </a:spcBef>
              <a:spcAft>
                <a:spcPts val="0"/>
              </a:spcAft>
              <a:buSzPts val="7500"/>
              <a:buNone/>
              <a:defRPr sz="7500">
                <a:latin typeface="Roboto Condensed"/>
                <a:ea typeface="Roboto Condensed"/>
                <a:cs typeface="Roboto Condensed"/>
                <a:sym typeface="Roboto Condensed"/>
              </a:defRPr>
            </a:lvl8pPr>
            <a:lvl9pPr lvl="8" algn="l">
              <a:lnSpc>
                <a:spcPct val="100000"/>
              </a:lnSpc>
              <a:spcBef>
                <a:spcPts val="0"/>
              </a:spcBef>
              <a:spcAft>
                <a:spcPts val="0"/>
              </a:spcAft>
              <a:buSzPts val="7500"/>
              <a:buNone/>
              <a:defRPr sz="7500">
                <a:latin typeface="Roboto Condensed"/>
                <a:ea typeface="Roboto Condensed"/>
                <a:cs typeface="Roboto Condensed"/>
                <a:sym typeface="Roboto Condensed"/>
              </a:defRPr>
            </a:lvl9pPr>
          </a:lstStyle>
          <a:p/>
        </p:txBody>
      </p:sp>
      <p:sp>
        <p:nvSpPr>
          <p:cNvPr id="437" name="Google Shape;437;p85"/>
          <p:cNvSpPr txBox="1"/>
          <p:nvPr>
            <p:ph idx="2" type="subTitle"/>
          </p:nvPr>
        </p:nvSpPr>
        <p:spPr>
          <a:xfrm>
            <a:off x="720000" y="4219150"/>
            <a:ext cx="3143700" cy="36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8" name="Google Shape;438;p85"/>
          <p:cNvSpPr txBox="1"/>
          <p:nvPr/>
        </p:nvSpPr>
        <p:spPr>
          <a:xfrm>
            <a:off x="720000" y="3291075"/>
            <a:ext cx="3143700" cy="8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dk2"/>
                </a:solidFill>
                <a:latin typeface="Quicksand"/>
                <a:ea typeface="Quicksand"/>
                <a:cs typeface="Quicksand"/>
                <a:sym typeface="Quicksand"/>
              </a:rPr>
              <a:t>CREDITS: This presentation template was created by </a:t>
            </a:r>
            <a:r>
              <a:rPr b="1" i="0" lang="en" sz="1200" u="none" cap="none" strike="noStrike">
                <a:solidFill>
                  <a:schemeClr val="hlink"/>
                </a:solidFill>
                <a:uFill>
                  <a:noFill/>
                </a:uFill>
                <a:latin typeface="Quicksand"/>
                <a:ea typeface="Quicksand"/>
                <a:cs typeface="Quicksand"/>
                <a:sym typeface="Quicksand"/>
                <a:hlinkClick r:id="rId3"/>
              </a:rPr>
              <a:t>Slidesgo</a:t>
            </a:r>
            <a:r>
              <a:rPr b="0" i="0" lang="en" sz="1200" u="none" cap="none" strike="noStrike">
                <a:solidFill>
                  <a:schemeClr val="dk2"/>
                </a:solidFill>
                <a:latin typeface="Quicksand"/>
                <a:ea typeface="Quicksand"/>
                <a:cs typeface="Quicksand"/>
                <a:sym typeface="Quicksand"/>
              </a:rPr>
              <a:t>, including icons, infographics &amp; images by </a:t>
            </a:r>
            <a:r>
              <a:rPr b="1" i="0" lang="en" sz="1200" u="none" cap="none" strike="noStrike">
                <a:solidFill>
                  <a:schemeClr val="hlink"/>
                </a:solidFill>
                <a:uFill>
                  <a:noFill/>
                </a:uFill>
                <a:latin typeface="Quicksand"/>
                <a:ea typeface="Quicksand"/>
                <a:cs typeface="Quicksand"/>
                <a:sym typeface="Quicksand"/>
                <a:hlinkClick r:id="rId4"/>
              </a:rPr>
              <a:t>Freepik</a:t>
            </a:r>
            <a:endParaRPr b="1" i="0" sz="1200" u="none" cap="none" strike="noStrike">
              <a:solidFill>
                <a:schemeClr val="dk2"/>
              </a:solidFill>
              <a:latin typeface="Quicksand"/>
              <a:ea typeface="Quicksand"/>
              <a:cs typeface="Quicksand"/>
              <a:sym typeface="Quicksan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9">
    <p:spTree>
      <p:nvGrpSpPr>
        <p:cNvPr id="439" name="Shape 43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5.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4.xml"/><Relationship Id="rId11" Type="http://schemas.openxmlformats.org/officeDocument/2006/relationships/slideLayout" Target="../slideLayouts/slideLayout25.xml"/><Relationship Id="rId22" Type="http://schemas.openxmlformats.org/officeDocument/2006/relationships/slideLayout" Target="../slideLayouts/slideLayout36.xml"/><Relationship Id="rId10" Type="http://schemas.openxmlformats.org/officeDocument/2006/relationships/slideLayout" Target="../slideLayouts/slideLayout24.xml"/><Relationship Id="rId21" Type="http://schemas.openxmlformats.org/officeDocument/2006/relationships/slideLayout" Target="../slideLayouts/slideLayout35.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23" Type="http://schemas.openxmlformats.org/officeDocument/2006/relationships/theme" Target="../theme/theme3.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19" Type="http://schemas.openxmlformats.org/officeDocument/2006/relationships/slideLayout" Target="../slideLayouts/slideLayout33.xml"/><Relationship Id="rId6" Type="http://schemas.openxmlformats.org/officeDocument/2006/relationships/slideLayout" Target="../slideLayouts/slideLayout20.xml"/><Relationship Id="rId18" Type="http://schemas.openxmlformats.org/officeDocument/2006/relationships/slideLayout" Target="../slideLayouts/slideLayout32.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6.xml"/><Relationship Id="rId11" Type="http://schemas.openxmlformats.org/officeDocument/2006/relationships/slideLayout" Target="../slideLayouts/slideLayout47.xml"/><Relationship Id="rId22" Type="http://schemas.openxmlformats.org/officeDocument/2006/relationships/slideLayout" Target="../slideLayouts/slideLayout58.xml"/><Relationship Id="rId10" Type="http://schemas.openxmlformats.org/officeDocument/2006/relationships/slideLayout" Target="../slideLayouts/slideLayout46.xml"/><Relationship Id="rId21" Type="http://schemas.openxmlformats.org/officeDocument/2006/relationships/slideLayout" Target="../slideLayouts/slideLayout57.xml"/><Relationship Id="rId13" Type="http://schemas.openxmlformats.org/officeDocument/2006/relationships/slideLayout" Target="../slideLayouts/slideLayout49.xml"/><Relationship Id="rId24" Type="http://schemas.openxmlformats.org/officeDocument/2006/relationships/theme" Target="../theme/theme1.xml"/><Relationship Id="rId12" Type="http://schemas.openxmlformats.org/officeDocument/2006/relationships/slideLayout" Target="../slideLayouts/slideLayout48.xml"/><Relationship Id="rId23" Type="http://schemas.openxmlformats.org/officeDocument/2006/relationships/slideLayout" Target="../slideLayouts/slideLayout59.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5" Type="http://schemas.openxmlformats.org/officeDocument/2006/relationships/slideLayout" Target="../slideLayouts/slideLayout51.xml"/><Relationship Id="rId14" Type="http://schemas.openxmlformats.org/officeDocument/2006/relationships/slideLayout" Target="../slideLayouts/slideLayout50.xml"/><Relationship Id="rId17" Type="http://schemas.openxmlformats.org/officeDocument/2006/relationships/slideLayout" Target="../slideLayouts/slideLayout53.xml"/><Relationship Id="rId16" Type="http://schemas.openxmlformats.org/officeDocument/2006/relationships/slideLayout" Target="../slideLayouts/slideLayout52.xml"/><Relationship Id="rId5" Type="http://schemas.openxmlformats.org/officeDocument/2006/relationships/slideLayout" Target="../slideLayouts/slideLayout41.xml"/><Relationship Id="rId19" Type="http://schemas.openxmlformats.org/officeDocument/2006/relationships/slideLayout" Target="../slideLayouts/slideLayout55.xml"/><Relationship Id="rId6" Type="http://schemas.openxmlformats.org/officeDocument/2006/relationships/slideLayout" Target="../slideLayouts/slideLayout42.xml"/><Relationship Id="rId18" Type="http://schemas.openxmlformats.org/officeDocument/2006/relationships/slideLayout" Target="../slideLayouts/slideLayout54.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79.xml"/><Relationship Id="rId11" Type="http://schemas.openxmlformats.org/officeDocument/2006/relationships/slideLayout" Target="../slideLayouts/slideLayout70.xml"/><Relationship Id="rId22" Type="http://schemas.openxmlformats.org/officeDocument/2006/relationships/slideLayout" Target="../slideLayouts/slideLayout81.xml"/><Relationship Id="rId10" Type="http://schemas.openxmlformats.org/officeDocument/2006/relationships/slideLayout" Target="../slideLayouts/slideLayout69.xml"/><Relationship Id="rId21" Type="http://schemas.openxmlformats.org/officeDocument/2006/relationships/slideLayout" Target="../slideLayouts/slideLayout80.xml"/><Relationship Id="rId13" Type="http://schemas.openxmlformats.org/officeDocument/2006/relationships/slideLayout" Target="../slideLayouts/slideLayout72.xml"/><Relationship Id="rId24" Type="http://schemas.openxmlformats.org/officeDocument/2006/relationships/theme" Target="../theme/theme4.xml"/><Relationship Id="rId12" Type="http://schemas.openxmlformats.org/officeDocument/2006/relationships/slideLayout" Target="../slideLayouts/slideLayout71.xml"/><Relationship Id="rId23" Type="http://schemas.openxmlformats.org/officeDocument/2006/relationships/slideLayout" Target="../slideLayouts/slideLayout82.xml"/><Relationship Id="rId1" Type="http://schemas.openxmlformats.org/officeDocument/2006/relationships/slideLayout" Target="../slideLayouts/slideLayout60.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5" Type="http://schemas.openxmlformats.org/officeDocument/2006/relationships/slideLayout" Target="../slideLayouts/slideLayout74.xml"/><Relationship Id="rId14" Type="http://schemas.openxmlformats.org/officeDocument/2006/relationships/slideLayout" Target="../slideLayouts/slideLayout73.xml"/><Relationship Id="rId17" Type="http://schemas.openxmlformats.org/officeDocument/2006/relationships/slideLayout" Target="../slideLayouts/slideLayout76.xml"/><Relationship Id="rId16" Type="http://schemas.openxmlformats.org/officeDocument/2006/relationships/slideLayout" Target="../slideLayouts/slideLayout75.xml"/><Relationship Id="rId5" Type="http://schemas.openxmlformats.org/officeDocument/2006/relationships/slideLayout" Target="../slideLayouts/slideLayout64.xml"/><Relationship Id="rId19" Type="http://schemas.openxmlformats.org/officeDocument/2006/relationships/slideLayout" Target="../slideLayouts/slideLayout78.xml"/><Relationship Id="rId6" Type="http://schemas.openxmlformats.org/officeDocument/2006/relationships/slideLayout" Target="../slideLayouts/slideLayout65.xml"/><Relationship Id="rId18" Type="http://schemas.openxmlformats.org/officeDocument/2006/relationships/slideLayout" Target="../slideLayouts/slideLayout77.xml"/><Relationship Id="rId7" Type="http://schemas.openxmlformats.org/officeDocument/2006/relationships/slideLayout" Target="../slideLayouts/slideLayout66.xml"/><Relationship Id="rId8"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Montserrat Alternates ExtraBold"/>
              <a:buNone/>
              <a:defRPr sz="3000">
                <a:solidFill>
                  <a:schemeClr val="dk1"/>
                </a:solidFill>
                <a:latin typeface="Montserrat Alternates ExtraBold"/>
                <a:ea typeface="Montserrat Alternates ExtraBold"/>
                <a:cs typeface="Montserrat Alternates ExtraBold"/>
                <a:sym typeface="Montserrat Alternates ExtraBold"/>
              </a:defRPr>
            </a:lvl1pPr>
            <a:lvl2pPr lvl="1">
              <a:spcBef>
                <a:spcPts val="0"/>
              </a:spcBef>
              <a:spcAft>
                <a:spcPts val="0"/>
              </a:spcAft>
              <a:buClr>
                <a:schemeClr val="dk1"/>
              </a:buClr>
              <a:buSzPts val="3000"/>
              <a:buFont typeface="Montserrat Alternates ExtraBold"/>
              <a:buNone/>
              <a:defRPr sz="3000">
                <a:solidFill>
                  <a:schemeClr val="dk1"/>
                </a:solidFill>
                <a:latin typeface="Montserrat Alternates ExtraBold"/>
                <a:ea typeface="Montserrat Alternates ExtraBold"/>
                <a:cs typeface="Montserrat Alternates ExtraBold"/>
                <a:sym typeface="Montserrat Alternates ExtraBold"/>
              </a:defRPr>
            </a:lvl2pPr>
            <a:lvl3pPr lvl="2">
              <a:spcBef>
                <a:spcPts val="0"/>
              </a:spcBef>
              <a:spcAft>
                <a:spcPts val="0"/>
              </a:spcAft>
              <a:buClr>
                <a:schemeClr val="dk1"/>
              </a:buClr>
              <a:buSzPts val="3000"/>
              <a:buFont typeface="Montserrat Alternates ExtraBold"/>
              <a:buNone/>
              <a:defRPr sz="3000">
                <a:solidFill>
                  <a:schemeClr val="dk1"/>
                </a:solidFill>
                <a:latin typeface="Montserrat Alternates ExtraBold"/>
                <a:ea typeface="Montserrat Alternates ExtraBold"/>
                <a:cs typeface="Montserrat Alternates ExtraBold"/>
                <a:sym typeface="Montserrat Alternates ExtraBold"/>
              </a:defRPr>
            </a:lvl3pPr>
            <a:lvl4pPr lvl="3">
              <a:spcBef>
                <a:spcPts val="0"/>
              </a:spcBef>
              <a:spcAft>
                <a:spcPts val="0"/>
              </a:spcAft>
              <a:buClr>
                <a:schemeClr val="dk1"/>
              </a:buClr>
              <a:buSzPts val="3000"/>
              <a:buFont typeface="Montserrat Alternates ExtraBold"/>
              <a:buNone/>
              <a:defRPr sz="3000">
                <a:solidFill>
                  <a:schemeClr val="dk1"/>
                </a:solidFill>
                <a:latin typeface="Montserrat Alternates ExtraBold"/>
                <a:ea typeface="Montserrat Alternates ExtraBold"/>
                <a:cs typeface="Montserrat Alternates ExtraBold"/>
                <a:sym typeface="Montserrat Alternates ExtraBold"/>
              </a:defRPr>
            </a:lvl4pPr>
            <a:lvl5pPr lvl="4">
              <a:spcBef>
                <a:spcPts val="0"/>
              </a:spcBef>
              <a:spcAft>
                <a:spcPts val="0"/>
              </a:spcAft>
              <a:buClr>
                <a:schemeClr val="dk1"/>
              </a:buClr>
              <a:buSzPts val="3000"/>
              <a:buFont typeface="Montserrat Alternates ExtraBold"/>
              <a:buNone/>
              <a:defRPr sz="3000">
                <a:solidFill>
                  <a:schemeClr val="dk1"/>
                </a:solidFill>
                <a:latin typeface="Montserrat Alternates ExtraBold"/>
                <a:ea typeface="Montserrat Alternates ExtraBold"/>
                <a:cs typeface="Montserrat Alternates ExtraBold"/>
                <a:sym typeface="Montserrat Alternates ExtraBold"/>
              </a:defRPr>
            </a:lvl5pPr>
            <a:lvl6pPr lvl="5">
              <a:spcBef>
                <a:spcPts val="0"/>
              </a:spcBef>
              <a:spcAft>
                <a:spcPts val="0"/>
              </a:spcAft>
              <a:buClr>
                <a:schemeClr val="dk1"/>
              </a:buClr>
              <a:buSzPts val="3000"/>
              <a:buFont typeface="Montserrat Alternates ExtraBold"/>
              <a:buNone/>
              <a:defRPr sz="3000">
                <a:solidFill>
                  <a:schemeClr val="dk1"/>
                </a:solidFill>
                <a:latin typeface="Montserrat Alternates ExtraBold"/>
                <a:ea typeface="Montserrat Alternates ExtraBold"/>
                <a:cs typeface="Montserrat Alternates ExtraBold"/>
                <a:sym typeface="Montserrat Alternates ExtraBold"/>
              </a:defRPr>
            </a:lvl6pPr>
            <a:lvl7pPr lvl="6">
              <a:spcBef>
                <a:spcPts val="0"/>
              </a:spcBef>
              <a:spcAft>
                <a:spcPts val="0"/>
              </a:spcAft>
              <a:buClr>
                <a:schemeClr val="dk1"/>
              </a:buClr>
              <a:buSzPts val="3000"/>
              <a:buFont typeface="Montserrat Alternates ExtraBold"/>
              <a:buNone/>
              <a:defRPr sz="3000">
                <a:solidFill>
                  <a:schemeClr val="dk1"/>
                </a:solidFill>
                <a:latin typeface="Montserrat Alternates ExtraBold"/>
                <a:ea typeface="Montserrat Alternates ExtraBold"/>
                <a:cs typeface="Montserrat Alternates ExtraBold"/>
                <a:sym typeface="Montserrat Alternates ExtraBold"/>
              </a:defRPr>
            </a:lvl7pPr>
            <a:lvl8pPr lvl="7">
              <a:spcBef>
                <a:spcPts val="0"/>
              </a:spcBef>
              <a:spcAft>
                <a:spcPts val="0"/>
              </a:spcAft>
              <a:buClr>
                <a:schemeClr val="dk1"/>
              </a:buClr>
              <a:buSzPts val="3000"/>
              <a:buFont typeface="Montserrat Alternates ExtraBold"/>
              <a:buNone/>
              <a:defRPr sz="3000">
                <a:solidFill>
                  <a:schemeClr val="dk1"/>
                </a:solidFill>
                <a:latin typeface="Montserrat Alternates ExtraBold"/>
                <a:ea typeface="Montserrat Alternates ExtraBold"/>
                <a:cs typeface="Montserrat Alternates ExtraBold"/>
                <a:sym typeface="Montserrat Alternates ExtraBold"/>
              </a:defRPr>
            </a:lvl8pPr>
            <a:lvl9pPr lvl="8">
              <a:spcBef>
                <a:spcPts val="0"/>
              </a:spcBef>
              <a:spcAft>
                <a:spcPts val="0"/>
              </a:spcAft>
              <a:buClr>
                <a:schemeClr val="dk1"/>
              </a:buClr>
              <a:buSzPts val="3000"/>
              <a:buFont typeface="Montserrat Alternates ExtraBold"/>
              <a:buNone/>
              <a:defRPr sz="3000">
                <a:solidFill>
                  <a:schemeClr val="dk1"/>
                </a:solidFill>
                <a:latin typeface="Montserrat Alternates ExtraBold"/>
                <a:ea typeface="Montserrat Alternates ExtraBold"/>
                <a:cs typeface="Montserrat Alternates ExtraBold"/>
                <a:sym typeface="Montserrat Alternates ExtraBold"/>
              </a:defRPr>
            </a:lvl9pPr>
          </a:lstStyle>
          <a:p/>
        </p:txBody>
      </p:sp>
      <p:sp>
        <p:nvSpPr>
          <p:cNvPr id="70" name="Google Shape;70;p16"/>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Font typeface="Quicksand Medium"/>
              <a:buChar char="●"/>
              <a:defRPr>
                <a:solidFill>
                  <a:schemeClr val="dk2"/>
                </a:solidFill>
                <a:latin typeface="Quicksand Medium"/>
                <a:ea typeface="Quicksand Medium"/>
                <a:cs typeface="Quicksand Medium"/>
                <a:sym typeface="Quicksand Medium"/>
              </a:defRPr>
            </a:lvl1pPr>
            <a:lvl2pPr indent="-317500" lvl="1" marL="914400">
              <a:lnSpc>
                <a:spcPct val="100000"/>
              </a:lnSpc>
              <a:spcBef>
                <a:spcPts val="0"/>
              </a:spcBef>
              <a:spcAft>
                <a:spcPts val="0"/>
              </a:spcAft>
              <a:buClr>
                <a:schemeClr val="dk2"/>
              </a:buClr>
              <a:buSzPts val="1400"/>
              <a:buFont typeface="Quicksand Medium"/>
              <a:buChar char="○"/>
              <a:defRPr>
                <a:solidFill>
                  <a:schemeClr val="dk2"/>
                </a:solidFill>
                <a:latin typeface="Quicksand Medium"/>
                <a:ea typeface="Quicksand Medium"/>
                <a:cs typeface="Quicksand Medium"/>
                <a:sym typeface="Quicksand Medium"/>
              </a:defRPr>
            </a:lvl2pPr>
            <a:lvl3pPr indent="-317500" lvl="2" marL="1371600">
              <a:lnSpc>
                <a:spcPct val="100000"/>
              </a:lnSpc>
              <a:spcBef>
                <a:spcPts val="0"/>
              </a:spcBef>
              <a:spcAft>
                <a:spcPts val="0"/>
              </a:spcAft>
              <a:buClr>
                <a:schemeClr val="dk2"/>
              </a:buClr>
              <a:buSzPts val="1400"/>
              <a:buFont typeface="Quicksand Medium"/>
              <a:buChar char="■"/>
              <a:defRPr>
                <a:solidFill>
                  <a:schemeClr val="dk2"/>
                </a:solidFill>
                <a:latin typeface="Quicksand Medium"/>
                <a:ea typeface="Quicksand Medium"/>
                <a:cs typeface="Quicksand Medium"/>
                <a:sym typeface="Quicksand Medium"/>
              </a:defRPr>
            </a:lvl3pPr>
            <a:lvl4pPr indent="-317500" lvl="3" marL="1828800">
              <a:lnSpc>
                <a:spcPct val="100000"/>
              </a:lnSpc>
              <a:spcBef>
                <a:spcPts val="0"/>
              </a:spcBef>
              <a:spcAft>
                <a:spcPts val="0"/>
              </a:spcAft>
              <a:buClr>
                <a:schemeClr val="dk2"/>
              </a:buClr>
              <a:buSzPts val="1400"/>
              <a:buFont typeface="Quicksand Medium"/>
              <a:buChar char="●"/>
              <a:defRPr>
                <a:solidFill>
                  <a:schemeClr val="dk2"/>
                </a:solidFill>
                <a:latin typeface="Quicksand Medium"/>
                <a:ea typeface="Quicksand Medium"/>
                <a:cs typeface="Quicksand Medium"/>
                <a:sym typeface="Quicksand Medium"/>
              </a:defRPr>
            </a:lvl4pPr>
            <a:lvl5pPr indent="-317500" lvl="4" marL="2286000">
              <a:lnSpc>
                <a:spcPct val="100000"/>
              </a:lnSpc>
              <a:spcBef>
                <a:spcPts val="0"/>
              </a:spcBef>
              <a:spcAft>
                <a:spcPts val="0"/>
              </a:spcAft>
              <a:buClr>
                <a:schemeClr val="dk2"/>
              </a:buClr>
              <a:buSzPts val="1400"/>
              <a:buFont typeface="Quicksand Medium"/>
              <a:buChar char="○"/>
              <a:defRPr>
                <a:solidFill>
                  <a:schemeClr val="dk2"/>
                </a:solidFill>
                <a:latin typeface="Quicksand Medium"/>
                <a:ea typeface="Quicksand Medium"/>
                <a:cs typeface="Quicksand Medium"/>
                <a:sym typeface="Quicksand Medium"/>
              </a:defRPr>
            </a:lvl5pPr>
            <a:lvl6pPr indent="-317500" lvl="5" marL="2743200">
              <a:lnSpc>
                <a:spcPct val="100000"/>
              </a:lnSpc>
              <a:spcBef>
                <a:spcPts val="0"/>
              </a:spcBef>
              <a:spcAft>
                <a:spcPts val="0"/>
              </a:spcAft>
              <a:buClr>
                <a:schemeClr val="dk2"/>
              </a:buClr>
              <a:buSzPts val="1400"/>
              <a:buFont typeface="Quicksand Medium"/>
              <a:buChar char="■"/>
              <a:defRPr>
                <a:solidFill>
                  <a:schemeClr val="dk2"/>
                </a:solidFill>
                <a:latin typeface="Quicksand Medium"/>
                <a:ea typeface="Quicksand Medium"/>
                <a:cs typeface="Quicksand Medium"/>
                <a:sym typeface="Quicksand Medium"/>
              </a:defRPr>
            </a:lvl6pPr>
            <a:lvl7pPr indent="-317500" lvl="6" marL="3200400">
              <a:lnSpc>
                <a:spcPct val="100000"/>
              </a:lnSpc>
              <a:spcBef>
                <a:spcPts val="0"/>
              </a:spcBef>
              <a:spcAft>
                <a:spcPts val="0"/>
              </a:spcAft>
              <a:buClr>
                <a:schemeClr val="dk2"/>
              </a:buClr>
              <a:buSzPts val="1400"/>
              <a:buFont typeface="Quicksand Medium"/>
              <a:buChar char="●"/>
              <a:defRPr>
                <a:solidFill>
                  <a:schemeClr val="dk2"/>
                </a:solidFill>
                <a:latin typeface="Quicksand Medium"/>
                <a:ea typeface="Quicksand Medium"/>
                <a:cs typeface="Quicksand Medium"/>
                <a:sym typeface="Quicksand Medium"/>
              </a:defRPr>
            </a:lvl7pPr>
            <a:lvl8pPr indent="-317500" lvl="7" marL="3657600">
              <a:lnSpc>
                <a:spcPct val="100000"/>
              </a:lnSpc>
              <a:spcBef>
                <a:spcPts val="0"/>
              </a:spcBef>
              <a:spcAft>
                <a:spcPts val="0"/>
              </a:spcAft>
              <a:buClr>
                <a:schemeClr val="dk2"/>
              </a:buClr>
              <a:buSzPts val="1400"/>
              <a:buFont typeface="Quicksand Medium"/>
              <a:buChar char="○"/>
              <a:defRPr>
                <a:solidFill>
                  <a:schemeClr val="dk2"/>
                </a:solidFill>
                <a:latin typeface="Quicksand Medium"/>
                <a:ea typeface="Quicksand Medium"/>
                <a:cs typeface="Quicksand Medium"/>
                <a:sym typeface="Quicksand Medium"/>
              </a:defRPr>
            </a:lvl8pPr>
            <a:lvl9pPr indent="-317500" lvl="8" marL="4114800">
              <a:lnSpc>
                <a:spcPct val="100000"/>
              </a:lnSpc>
              <a:spcBef>
                <a:spcPts val="0"/>
              </a:spcBef>
              <a:spcAft>
                <a:spcPts val="0"/>
              </a:spcAft>
              <a:buClr>
                <a:schemeClr val="dk2"/>
              </a:buClr>
              <a:buSzPts val="1400"/>
              <a:buFont typeface="Quicksand Medium"/>
              <a:buChar char="■"/>
              <a:defRPr>
                <a:solidFill>
                  <a:schemeClr val="dk2"/>
                </a:solidFill>
                <a:latin typeface="Quicksand Medium"/>
                <a:ea typeface="Quicksand Medium"/>
                <a:cs typeface="Quicksand Medium"/>
                <a:sym typeface="Quicksand Medium"/>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190" name="Shape 190"/>
        <p:cNvGrpSpPr/>
        <p:nvPr/>
      </p:nvGrpSpPr>
      <p:grpSpPr>
        <a:xfrm>
          <a:off x="0" y="0"/>
          <a:ext cx="0" cy="0"/>
          <a:chOff x="0" y="0"/>
          <a:chExt cx="0" cy="0"/>
        </a:xfrm>
      </p:grpSpPr>
      <p:sp>
        <p:nvSpPr>
          <p:cNvPr id="191" name="Google Shape;191;p39"/>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1pPr>
            <a:lvl2pPr lvl="1"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2pPr>
            <a:lvl3pPr lvl="2"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3pPr>
            <a:lvl4pPr lvl="3"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4pPr>
            <a:lvl5pPr lvl="4"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5pPr>
            <a:lvl6pPr lvl="5"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6pPr>
            <a:lvl7pPr lvl="6"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7pPr>
            <a:lvl8pPr lvl="7"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8pPr>
            <a:lvl9pPr lvl="8"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9pPr>
          </a:lstStyle>
          <a:p/>
        </p:txBody>
      </p:sp>
      <p:sp>
        <p:nvSpPr>
          <p:cNvPr id="192" name="Google Shape;192;p39"/>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1pPr>
            <a:lvl2pPr indent="-317500" lvl="1" marL="9144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2pPr>
            <a:lvl3pPr indent="-317500" lvl="2" marL="13716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3pPr>
            <a:lvl4pPr indent="-317500" lvl="3" marL="18288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4pPr>
            <a:lvl5pPr indent="-317500" lvl="4" marL="22860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5pPr>
            <a:lvl6pPr indent="-317500" lvl="5" marL="27432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6pPr>
            <a:lvl7pPr indent="-317500" lvl="6" marL="32004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7pPr>
            <a:lvl8pPr indent="-317500" lvl="7" marL="36576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8pPr>
            <a:lvl9pPr indent="-317500" lvl="8" marL="41148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9pPr>
          </a:lstStyle>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315" name="Shape 315"/>
        <p:cNvGrpSpPr/>
        <p:nvPr/>
      </p:nvGrpSpPr>
      <p:grpSpPr>
        <a:xfrm>
          <a:off x="0" y="0"/>
          <a:ext cx="0" cy="0"/>
          <a:chOff x="0" y="0"/>
          <a:chExt cx="0" cy="0"/>
        </a:xfrm>
      </p:grpSpPr>
      <p:sp>
        <p:nvSpPr>
          <p:cNvPr id="316" name="Google Shape;316;p63"/>
          <p:cNvSpPr txBox="1"/>
          <p:nvPr>
            <p:ph type="title"/>
          </p:nvPr>
        </p:nvSpPr>
        <p:spPr>
          <a:xfrm>
            <a:off x="720000" y="368825"/>
            <a:ext cx="77040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1pPr>
            <a:lvl2pPr lvl="1"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2pPr>
            <a:lvl3pPr lvl="2"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3pPr>
            <a:lvl4pPr lvl="3"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4pPr>
            <a:lvl5pPr lvl="4"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5pPr>
            <a:lvl6pPr lvl="5"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6pPr>
            <a:lvl7pPr lvl="6"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7pPr>
            <a:lvl8pPr lvl="7"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8pPr>
            <a:lvl9pPr lvl="8" marR="0" algn="l">
              <a:lnSpc>
                <a:spcPct val="100000"/>
              </a:lnSpc>
              <a:spcBef>
                <a:spcPts val="0"/>
              </a:spcBef>
              <a:spcAft>
                <a:spcPts val="0"/>
              </a:spcAft>
              <a:buClr>
                <a:schemeClr val="dk1"/>
              </a:buClr>
              <a:buSzPts val="3000"/>
              <a:buFont typeface="Montserrat Alternates ExtraBold"/>
              <a:buNone/>
              <a:defRPr b="0" i="0" sz="3000" u="none" cap="none" strike="noStrike">
                <a:solidFill>
                  <a:schemeClr val="dk1"/>
                </a:solidFill>
                <a:latin typeface="Montserrat Alternates ExtraBold"/>
                <a:ea typeface="Montserrat Alternates ExtraBold"/>
                <a:cs typeface="Montserrat Alternates ExtraBold"/>
                <a:sym typeface="Montserrat Alternates ExtraBold"/>
              </a:defRPr>
            </a:lvl9pPr>
          </a:lstStyle>
          <a:p/>
        </p:txBody>
      </p:sp>
      <p:sp>
        <p:nvSpPr>
          <p:cNvPr id="317" name="Google Shape;317;p63"/>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1pPr>
            <a:lvl2pPr indent="-317500" lvl="1" marL="9144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2pPr>
            <a:lvl3pPr indent="-317500" lvl="2" marL="13716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3pPr>
            <a:lvl4pPr indent="-317500" lvl="3" marL="18288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4pPr>
            <a:lvl5pPr indent="-317500" lvl="4" marL="22860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5pPr>
            <a:lvl6pPr indent="-317500" lvl="5" marL="27432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6pPr>
            <a:lvl7pPr indent="-317500" lvl="6" marL="32004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7pPr>
            <a:lvl8pPr indent="-317500" lvl="7" marL="36576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8pPr>
            <a:lvl9pPr indent="-317500" lvl="8" marL="4114800" marR="0" algn="l">
              <a:lnSpc>
                <a:spcPct val="100000"/>
              </a:lnSpc>
              <a:spcBef>
                <a:spcPts val="0"/>
              </a:spcBef>
              <a:spcAft>
                <a:spcPts val="0"/>
              </a:spcAft>
              <a:buClr>
                <a:schemeClr val="dk2"/>
              </a:buClr>
              <a:buSzPts val="1400"/>
              <a:buFont typeface="Quicksand Medium"/>
              <a:buChar char="■"/>
              <a:defRPr b="0" i="0" sz="1400" u="none" cap="none" strike="noStrike">
                <a:solidFill>
                  <a:schemeClr val="dk2"/>
                </a:solidFill>
                <a:latin typeface="Quicksand Medium"/>
                <a:ea typeface="Quicksand Medium"/>
                <a:cs typeface="Quicksand Medium"/>
                <a:sym typeface="Quicksand Medium"/>
              </a:defRPr>
            </a:lvl9pPr>
          </a:lstStyle>
          <a:p/>
        </p:txBody>
      </p:sp>
    </p:spTree>
  </p:cSld>
  <p:clrMap accent1="accent1" accent2="accent2" accent3="accent3" accent4="accent4" accent5="accent5" accent6="accent6" bg1="lt1" bg2="dk2" tx1="dk1" tx2="lt2" folHlink="folHlink" hlink="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hyperlink" Target="https://pub.dev"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87"/>
          <p:cNvSpPr txBox="1"/>
          <p:nvPr>
            <p:ph type="title"/>
          </p:nvPr>
        </p:nvSpPr>
        <p:spPr>
          <a:xfrm>
            <a:off x="0" y="1077952"/>
            <a:ext cx="7992600" cy="33276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200"/>
              <a:buNone/>
            </a:pPr>
            <a:r>
              <a:rPr lang="en" sz="4800">
                <a:solidFill>
                  <a:schemeClr val="dk2"/>
                </a:solidFill>
              </a:rPr>
              <a:t>🎯</a:t>
            </a:r>
            <a:r>
              <a:rPr lang="en" sz="4800">
                <a:solidFill>
                  <a:schemeClr val="dk2"/>
                </a:solidFill>
                <a:latin typeface="Arial Black"/>
                <a:ea typeface="Arial Black"/>
                <a:cs typeface="Arial Black"/>
                <a:sym typeface="Arial Black"/>
              </a:rPr>
              <a:t>Welcome to </a:t>
            </a:r>
            <a:br>
              <a:rPr lang="en" sz="4800">
                <a:solidFill>
                  <a:schemeClr val="dk2"/>
                </a:solidFill>
                <a:latin typeface="Arial Black"/>
                <a:ea typeface="Arial Black"/>
                <a:cs typeface="Arial Black"/>
                <a:sym typeface="Arial Black"/>
              </a:rPr>
            </a:br>
            <a:r>
              <a:rPr lang="en" sz="4800">
                <a:solidFill>
                  <a:schemeClr val="dk2"/>
                </a:solidFill>
                <a:latin typeface="Arial Black"/>
                <a:ea typeface="Arial Black"/>
                <a:cs typeface="Arial Black"/>
                <a:sym typeface="Arial Black"/>
              </a:rPr>
              <a:t>Build </a:t>
            </a:r>
            <a:r>
              <a:rPr lang="en" sz="4800">
                <a:solidFill>
                  <a:schemeClr val="dk2"/>
                </a:solidFill>
                <a:latin typeface="Arial Black"/>
                <a:ea typeface="Arial Black"/>
                <a:cs typeface="Arial Black"/>
                <a:sym typeface="Arial Black"/>
              </a:rPr>
              <a:t>With </a:t>
            </a:r>
            <a:r>
              <a:rPr lang="en" sz="4800">
                <a:solidFill>
                  <a:schemeClr val="dk2"/>
                </a:solidFill>
                <a:latin typeface="Arial Black"/>
                <a:ea typeface="Arial Black"/>
                <a:cs typeface="Arial Black"/>
                <a:sym typeface="Arial Black"/>
              </a:rPr>
              <a:t>AI 2.0!🚀</a:t>
            </a:r>
            <a:br>
              <a:rPr lang="en" sz="4800">
                <a:solidFill>
                  <a:schemeClr val="dk2"/>
                </a:solidFill>
              </a:rPr>
            </a:br>
            <a:br>
              <a:rPr lang="en" sz="4800">
                <a:solidFill>
                  <a:schemeClr val="dk2"/>
                </a:solidFill>
              </a:rPr>
            </a:br>
            <a:r>
              <a:rPr lang="en" sz="2400">
                <a:solidFill>
                  <a:schemeClr val="dk2"/>
                </a:solidFill>
              </a:rPr>
              <a:t>💡</a:t>
            </a:r>
            <a:r>
              <a:rPr b="1" lang="en" sz="2400">
                <a:solidFill>
                  <a:schemeClr val="dk2"/>
                </a:solidFill>
              </a:rPr>
              <a:t>Let’s Learn, Build &amp; Innovate Together!</a:t>
            </a:r>
            <a:r>
              <a:rPr lang="en" sz="2400">
                <a:solidFill>
                  <a:schemeClr val="dk2"/>
                </a:solidFill>
              </a:rPr>
              <a:t>🚀</a:t>
            </a:r>
            <a:endParaRPr b="0" sz="4800">
              <a:solidFill>
                <a:schemeClr val="dk2"/>
              </a:solidFill>
            </a:endParaRPr>
          </a:p>
        </p:txBody>
      </p:sp>
      <p:sp>
        <p:nvSpPr>
          <p:cNvPr id="445" name="Google Shape;445;p87"/>
          <p:cNvSpPr txBox="1"/>
          <p:nvPr/>
        </p:nvSpPr>
        <p:spPr>
          <a:xfrm>
            <a:off x="840058" y="1115122"/>
            <a:ext cx="2416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77D3"/>
                </a:solidFill>
                <a:latin typeface="Arial"/>
                <a:ea typeface="Arial"/>
                <a:cs typeface="Arial"/>
                <a:sym typeface="Arial"/>
              </a:rPr>
              <a:t>On Campus SVIT, Vasad</a:t>
            </a:r>
            <a:endParaRPr b="0" i="0" sz="1400" u="none" cap="none" strike="noStrike">
              <a:solidFill>
                <a:srgbClr val="0077D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96"/>
          <p:cNvSpPr txBox="1"/>
          <p:nvPr/>
        </p:nvSpPr>
        <p:spPr>
          <a:xfrm>
            <a:off x="3312850" y="2063100"/>
            <a:ext cx="4533300" cy="1169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4000">
                <a:solidFill>
                  <a:srgbClr val="027DFD"/>
                </a:solidFill>
                <a:latin typeface="Poppins"/>
                <a:ea typeface="Poppins"/>
                <a:cs typeface="Poppins"/>
                <a:sym typeface="Poppins"/>
              </a:rPr>
              <a:t>UI Basics &amp; State Management</a:t>
            </a:r>
            <a:endParaRPr b="1" sz="4000">
              <a:solidFill>
                <a:srgbClr val="027DFD"/>
              </a:solidFill>
              <a:latin typeface="Poppins"/>
              <a:ea typeface="Poppins"/>
              <a:cs typeface="Poppins"/>
              <a:sym typeface="Poppins"/>
            </a:endParaRPr>
          </a:p>
        </p:txBody>
      </p:sp>
      <p:grpSp>
        <p:nvGrpSpPr>
          <p:cNvPr id="636" name="Google Shape;636;p96"/>
          <p:cNvGrpSpPr/>
          <p:nvPr/>
        </p:nvGrpSpPr>
        <p:grpSpPr>
          <a:xfrm>
            <a:off x="873273" y="287030"/>
            <a:ext cx="2149600" cy="2284716"/>
            <a:chOff x="4477923" y="1210580"/>
            <a:chExt cx="2149600" cy="2284716"/>
          </a:xfrm>
        </p:grpSpPr>
        <p:sp>
          <p:nvSpPr>
            <p:cNvPr id="637" name="Google Shape;637;p96"/>
            <p:cNvSpPr/>
            <p:nvPr/>
          </p:nvSpPr>
          <p:spPr>
            <a:xfrm flipH="1" rot="1404603">
              <a:off x="4818048" y="1448430"/>
              <a:ext cx="1019653" cy="1923467"/>
            </a:xfrm>
            <a:custGeom>
              <a:rect b="b" l="l" r="r" t="t"/>
              <a:pathLst>
                <a:path extrusionOk="0" h="17750" w="14276">
                  <a:moveTo>
                    <a:pt x="3485" y="1"/>
                  </a:moveTo>
                  <a:cubicBezTo>
                    <a:pt x="3429" y="1"/>
                    <a:pt x="3403" y="82"/>
                    <a:pt x="3393" y="132"/>
                  </a:cubicBezTo>
                  <a:cubicBezTo>
                    <a:pt x="2572" y="3346"/>
                    <a:pt x="1857" y="6573"/>
                    <a:pt x="1095" y="9776"/>
                  </a:cubicBezTo>
                  <a:cubicBezTo>
                    <a:pt x="834" y="10954"/>
                    <a:pt x="536" y="12109"/>
                    <a:pt x="262" y="13288"/>
                  </a:cubicBezTo>
                  <a:cubicBezTo>
                    <a:pt x="155" y="13764"/>
                    <a:pt x="24" y="14229"/>
                    <a:pt x="0" y="14705"/>
                  </a:cubicBezTo>
                  <a:cubicBezTo>
                    <a:pt x="953" y="15503"/>
                    <a:pt x="2107" y="16038"/>
                    <a:pt x="3274" y="16503"/>
                  </a:cubicBezTo>
                  <a:cubicBezTo>
                    <a:pt x="5183" y="17222"/>
                    <a:pt x="7228" y="17750"/>
                    <a:pt x="9282" y="17750"/>
                  </a:cubicBezTo>
                  <a:cubicBezTo>
                    <a:pt x="9573" y="17750"/>
                    <a:pt x="9865" y="17739"/>
                    <a:pt x="10156" y="17717"/>
                  </a:cubicBezTo>
                  <a:cubicBezTo>
                    <a:pt x="11251" y="17658"/>
                    <a:pt x="12323" y="17396"/>
                    <a:pt x="13335" y="16991"/>
                  </a:cubicBezTo>
                  <a:cubicBezTo>
                    <a:pt x="13680" y="16836"/>
                    <a:pt x="13954" y="16598"/>
                    <a:pt x="14276" y="16419"/>
                  </a:cubicBezTo>
                  <a:cubicBezTo>
                    <a:pt x="14121" y="15634"/>
                    <a:pt x="13930" y="14860"/>
                    <a:pt x="13764" y="14086"/>
                  </a:cubicBezTo>
                  <a:cubicBezTo>
                    <a:pt x="13442" y="12550"/>
                    <a:pt x="13061" y="11026"/>
                    <a:pt x="12680" y="9490"/>
                  </a:cubicBezTo>
                  <a:cubicBezTo>
                    <a:pt x="11978" y="6811"/>
                    <a:pt x="11251" y="4132"/>
                    <a:pt x="10585" y="1441"/>
                  </a:cubicBezTo>
                  <a:cubicBezTo>
                    <a:pt x="8215" y="1084"/>
                    <a:pt x="5846" y="655"/>
                    <a:pt x="3524" y="13"/>
                  </a:cubicBezTo>
                  <a:cubicBezTo>
                    <a:pt x="3510" y="4"/>
                    <a:pt x="3497" y="1"/>
                    <a:pt x="3485" y="1"/>
                  </a:cubicBezTo>
                  <a:close/>
                </a:path>
              </a:pathLst>
            </a:custGeom>
            <a:solidFill>
              <a:srgbClr val="F1FF53"/>
            </a:solidFill>
            <a:ln cap="flat" cmpd="sng" w="19050">
              <a:solidFill>
                <a:srgbClr val="351C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6"/>
            <p:cNvSpPr/>
            <p:nvPr/>
          </p:nvSpPr>
          <p:spPr>
            <a:xfrm>
              <a:off x="4820249" y="1523293"/>
              <a:ext cx="1777021" cy="593164"/>
            </a:xfrm>
            <a:custGeom>
              <a:rect b="b" l="l" r="r" t="t"/>
              <a:pathLst>
                <a:path extrusionOk="0" h="7921" w="23730">
                  <a:moveTo>
                    <a:pt x="0" y="1"/>
                  </a:moveTo>
                  <a:lnTo>
                    <a:pt x="0" y="1"/>
                  </a:lnTo>
                  <a:cubicBezTo>
                    <a:pt x="119" y="799"/>
                    <a:pt x="619" y="1489"/>
                    <a:pt x="1179" y="2085"/>
                  </a:cubicBezTo>
                  <a:cubicBezTo>
                    <a:pt x="2893" y="3882"/>
                    <a:pt x="5191" y="5025"/>
                    <a:pt x="7501" y="5918"/>
                  </a:cubicBezTo>
                  <a:cubicBezTo>
                    <a:pt x="9823" y="6811"/>
                    <a:pt x="12252" y="7538"/>
                    <a:pt x="14728" y="7811"/>
                  </a:cubicBezTo>
                  <a:cubicBezTo>
                    <a:pt x="15405" y="7883"/>
                    <a:pt x="16086" y="7920"/>
                    <a:pt x="16766" y="7920"/>
                  </a:cubicBezTo>
                  <a:cubicBezTo>
                    <a:pt x="18587" y="7920"/>
                    <a:pt x="20402" y="7650"/>
                    <a:pt x="22110" y="7026"/>
                  </a:cubicBezTo>
                  <a:cubicBezTo>
                    <a:pt x="22527" y="6883"/>
                    <a:pt x="22943" y="6692"/>
                    <a:pt x="23253" y="6383"/>
                  </a:cubicBezTo>
                  <a:cubicBezTo>
                    <a:pt x="23562" y="6061"/>
                    <a:pt x="23729" y="5585"/>
                    <a:pt x="23574" y="5180"/>
                  </a:cubicBezTo>
                  <a:lnTo>
                    <a:pt x="0" y="1"/>
                  </a:lnTo>
                  <a:close/>
                </a:path>
              </a:pathLst>
            </a:custGeom>
            <a:solidFill>
              <a:srgbClr val="D5FFA0"/>
            </a:solidFill>
            <a:ln cap="rnd"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6"/>
            <p:cNvSpPr/>
            <p:nvPr/>
          </p:nvSpPr>
          <p:spPr>
            <a:xfrm>
              <a:off x="4819350" y="1433283"/>
              <a:ext cx="1808173" cy="621096"/>
            </a:xfrm>
            <a:custGeom>
              <a:rect b="b" l="l" r="r" t="t"/>
              <a:pathLst>
                <a:path extrusionOk="0" h="8294" w="24146">
                  <a:moveTo>
                    <a:pt x="3143" y="0"/>
                  </a:moveTo>
                  <a:cubicBezTo>
                    <a:pt x="2346" y="12"/>
                    <a:pt x="1346" y="0"/>
                    <a:pt x="619" y="381"/>
                  </a:cubicBezTo>
                  <a:cubicBezTo>
                    <a:pt x="369" y="501"/>
                    <a:pt x="179" y="703"/>
                    <a:pt x="72" y="965"/>
                  </a:cubicBezTo>
                  <a:cubicBezTo>
                    <a:pt x="72" y="989"/>
                    <a:pt x="60" y="1001"/>
                    <a:pt x="60" y="1024"/>
                  </a:cubicBezTo>
                  <a:cubicBezTo>
                    <a:pt x="0" y="1346"/>
                    <a:pt x="60" y="1667"/>
                    <a:pt x="250" y="1917"/>
                  </a:cubicBezTo>
                  <a:cubicBezTo>
                    <a:pt x="941" y="2929"/>
                    <a:pt x="2334" y="3537"/>
                    <a:pt x="3393" y="4049"/>
                  </a:cubicBezTo>
                  <a:cubicBezTo>
                    <a:pt x="5953" y="5263"/>
                    <a:pt x="8632" y="6120"/>
                    <a:pt x="11359" y="6835"/>
                  </a:cubicBezTo>
                  <a:cubicBezTo>
                    <a:pt x="13847" y="7478"/>
                    <a:pt x="16347" y="8073"/>
                    <a:pt x="18919" y="8263"/>
                  </a:cubicBezTo>
                  <a:cubicBezTo>
                    <a:pt x="19154" y="8281"/>
                    <a:pt x="19446" y="8294"/>
                    <a:pt x="19772" y="8294"/>
                  </a:cubicBezTo>
                  <a:cubicBezTo>
                    <a:pt x="21412" y="8294"/>
                    <a:pt x="23892" y="7968"/>
                    <a:pt x="24051" y="6299"/>
                  </a:cubicBezTo>
                  <a:cubicBezTo>
                    <a:pt x="24146" y="5334"/>
                    <a:pt x="22896" y="4811"/>
                    <a:pt x="22170" y="4525"/>
                  </a:cubicBezTo>
                  <a:cubicBezTo>
                    <a:pt x="19538" y="3477"/>
                    <a:pt x="16847" y="2608"/>
                    <a:pt x="14097" y="1941"/>
                  </a:cubicBezTo>
                  <a:cubicBezTo>
                    <a:pt x="11442" y="1286"/>
                    <a:pt x="8751" y="608"/>
                    <a:pt x="6048" y="215"/>
                  </a:cubicBezTo>
                  <a:cubicBezTo>
                    <a:pt x="5084" y="72"/>
                    <a:pt x="4120" y="0"/>
                    <a:pt x="3143" y="0"/>
                  </a:cubicBezTo>
                  <a:close/>
                </a:path>
              </a:pathLst>
            </a:custGeom>
            <a:solidFill>
              <a:srgbClr val="F1C7FF"/>
            </a:solidFill>
            <a:ln cap="rnd"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6"/>
            <p:cNvSpPr/>
            <p:nvPr/>
          </p:nvSpPr>
          <p:spPr>
            <a:xfrm>
              <a:off x="5309691" y="1304259"/>
              <a:ext cx="800745" cy="496263"/>
            </a:xfrm>
            <a:custGeom>
              <a:rect b="b" l="l" r="r" t="t"/>
              <a:pathLst>
                <a:path extrusionOk="0" h="6627" w="10693">
                  <a:moveTo>
                    <a:pt x="5119" y="0"/>
                  </a:moveTo>
                  <a:cubicBezTo>
                    <a:pt x="3211" y="0"/>
                    <a:pt x="1392" y="1093"/>
                    <a:pt x="548" y="2926"/>
                  </a:cubicBezTo>
                  <a:cubicBezTo>
                    <a:pt x="1" y="4117"/>
                    <a:pt x="501" y="4259"/>
                    <a:pt x="1560" y="4831"/>
                  </a:cubicBezTo>
                  <a:cubicBezTo>
                    <a:pt x="3275" y="5748"/>
                    <a:pt x="5168" y="6319"/>
                    <a:pt x="7109" y="6510"/>
                  </a:cubicBezTo>
                  <a:cubicBezTo>
                    <a:pt x="7294" y="6525"/>
                    <a:pt x="8387" y="6626"/>
                    <a:pt x="9151" y="6626"/>
                  </a:cubicBezTo>
                  <a:cubicBezTo>
                    <a:pt x="9562" y="6626"/>
                    <a:pt x="9877" y="6597"/>
                    <a:pt x="9907" y="6510"/>
                  </a:cubicBezTo>
                  <a:cubicBezTo>
                    <a:pt x="10692" y="3986"/>
                    <a:pt x="9383" y="1283"/>
                    <a:pt x="6906" y="330"/>
                  </a:cubicBezTo>
                  <a:cubicBezTo>
                    <a:pt x="6320" y="107"/>
                    <a:pt x="5715" y="0"/>
                    <a:pt x="5119" y="0"/>
                  </a:cubicBezTo>
                  <a:close/>
                </a:path>
              </a:pathLst>
            </a:custGeom>
            <a:solidFill>
              <a:srgbClr val="D5FFA0"/>
            </a:solidFill>
            <a:ln cap="rnd"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6"/>
            <p:cNvSpPr/>
            <p:nvPr/>
          </p:nvSpPr>
          <p:spPr>
            <a:xfrm>
              <a:off x="5392587" y="1418980"/>
              <a:ext cx="116895" cy="157932"/>
            </a:xfrm>
            <a:custGeom>
              <a:rect b="b" l="l" r="r" t="t"/>
              <a:pathLst>
                <a:path extrusionOk="0" fill="none" h="2109" w="1561">
                  <a:moveTo>
                    <a:pt x="1561" y="1"/>
                  </a:moveTo>
                  <a:cubicBezTo>
                    <a:pt x="846" y="537"/>
                    <a:pt x="310" y="1263"/>
                    <a:pt x="1" y="2108"/>
                  </a:cubicBezTo>
                </a:path>
              </a:pathLst>
            </a:custGeom>
            <a:noFill/>
            <a:ln cap="rnd"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6"/>
            <p:cNvSpPr/>
            <p:nvPr/>
          </p:nvSpPr>
          <p:spPr>
            <a:xfrm>
              <a:off x="5543254" y="1372627"/>
              <a:ext cx="48226" cy="23289"/>
            </a:xfrm>
            <a:custGeom>
              <a:rect b="b" l="l" r="r" t="t"/>
              <a:pathLst>
                <a:path extrusionOk="0" fill="none" h="311" w="644">
                  <a:moveTo>
                    <a:pt x="644" y="1"/>
                  </a:moveTo>
                  <a:cubicBezTo>
                    <a:pt x="418" y="84"/>
                    <a:pt x="203" y="191"/>
                    <a:pt x="1" y="310"/>
                  </a:cubicBezTo>
                </a:path>
              </a:pathLst>
            </a:custGeom>
            <a:noFill/>
            <a:ln cap="rnd"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6"/>
            <p:cNvSpPr/>
            <p:nvPr/>
          </p:nvSpPr>
          <p:spPr>
            <a:xfrm>
              <a:off x="5460357" y="1210580"/>
              <a:ext cx="60732" cy="56014"/>
            </a:xfrm>
            <a:custGeom>
              <a:rect b="b" l="l" r="r" t="t"/>
              <a:pathLst>
                <a:path extrusionOk="0" h="748" w="811">
                  <a:moveTo>
                    <a:pt x="417" y="46"/>
                  </a:moveTo>
                  <a:cubicBezTo>
                    <a:pt x="419" y="47"/>
                    <a:pt x="421" y="49"/>
                    <a:pt x="422" y="51"/>
                  </a:cubicBezTo>
                  <a:lnTo>
                    <a:pt x="422" y="51"/>
                  </a:lnTo>
                  <a:cubicBezTo>
                    <a:pt x="425" y="53"/>
                    <a:pt x="427" y="55"/>
                    <a:pt x="429" y="57"/>
                  </a:cubicBezTo>
                  <a:lnTo>
                    <a:pt x="417" y="46"/>
                  </a:lnTo>
                  <a:close/>
                  <a:moveTo>
                    <a:pt x="286" y="0"/>
                  </a:moveTo>
                  <a:cubicBezTo>
                    <a:pt x="266" y="0"/>
                    <a:pt x="246" y="3"/>
                    <a:pt x="227" y="10"/>
                  </a:cubicBezTo>
                  <a:cubicBezTo>
                    <a:pt x="155" y="34"/>
                    <a:pt x="108" y="81"/>
                    <a:pt x="60" y="141"/>
                  </a:cubicBezTo>
                  <a:cubicBezTo>
                    <a:pt x="25" y="200"/>
                    <a:pt x="1" y="272"/>
                    <a:pt x="1" y="343"/>
                  </a:cubicBezTo>
                  <a:cubicBezTo>
                    <a:pt x="13" y="427"/>
                    <a:pt x="48" y="510"/>
                    <a:pt x="108" y="558"/>
                  </a:cubicBezTo>
                  <a:cubicBezTo>
                    <a:pt x="239" y="677"/>
                    <a:pt x="394" y="736"/>
                    <a:pt x="572" y="748"/>
                  </a:cubicBezTo>
                  <a:lnTo>
                    <a:pt x="644" y="748"/>
                  </a:lnTo>
                  <a:cubicBezTo>
                    <a:pt x="667" y="736"/>
                    <a:pt x="691" y="724"/>
                    <a:pt x="703" y="712"/>
                  </a:cubicBezTo>
                  <a:cubicBezTo>
                    <a:pt x="727" y="677"/>
                    <a:pt x="751" y="653"/>
                    <a:pt x="763" y="617"/>
                  </a:cubicBezTo>
                  <a:cubicBezTo>
                    <a:pt x="798" y="546"/>
                    <a:pt x="810" y="474"/>
                    <a:pt x="810" y="403"/>
                  </a:cubicBezTo>
                  <a:cubicBezTo>
                    <a:pt x="798" y="236"/>
                    <a:pt x="703" y="81"/>
                    <a:pt x="536" y="10"/>
                  </a:cubicBezTo>
                  <a:cubicBezTo>
                    <a:pt x="530" y="8"/>
                    <a:pt x="524" y="7"/>
                    <a:pt x="518" y="7"/>
                  </a:cubicBezTo>
                  <a:cubicBezTo>
                    <a:pt x="489" y="7"/>
                    <a:pt x="463" y="28"/>
                    <a:pt x="453" y="57"/>
                  </a:cubicBezTo>
                  <a:cubicBezTo>
                    <a:pt x="453" y="93"/>
                    <a:pt x="465" y="129"/>
                    <a:pt x="501" y="141"/>
                  </a:cubicBezTo>
                  <a:lnTo>
                    <a:pt x="513" y="141"/>
                  </a:lnTo>
                  <a:lnTo>
                    <a:pt x="525" y="153"/>
                  </a:lnTo>
                  <a:lnTo>
                    <a:pt x="548" y="165"/>
                  </a:lnTo>
                  <a:lnTo>
                    <a:pt x="560" y="165"/>
                  </a:lnTo>
                  <a:cubicBezTo>
                    <a:pt x="572" y="165"/>
                    <a:pt x="584" y="177"/>
                    <a:pt x="584" y="188"/>
                  </a:cubicBezTo>
                  <a:cubicBezTo>
                    <a:pt x="596" y="200"/>
                    <a:pt x="608" y="200"/>
                    <a:pt x="608" y="212"/>
                  </a:cubicBezTo>
                  <a:cubicBezTo>
                    <a:pt x="644" y="260"/>
                    <a:pt x="667" y="307"/>
                    <a:pt x="667" y="367"/>
                  </a:cubicBezTo>
                  <a:lnTo>
                    <a:pt x="667" y="391"/>
                  </a:lnTo>
                  <a:lnTo>
                    <a:pt x="667" y="438"/>
                  </a:lnTo>
                  <a:cubicBezTo>
                    <a:pt x="667" y="462"/>
                    <a:pt x="667" y="486"/>
                    <a:pt x="656" y="510"/>
                  </a:cubicBezTo>
                  <a:cubicBezTo>
                    <a:pt x="646" y="550"/>
                    <a:pt x="627" y="582"/>
                    <a:pt x="593" y="612"/>
                  </a:cubicBezTo>
                  <a:lnTo>
                    <a:pt x="593" y="612"/>
                  </a:lnTo>
                  <a:cubicBezTo>
                    <a:pt x="446" y="593"/>
                    <a:pt x="309" y="536"/>
                    <a:pt x="191" y="450"/>
                  </a:cubicBezTo>
                  <a:cubicBezTo>
                    <a:pt x="191" y="438"/>
                    <a:pt x="179" y="427"/>
                    <a:pt x="167" y="415"/>
                  </a:cubicBezTo>
                  <a:cubicBezTo>
                    <a:pt x="167" y="415"/>
                    <a:pt x="155" y="403"/>
                    <a:pt x="155" y="391"/>
                  </a:cubicBezTo>
                  <a:cubicBezTo>
                    <a:pt x="155" y="391"/>
                    <a:pt x="155" y="391"/>
                    <a:pt x="155" y="379"/>
                  </a:cubicBezTo>
                  <a:cubicBezTo>
                    <a:pt x="144" y="379"/>
                    <a:pt x="144" y="367"/>
                    <a:pt x="144" y="355"/>
                  </a:cubicBezTo>
                  <a:lnTo>
                    <a:pt x="144" y="343"/>
                  </a:lnTo>
                  <a:cubicBezTo>
                    <a:pt x="144" y="331"/>
                    <a:pt x="144" y="307"/>
                    <a:pt x="144" y="296"/>
                  </a:cubicBezTo>
                  <a:lnTo>
                    <a:pt x="144" y="284"/>
                  </a:lnTo>
                  <a:lnTo>
                    <a:pt x="144" y="260"/>
                  </a:lnTo>
                  <a:cubicBezTo>
                    <a:pt x="144" y="248"/>
                    <a:pt x="155" y="236"/>
                    <a:pt x="155" y="224"/>
                  </a:cubicBezTo>
                  <a:cubicBezTo>
                    <a:pt x="179" y="200"/>
                    <a:pt x="191" y="177"/>
                    <a:pt x="215" y="153"/>
                  </a:cubicBezTo>
                  <a:lnTo>
                    <a:pt x="227" y="153"/>
                  </a:lnTo>
                  <a:lnTo>
                    <a:pt x="251" y="141"/>
                  </a:lnTo>
                  <a:lnTo>
                    <a:pt x="322" y="141"/>
                  </a:lnTo>
                  <a:cubicBezTo>
                    <a:pt x="314" y="141"/>
                    <a:pt x="322" y="146"/>
                    <a:pt x="325" y="146"/>
                  </a:cubicBezTo>
                  <a:cubicBezTo>
                    <a:pt x="326" y="146"/>
                    <a:pt x="326" y="145"/>
                    <a:pt x="322" y="141"/>
                  </a:cubicBezTo>
                  <a:lnTo>
                    <a:pt x="322" y="141"/>
                  </a:lnTo>
                  <a:cubicBezTo>
                    <a:pt x="335" y="154"/>
                    <a:pt x="350" y="160"/>
                    <a:pt x="365" y="160"/>
                  </a:cubicBezTo>
                  <a:cubicBezTo>
                    <a:pt x="415" y="160"/>
                    <a:pt x="460" y="97"/>
                    <a:pt x="422" y="51"/>
                  </a:cubicBezTo>
                  <a:lnTo>
                    <a:pt x="422" y="51"/>
                  </a:lnTo>
                  <a:cubicBezTo>
                    <a:pt x="387" y="20"/>
                    <a:pt x="337" y="0"/>
                    <a:pt x="286" y="0"/>
                  </a:cubicBezTo>
                  <a:close/>
                </a:path>
              </a:pathLst>
            </a:custGeom>
            <a:solidFill>
              <a:srgbClr val="14141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6"/>
            <p:cNvSpPr/>
            <p:nvPr/>
          </p:nvSpPr>
          <p:spPr>
            <a:xfrm>
              <a:off x="5483571" y="1251391"/>
              <a:ext cx="103341" cy="225329"/>
            </a:xfrm>
            <a:custGeom>
              <a:rect b="b" l="l" r="r" t="t"/>
              <a:pathLst>
                <a:path extrusionOk="0" h="3009" w="1380">
                  <a:moveTo>
                    <a:pt x="253" y="1"/>
                  </a:moveTo>
                  <a:cubicBezTo>
                    <a:pt x="227" y="1"/>
                    <a:pt x="200" y="15"/>
                    <a:pt x="191" y="48"/>
                  </a:cubicBezTo>
                  <a:cubicBezTo>
                    <a:pt x="0" y="1144"/>
                    <a:pt x="393" y="2263"/>
                    <a:pt x="1239" y="2989"/>
                  </a:cubicBezTo>
                  <a:cubicBezTo>
                    <a:pt x="1252" y="3002"/>
                    <a:pt x="1267" y="3008"/>
                    <a:pt x="1282" y="3008"/>
                  </a:cubicBezTo>
                  <a:cubicBezTo>
                    <a:pt x="1333" y="3008"/>
                    <a:pt x="1380" y="2943"/>
                    <a:pt x="1334" y="2906"/>
                  </a:cubicBezTo>
                  <a:cubicBezTo>
                    <a:pt x="524" y="2203"/>
                    <a:pt x="143" y="1132"/>
                    <a:pt x="322" y="84"/>
                  </a:cubicBezTo>
                  <a:cubicBezTo>
                    <a:pt x="336" y="34"/>
                    <a:pt x="294" y="1"/>
                    <a:pt x="253" y="1"/>
                  </a:cubicBezTo>
                  <a:close/>
                </a:path>
              </a:pathLst>
            </a:custGeom>
            <a:solidFill>
              <a:srgbClr val="14141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6"/>
            <p:cNvSpPr/>
            <p:nvPr/>
          </p:nvSpPr>
          <p:spPr>
            <a:xfrm>
              <a:off x="5889742" y="1392247"/>
              <a:ext cx="172385" cy="148347"/>
            </a:xfrm>
            <a:custGeom>
              <a:rect b="b" l="l" r="r" t="t"/>
              <a:pathLst>
                <a:path extrusionOk="0" h="1981" w="2302">
                  <a:moveTo>
                    <a:pt x="2220" y="1"/>
                  </a:moveTo>
                  <a:cubicBezTo>
                    <a:pt x="2192" y="1"/>
                    <a:pt x="2163" y="15"/>
                    <a:pt x="2149" y="48"/>
                  </a:cubicBezTo>
                  <a:cubicBezTo>
                    <a:pt x="1815" y="965"/>
                    <a:pt x="1041" y="1644"/>
                    <a:pt x="77" y="1846"/>
                  </a:cubicBezTo>
                  <a:cubicBezTo>
                    <a:pt x="0" y="1868"/>
                    <a:pt x="24" y="1980"/>
                    <a:pt x="93" y="1980"/>
                  </a:cubicBezTo>
                  <a:cubicBezTo>
                    <a:pt x="99" y="1980"/>
                    <a:pt x="106" y="1979"/>
                    <a:pt x="113" y="1977"/>
                  </a:cubicBezTo>
                  <a:cubicBezTo>
                    <a:pt x="1113" y="1763"/>
                    <a:pt x="1934" y="1037"/>
                    <a:pt x="2280" y="84"/>
                  </a:cubicBezTo>
                  <a:cubicBezTo>
                    <a:pt x="2301" y="34"/>
                    <a:pt x="2262" y="1"/>
                    <a:pt x="2220" y="1"/>
                  </a:cubicBezTo>
                  <a:close/>
                </a:path>
              </a:pathLst>
            </a:custGeom>
            <a:solidFill>
              <a:srgbClr val="14141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6"/>
            <p:cNvSpPr/>
            <p:nvPr/>
          </p:nvSpPr>
          <p:spPr>
            <a:xfrm>
              <a:off x="6020265" y="1332640"/>
              <a:ext cx="66049" cy="62604"/>
            </a:xfrm>
            <a:custGeom>
              <a:rect b="b" l="l" r="r" t="t"/>
              <a:pathLst>
                <a:path extrusionOk="0" h="836" w="882">
                  <a:moveTo>
                    <a:pt x="490" y="145"/>
                  </a:moveTo>
                  <a:cubicBezTo>
                    <a:pt x="525" y="145"/>
                    <a:pt x="560" y="148"/>
                    <a:pt x="596" y="154"/>
                  </a:cubicBezTo>
                  <a:cubicBezTo>
                    <a:pt x="650" y="165"/>
                    <a:pt x="704" y="195"/>
                    <a:pt x="741" y="245"/>
                  </a:cubicBezTo>
                  <a:lnTo>
                    <a:pt x="741" y="245"/>
                  </a:lnTo>
                  <a:cubicBezTo>
                    <a:pt x="751" y="426"/>
                    <a:pt x="649" y="588"/>
                    <a:pt x="489" y="665"/>
                  </a:cubicBezTo>
                  <a:lnTo>
                    <a:pt x="489" y="665"/>
                  </a:lnTo>
                  <a:cubicBezTo>
                    <a:pt x="500" y="637"/>
                    <a:pt x="496" y="603"/>
                    <a:pt x="465" y="582"/>
                  </a:cubicBezTo>
                  <a:lnTo>
                    <a:pt x="141" y="388"/>
                  </a:lnTo>
                  <a:lnTo>
                    <a:pt x="141" y="388"/>
                  </a:lnTo>
                  <a:cubicBezTo>
                    <a:pt x="176" y="265"/>
                    <a:pt x="275" y="175"/>
                    <a:pt x="394" y="154"/>
                  </a:cubicBezTo>
                  <a:cubicBezTo>
                    <a:pt x="423" y="148"/>
                    <a:pt x="456" y="145"/>
                    <a:pt x="490" y="145"/>
                  </a:cubicBezTo>
                  <a:close/>
                  <a:moveTo>
                    <a:pt x="485" y="1"/>
                  </a:moveTo>
                  <a:cubicBezTo>
                    <a:pt x="386" y="1"/>
                    <a:pt x="288" y="31"/>
                    <a:pt x="203" y="94"/>
                  </a:cubicBezTo>
                  <a:cubicBezTo>
                    <a:pt x="84" y="166"/>
                    <a:pt x="13" y="285"/>
                    <a:pt x="1" y="428"/>
                  </a:cubicBezTo>
                  <a:cubicBezTo>
                    <a:pt x="1" y="440"/>
                    <a:pt x="13" y="463"/>
                    <a:pt x="37" y="475"/>
                  </a:cubicBezTo>
                  <a:lnTo>
                    <a:pt x="391" y="700"/>
                  </a:lnTo>
                  <a:lnTo>
                    <a:pt x="391" y="700"/>
                  </a:lnTo>
                  <a:cubicBezTo>
                    <a:pt x="388" y="700"/>
                    <a:pt x="385" y="701"/>
                    <a:pt x="382" y="702"/>
                  </a:cubicBezTo>
                  <a:cubicBezTo>
                    <a:pt x="305" y="723"/>
                    <a:pt x="329" y="835"/>
                    <a:pt x="398" y="835"/>
                  </a:cubicBezTo>
                  <a:cubicBezTo>
                    <a:pt x="404" y="835"/>
                    <a:pt x="411" y="834"/>
                    <a:pt x="418" y="833"/>
                  </a:cubicBezTo>
                  <a:lnTo>
                    <a:pt x="418" y="821"/>
                  </a:lnTo>
                  <a:cubicBezTo>
                    <a:pt x="572" y="797"/>
                    <a:pt x="703" y="702"/>
                    <a:pt x="787" y="571"/>
                  </a:cubicBezTo>
                  <a:cubicBezTo>
                    <a:pt x="834" y="499"/>
                    <a:pt x="858" y="440"/>
                    <a:pt x="870" y="356"/>
                  </a:cubicBezTo>
                  <a:cubicBezTo>
                    <a:pt x="882" y="321"/>
                    <a:pt x="882" y="285"/>
                    <a:pt x="882" y="249"/>
                  </a:cubicBezTo>
                  <a:cubicBezTo>
                    <a:pt x="882" y="225"/>
                    <a:pt x="870" y="201"/>
                    <a:pt x="870" y="190"/>
                  </a:cubicBezTo>
                  <a:cubicBezTo>
                    <a:pt x="858" y="166"/>
                    <a:pt x="846" y="154"/>
                    <a:pt x="834" y="142"/>
                  </a:cubicBezTo>
                  <a:cubicBezTo>
                    <a:pt x="735" y="49"/>
                    <a:pt x="609" y="1"/>
                    <a:pt x="485" y="1"/>
                  </a:cubicBezTo>
                  <a:close/>
                </a:path>
              </a:pathLst>
            </a:custGeom>
            <a:solidFill>
              <a:srgbClr val="14141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6"/>
            <p:cNvSpPr/>
            <p:nvPr/>
          </p:nvSpPr>
          <p:spPr>
            <a:xfrm>
              <a:off x="5605707" y="1563655"/>
              <a:ext cx="23214" cy="19470"/>
            </a:xfrm>
            <a:custGeom>
              <a:rect b="b" l="l" r="r" t="t"/>
              <a:pathLst>
                <a:path extrusionOk="0" h="260" w="310">
                  <a:moveTo>
                    <a:pt x="119" y="1"/>
                  </a:moveTo>
                  <a:cubicBezTo>
                    <a:pt x="111" y="1"/>
                    <a:pt x="102" y="4"/>
                    <a:pt x="96" y="10"/>
                  </a:cubicBezTo>
                  <a:cubicBezTo>
                    <a:pt x="84" y="10"/>
                    <a:pt x="72" y="10"/>
                    <a:pt x="60" y="22"/>
                  </a:cubicBezTo>
                  <a:cubicBezTo>
                    <a:pt x="36" y="22"/>
                    <a:pt x="24" y="33"/>
                    <a:pt x="24" y="45"/>
                  </a:cubicBezTo>
                  <a:cubicBezTo>
                    <a:pt x="12" y="57"/>
                    <a:pt x="0" y="69"/>
                    <a:pt x="0" y="93"/>
                  </a:cubicBezTo>
                  <a:lnTo>
                    <a:pt x="0" y="117"/>
                  </a:lnTo>
                  <a:cubicBezTo>
                    <a:pt x="0" y="141"/>
                    <a:pt x="0" y="164"/>
                    <a:pt x="12" y="176"/>
                  </a:cubicBezTo>
                  <a:lnTo>
                    <a:pt x="36" y="200"/>
                  </a:lnTo>
                  <a:cubicBezTo>
                    <a:pt x="48" y="212"/>
                    <a:pt x="72" y="224"/>
                    <a:pt x="84" y="236"/>
                  </a:cubicBezTo>
                  <a:lnTo>
                    <a:pt x="167" y="260"/>
                  </a:lnTo>
                  <a:lnTo>
                    <a:pt x="215" y="260"/>
                  </a:lnTo>
                  <a:cubicBezTo>
                    <a:pt x="227" y="260"/>
                    <a:pt x="239" y="260"/>
                    <a:pt x="250" y="248"/>
                  </a:cubicBezTo>
                  <a:cubicBezTo>
                    <a:pt x="262" y="236"/>
                    <a:pt x="274" y="236"/>
                    <a:pt x="286" y="224"/>
                  </a:cubicBezTo>
                  <a:cubicBezTo>
                    <a:pt x="298" y="212"/>
                    <a:pt x="298" y="188"/>
                    <a:pt x="310" y="176"/>
                  </a:cubicBezTo>
                  <a:lnTo>
                    <a:pt x="310" y="141"/>
                  </a:lnTo>
                  <a:cubicBezTo>
                    <a:pt x="310" y="129"/>
                    <a:pt x="298" y="105"/>
                    <a:pt x="298" y="93"/>
                  </a:cubicBezTo>
                  <a:lnTo>
                    <a:pt x="274" y="69"/>
                  </a:lnTo>
                  <a:cubicBezTo>
                    <a:pt x="262" y="45"/>
                    <a:pt x="239" y="33"/>
                    <a:pt x="227" y="33"/>
                  </a:cubicBezTo>
                  <a:lnTo>
                    <a:pt x="143" y="10"/>
                  </a:lnTo>
                  <a:cubicBezTo>
                    <a:pt x="137" y="4"/>
                    <a:pt x="128" y="1"/>
                    <a:pt x="119" y="1"/>
                  </a:cubicBezTo>
                  <a:close/>
                </a:path>
              </a:pathLst>
            </a:custGeom>
            <a:solidFill>
              <a:srgbClr val="14141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6"/>
            <p:cNvSpPr/>
            <p:nvPr/>
          </p:nvSpPr>
          <p:spPr>
            <a:xfrm>
              <a:off x="5789398" y="1622288"/>
              <a:ext cx="27707" cy="23289"/>
            </a:xfrm>
            <a:custGeom>
              <a:rect b="b" l="l" r="r" t="t"/>
              <a:pathLst>
                <a:path extrusionOk="0" h="311" w="370">
                  <a:moveTo>
                    <a:pt x="214" y="203"/>
                  </a:moveTo>
                  <a:lnTo>
                    <a:pt x="203" y="227"/>
                  </a:lnTo>
                  <a:lnTo>
                    <a:pt x="203" y="227"/>
                  </a:lnTo>
                  <a:lnTo>
                    <a:pt x="203" y="227"/>
                  </a:lnTo>
                  <a:lnTo>
                    <a:pt x="203" y="227"/>
                  </a:lnTo>
                  <a:lnTo>
                    <a:pt x="197" y="229"/>
                  </a:lnTo>
                  <a:lnTo>
                    <a:pt x="197" y="229"/>
                  </a:lnTo>
                  <a:cubicBezTo>
                    <a:pt x="204" y="220"/>
                    <a:pt x="210" y="212"/>
                    <a:pt x="214" y="203"/>
                  </a:cubicBezTo>
                  <a:close/>
                  <a:moveTo>
                    <a:pt x="150" y="229"/>
                  </a:moveTo>
                  <a:cubicBezTo>
                    <a:pt x="150" y="229"/>
                    <a:pt x="151" y="229"/>
                    <a:pt x="151" y="230"/>
                  </a:cubicBezTo>
                  <a:lnTo>
                    <a:pt x="151" y="230"/>
                  </a:lnTo>
                  <a:lnTo>
                    <a:pt x="150" y="229"/>
                  </a:lnTo>
                  <a:lnTo>
                    <a:pt x="150" y="229"/>
                  </a:lnTo>
                  <a:lnTo>
                    <a:pt x="150" y="229"/>
                  </a:lnTo>
                  <a:close/>
                  <a:moveTo>
                    <a:pt x="119" y="1"/>
                  </a:moveTo>
                  <a:cubicBezTo>
                    <a:pt x="95" y="12"/>
                    <a:pt x="83" y="24"/>
                    <a:pt x="60" y="36"/>
                  </a:cubicBezTo>
                  <a:lnTo>
                    <a:pt x="48" y="48"/>
                  </a:lnTo>
                  <a:cubicBezTo>
                    <a:pt x="36" y="60"/>
                    <a:pt x="24" y="72"/>
                    <a:pt x="24" y="84"/>
                  </a:cubicBezTo>
                  <a:cubicBezTo>
                    <a:pt x="12" y="96"/>
                    <a:pt x="0" y="108"/>
                    <a:pt x="0" y="132"/>
                  </a:cubicBezTo>
                  <a:cubicBezTo>
                    <a:pt x="0" y="143"/>
                    <a:pt x="0" y="155"/>
                    <a:pt x="0" y="179"/>
                  </a:cubicBezTo>
                  <a:cubicBezTo>
                    <a:pt x="12" y="191"/>
                    <a:pt x="12" y="203"/>
                    <a:pt x="24" y="215"/>
                  </a:cubicBezTo>
                  <a:cubicBezTo>
                    <a:pt x="36" y="227"/>
                    <a:pt x="48" y="239"/>
                    <a:pt x="60" y="251"/>
                  </a:cubicBezTo>
                  <a:cubicBezTo>
                    <a:pt x="83" y="263"/>
                    <a:pt x="119" y="263"/>
                    <a:pt x="155" y="263"/>
                  </a:cubicBezTo>
                  <a:cubicBezTo>
                    <a:pt x="156" y="262"/>
                    <a:pt x="157" y="262"/>
                    <a:pt x="158" y="261"/>
                  </a:cubicBezTo>
                  <a:lnTo>
                    <a:pt x="158" y="261"/>
                  </a:lnTo>
                  <a:cubicBezTo>
                    <a:pt x="162" y="270"/>
                    <a:pt x="170" y="278"/>
                    <a:pt x="179" y="286"/>
                  </a:cubicBezTo>
                  <a:cubicBezTo>
                    <a:pt x="191" y="298"/>
                    <a:pt x="203" y="298"/>
                    <a:pt x="214" y="310"/>
                  </a:cubicBezTo>
                  <a:cubicBezTo>
                    <a:pt x="250" y="310"/>
                    <a:pt x="286" y="310"/>
                    <a:pt x="310" y="298"/>
                  </a:cubicBezTo>
                  <a:lnTo>
                    <a:pt x="333" y="274"/>
                  </a:lnTo>
                  <a:cubicBezTo>
                    <a:pt x="345" y="263"/>
                    <a:pt x="357" y="251"/>
                    <a:pt x="369" y="227"/>
                  </a:cubicBezTo>
                  <a:lnTo>
                    <a:pt x="357" y="215"/>
                  </a:lnTo>
                  <a:cubicBezTo>
                    <a:pt x="357" y="203"/>
                    <a:pt x="357" y="191"/>
                    <a:pt x="357" y="179"/>
                  </a:cubicBezTo>
                  <a:cubicBezTo>
                    <a:pt x="357" y="167"/>
                    <a:pt x="357" y="143"/>
                    <a:pt x="357" y="132"/>
                  </a:cubicBezTo>
                  <a:lnTo>
                    <a:pt x="357" y="120"/>
                  </a:lnTo>
                  <a:cubicBezTo>
                    <a:pt x="357" y="108"/>
                    <a:pt x="345" y="96"/>
                    <a:pt x="345" y="84"/>
                  </a:cubicBezTo>
                  <a:lnTo>
                    <a:pt x="322" y="48"/>
                  </a:lnTo>
                  <a:lnTo>
                    <a:pt x="286" y="24"/>
                  </a:lnTo>
                  <a:cubicBezTo>
                    <a:pt x="274" y="12"/>
                    <a:pt x="262" y="12"/>
                    <a:pt x="238" y="1"/>
                  </a:cubicBezTo>
                  <a:close/>
                </a:path>
              </a:pathLst>
            </a:custGeom>
            <a:solidFill>
              <a:srgbClr val="14141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6"/>
            <p:cNvSpPr/>
            <p:nvPr/>
          </p:nvSpPr>
          <p:spPr>
            <a:xfrm>
              <a:off x="5635137" y="1641533"/>
              <a:ext cx="117944" cy="46504"/>
            </a:xfrm>
            <a:custGeom>
              <a:rect b="b" l="l" r="r" t="t"/>
              <a:pathLst>
                <a:path extrusionOk="0" h="621" w="1575">
                  <a:moveTo>
                    <a:pt x="137" y="0"/>
                  </a:moveTo>
                  <a:cubicBezTo>
                    <a:pt x="118" y="0"/>
                    <a:pt x="100" y="6"/>
                    <a:pt x="84" y="17"/>
                  </a:cubicBezTo>
                  <a:cubicBezTo>
                    <a:pt x="24" y="41"/>
                    <a:pt x="0" y="113"/>
                    <a:pt x="36" y="172"/>
                  </a:cubicBezTo>
                  <a:cubicBezTo>
                    <a:pt x="246" y="465"/>
                    <a:pt x="571" y="621"/>
                    <a:pt x="901" y="621"/>
                  </a:cubicBezTo>
                  <a:cubicBezTo>
                    <a:pt x="1094" y="621"/>
                    <a:pt x="1289" y="568"/>
                    <a:pt x="1465" y="458"/>
                  </a:cubicBezTo>
                  <a:cubicBezTo>
                    <a:pt x="1574" y="388"/>
                    <a:pt x="1509" y="236"/>
                    <a:pt x="1415" y="236"/>
                  </a:cubicBezTo>
                  <a:cubicBezTo>
                    <a:pt x="1397" y="236"/>
                    <a:pt x="1377" y="242"/>
                    <a:pt x="1358" y="256"/>
                  </a:cubicBezTo>
                  <a:cubicBezTo>
                    <a:pt x="1219" y="345"/>
                    <a:pt x="1064" y="387"/>
                    <a:pt x="911" y="387"/>
                  </a:cubicBezTo>
                  <a:cubicBezTo>
                    <a:pt x="654" y="387"/>
                    <a:pt x="402" y="269"/>
                    <a:pt x="238" y="53"/>
                  </a:cubicBezTo>
                  <a:cubicBezTo>
                    <a:pt x="215" y="21"/>
                    <a:pt x="175" y="0"/>
                    <a:pt x="137" y="0"/>
                  </a:cubicBezTo>
                  <a:close/>
                </a:path>
              </a:pathLst>
            </a:custGeom>
            <a:solidFill>
              <a:srgbClr val="14141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0" name="Google Shape;650;p96"/>
          <p:cNvSpPr txBox="1"/>
          <p:nvPr>
            <p:ph idx="2" type="title"/>
          </p:nvPr>
        </p:nvSpPr>
        <p:spPr>
          <a:xfrm>
            <a:off x="1213750" y="1590000"/>
            <a:ext cx="2099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553B1"/>
                </a:solidFill>
              </a:rPr>
              <a:t>04</a:t>
            </a:r>
            <a:endParaRPr>
              <a:solidFill>
                <a:srgbClr val="0553B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7"/>
          <p:cNvSpPr txBox="1"/>
          <p:nvPr>
            <p:ph idx="4294967295" type="subTitle"/>
          </p:nvPr>
        </p:nvSpPr>
        <p:spPr>
          <a:xfrm>
            <a:off x="1113600" y="1203100"/>
            <a:ext cx="6916800" cy="2904000"/>
          </a:xfrm>
          <a:prstGeom prst="rect">
            <a:avLst/>
          </a:prstGeom>
        </p:spPr>
        <p:txBody>
          <a:bodyPr anchorCtr="0" anchor="t" bIns="91425" lIns="91425" spcFirstLastPara="1" rIns="91425" wrap="square" tIns="91425">
            <a:noAutofit/>
          </a:bodyPr>
          <a:lstStyle/>
          <a:p>
            <a:pPr indent="-349250" lvl="0" marL="457200" rtl="0" algn="l">
              <a:lnSpc>
                <a:spcPct val="130000"/>
              </a:lnSpc>
              <a:spcBef>
                <a:spcPts val="0"/>
              </a:spcBef>
              <a:spcAft>
                <a:spcPts val="0"/>
              </a:spcAft>
              <a:buClr>
                <a:srgbClr val="042B59"/>
              </a:buClr>
              <a:buSzPts val="1900"/>
              <a:buChar char="●"/>
            </a:pPr>
            <a:r>
              <a:rPr lang="en" sz="1900">
                <a:solidFill>
                  <a:srgbClr val="042B59"/>
                </a:solidFill>
              </a:rPr>
              <a:t>Everything in Flutter is a widget (Text, Button, Image, etc.).</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042B59"/>
                </a:solidFill>
              </a:rPr>
              <a:t>Widgets are composable – you can nest them to create complex layouts.</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042B59"/>
                </a:solidFill>
              </a:rPr>
              <a:t>Two types of widgets:</a:t>
            </a:r>
            <a:endParaRPr sz="1900">
              <a:solidFill>
                <a:srgbClr val="042B59"/>
              </a:solidFill>
            </a:endParaRPr>
          </a:p>
          <a:p>
            <a:pPr indent="-349250" lvl="1" marL="914400" rtl="0" algn="l">
              <a:lnSpc>
                <a:spcPct val="130000"/>
              </a:lnSpc>
              <a:spcBef>
                <a:spcPts val="0"/>
              </a:spcBef>
              <a:spcAft>
                <a:spcPts val="0"/>
              </a:spcAft>
              <a:buClr>
                <a:srgbClr val="042B59"/>
              </a:buClr>
              <a:buSzPts val="1900"/>
              <a:buChar char="○"/>
            </a:pPr>
            <a:r>
              <a:rPr lang="en" sz="1900">
                <a:solidFill>
                  <a:srgbClr val="042B59"/>
                </a:solidFill>
              </a:rPr>
              <a:t>StatelessWidget (UI doesn’t change)</a:t>
            </a:r>
            <a:endParaRPr sz="1900">
              <a:solidFill>
                <a:srgbClr val="042B59"/>
              </a:solidFill>
            </a:endParaRPr>
          </a:p>
          <a:p>
            <a:pPr indent="-349250" lvl="1" marL="914400" rtl="0" algn="l">
              <a:lnSpc>
                <a:spcPct val="130000"/>
              </a:lnSpc>
              <a:spcBef>
                <a:spcPts val="0"/>
              </a:spcBef>
              <a:spcAft>
                <a:spcPts val="0"/>
              </a:spcAft>
              <a:buClr>
                <a:srgbClr val="042B59"/>
              </a:buClr>
              <a:buSzPts val="1900"/>
              <a:buChar char="○"/>
            </a:pPr>
            <a:r>
              <a:rPr lang="en" sz="1900">
                <a:solidFill>
                  <a:srgbClr val="042B59"/>
                </a:solidFill>
              </a:rPr>
              <a:t>StatefulWidget (UI changes dynamically)</a:t>
            </a:r>
            <a:endParaRPr sz="1900">
              <a:solidFill>
                <a:srgbClr val="042B59"/>
              </a:solidFill>
            </a:endParaRPr>
          </a:p>
        </p:txBody>
      </p:sp>
      <p:sp>
        <p:nvSpPr>
          <p:cNvPr id="656" name="Google Shape;656;p97"/>
          <p:cNvSpPr txBox="1"/>
          <p:nvPr>
            <p:ph idx="4" type="title"/>
          </p:nvPr>
        </p:nvSpPr>
        <p:spPr>
          <a:xfrm>
            <a:off x="720000" y="3978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27DFD"/>
                </a:solidFill>
                <a:latin typeface="Poppins"/>
                <a:ea typeface="Poppins"/>
                <a:cs typeface="Poppins"/>
                <a:sym typeface="Poppins"/>
              </a:rPr>
              <a:t>UI Basics</a:t>
            </a:r>
            <a:endParaRPr b="1">
              <a:solidFill>
                <a:srgbClr val="027DFD"/>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8"/>
          <p:cNvSpPr txBox="1"/>
          <p:nvPr>
            <p:ph idx="4294967295" type="subTitle"/>
          </p:nvPr>
        </p:nvSpPr>
        <p:spPr>
          <a:xfrm>
            <a:off x="1113600" y="1203100"/>
            <a:ext cx="6916800" cy="2904000"/>
          </a:xfrm>
          <a:prstGeom prst="rect">
            <a:avLst/>
          </a:prstGeom>
        </p:spPr>
        <p:txBody>
          <a:bodyPr anchorCtr="0" anchor="t" bIns="91425" lIns="91425" spcFirstLastPara="1" rIns="91425" wrap="square" tIns="91425">
            <a:noAutofit/>
          </a:bodyPr>
          <a:lstStyle/>
          <a:p>
            <a:pPr indent="-349250" lvl="0" marL="457200" rtl="0" algn="l">
              <a:lnSpc>
                <a:spcPct val="130000"/>
              </a:lnSpc>
              <a:spcBef>
                <a:spcPts val="0"/>
              </a:spcBef>
              <a:spcAft>
                <a:spcPts val="0"/>
              </a:spcAft>
              <a:buClr>
                <a:srgbClr val="042B59"/>
              </a:buClr>
              <a:buSzPts val="1900"/>
              <a:buChar char="●"/>
            </a:pPr>
            <a:r>
              <a:rPr lang="en" sz="1900">
                <a:solidFill>
                  <a:srgbClr val="042B59"/>
                </a:solidFill>
              </a:rPr>
              <a:t>State = Data that can change in an app</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042B59"/>
                </a:solidFill>
              </a:rPr>
              <a:t>Common state management approaches:</a:t>
            </a:r>
            <a:endParaRPr sz="1900">
              <a:solidFill>
                <a:srgbClr val="042B59"/>
              </a:solidFill>
            </a:endParaRPr>
          </a:p>
          <a:p>
            <a:pPr indent="-349250" lvl="1" marL="914400" rtl="0" algn="l">
              <a:lnSpc>
                <a:spcPct val="130000"/>
              </a:lnSpc>
              <a:spcBef>
                <a:spcPts val="0"/>
              </a:spcBef>
              <a:spcAft>
                <a:spcPts val="0"/>
              </a:spcAft>
              <a:buClr>
                <a:srgbClr val="042B59"/>
              </a:buClr>
              <a:buSzPts val="1900"/>
              <a:buChar char="○"/>
            </a:pPr>
            <a:r>
              <a:rPr lang="en" sz="1900">
                <a:solidFill>
                  <a:srgbClr val="042B59"/>
                </a:solidFill>
              </a:rPr>
              <a:t>setState()</a:t>
            </a:r>
            <a:endParaRPr sz="1900">
              <a:solidFill>
                <a:srgbClr val="042B59"/>
              </a:solidFill>
            </a:endParaRPr>
          </a:p>
          <a:p>
            <a:pPr indent="-349250" lvl="1" marL="914400" rtl="0" algn="l">
              <a:lnSpc>
                <a:spcPct val="130000"/>
              </a:lnSpc>
              <a:spcBef>
                <a:spcPts val="0"/>
              </a:spcBef>
              <a:spcAft>
                <a:spcPts val="0"/>
              </a:spcAft>
              <a:buClr>
                <a:srgbClr val="042B59"/>
              </a:buClr>
              <a:buSzPts val="1900"/>
              <a:buChar char="○"/>
            </a:pPr>
            <a:r>
              <a:rPr lang="en" sz="1900">
                <a:solidFill>
                  <a:srgbClr val="042B59"/>
                </a:solidFill>
              </a:rPr>
              <a:t>Provider, Riverpod, BLoC</a:t>
            </a:r>
            <a:endParaRPr sz="1900">
              <a:solidFill>
                <a:srgbClr val="042B59"/>
              </a:solidFill>
            </a:endParaRPr>
          </a:p>
        </p:txBody>
      </p:sp>
      <p:sp>
        <p:nvSpPr>
          <p:cNvPr id="662" name="Google Shape;662;p98"/>
          <p:cNvSpPr txBox="1"/>
          <p:nvPr>
            <p:ph idx="4" type="title"/>
          </p:nvPr>
        </p:nvSpPr>
        <p:spPr>
          <a:xfrm>
            <a:off x="720000" y="3978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27DFD"/>
                </a:solidFill>
                <a:latin typeface="Poppins"/>
                <a:ea typeface="Poppins"/>
                <a:cs typeface="Poppins"/>
                <a:sym typeface="Poppins"/>
              </a:rPr>
              <a:t>State Management</a:t>
            </a:r>
            <a:endParaRPr b="1">
              <a:solidFill>
                <a:srgbClr val="027DFD"/>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99"/>
          <p:cNvSpPr txBox="1"/>
          <p:nvPr/>
        </p:nvSpPr>
        <p:spPr>
          <a:xfrm>
            <a:off x="3312850" y="2053414"/>
            <a:ext cx="4533300" cy="1169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t/>
            </a:r>
            <a:endParaRPr b="1" sz="4000">
              <a:solidFill>
                <a:srgbClr val="027DFD"/>
              </a:solidFill>
              <a:latin typeface="Poppins"/>
              <a:ea typeface="Poppins"/>
              <a:cs typeface="Poppins"/>
              <a:sym typeface="Poppins"/>
            </a:endParaRPr>
          </a:p>
          <a:p>
            <a:pPr indent="0" lvl="0" marL="0" rtl="0" algn="l">
              <a:lnSpc>
                <a:spcPct val="80000"/>
              </a:lnSpc>
              <a:spcBef>
                <a:spcPts val="0"/>
              </a:spcBef>
              <a:spcAft>
                <a:spcPts val="0"/>
              </a:spcAft>
              <a:buNone/>
            </a:pPr>
            <a:r>
              <a:rPr b="1" lang="en" sz="4000">
                <a:solidFill>
                  <a:srgbClr val="027DFD"/>
                </a:solidFill>
                <a:latin typeface="Poppins"/>
                <a:ea typeface="Poppins"/>
                <a:cs typeface="Poppins"/>
                <a:sym typeface="Poppins"/>
              </a:rPr>
              <a:t>Packages</a:t>
            </a:r>
            <a:endParaRPr b="1" sz="4000">
              <a:solidFill>
                <a:srgbClr val="027DFD"/>
              </a:solidFill>
              <a:latin typeface="Poppins"/>
              <a:ea typeface="Poppins"/>
              <a:cs typeface="Poppins"/>
              <a:sym typeface="Poppins"/>
            </a:endParaRPr>
          </a:p>
        </p:txBody>
      </p:sp>
      <p:sp>
        <p:nvSpPr>
          <p:cNvPr id="668" name="Google Shape;668;p99"/>
          <p:cNvSpPr txBox="1"/>
          <p:nvPr>
            <p:ph idx="2" type="title"/>
          </p:nvPr>
        </p:nvSpPr>
        <p:spPr>
          <a:xfrm>
            <a:off x="1213750" y="1590000"/>
            <a:ext cx="2099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553B1"/>
                </a:solidFill>
              </a:rPr>
              <a:t>05</a:t>
            </a:r>
            <a:endParaRPr>
              <a:solidFill>
                <a:srgbClr val="0553B1"/>
              </a:solidFill>
            </a:endParaRPr>
          </a:p>
        </p:txBody>
      </p:sp>
      <p:grpSp>
        <p:nvGrpSpPr>
          <p:cNvPr id="669" name="Google Shape;669;p99"/>
          <p:cNvGrpSpPr/>
          <p:nvPr/>
        </p:nvGrpSpPr>
        <p:grpSpPr>
          <a:xfrm>
            <a:off x="764716" y="3630972"/>
            <a:ext cx="1105268" cy="1590389"/>
            <a:chOff x="9514790" y="1091193"/>
            <a:chExt cx="571050" cy="821652"/>
          </a:xfrm>
        </p:grpSpPr>
        <p:sp>
          <p:nvSpPr>
            <p:cNvPr id="670" name="Google Shape;670;p99"/>
            <p:cNvSpPr/>
            <p:nvPr/>
          </p:nvSpPr>
          <p:spPr>
            <a:xfrm>
              <a:off x="9786845" y="1444626"/>
              <a:ext cx="51967" cy="37197"/>
            </a:xfrm>
            <a:custGeom>
              <a:rect b="b" l="l" r="r" t="t"/>
              <a:pathLst>
                <a:path extrusionOk="0" h="1151" w="1608">
                  <a:moveTo>
                    <a:pt x="919" y="1"/>
                  </a:moveTo>
                  <a:cubicBezTo>
                    <a:pt x="603" y="1"/>
                    <a:pt x="292" y="50"/>
                    <a:pt x="1" y="138"/>
                  </a:cubicBezTo>
                  <a:cubicBezTo>
                    <a:pt x="60" y="269"/>
                    <a:pt x="120" y="412"/>
                    <a:pt x="215" y="531"/>
                  </a:cubicBezTo>
                  <a:cubicBezTo>
                    <a:pt x="429" y="757"/>
                    <a:pt x="655" y="1019"/>
                    <a:pt x="953" y="1150"/>
                  </a:cubicBezTo>
                  <a:cubicBezTo>
                    <a:pt x="1215" y="948"/>
                    <a:pt x="1465" y="650"/>
                    <a:pt x="1548" y="305"/>
                  </a:cubicBezTo>
                  <a:cubicBezTo>
                    <a:pt x="1608" y="103"/>
                    <a:pt x="1394" y="31"/>
                    <a:pt x="1251" y="19"/>
                  </a:cubicBezTo>
                  <a:cubicBezTo>
                    <a:pt x="1140" y="7"/>
                    <a:pt x="1029" y="1"/>
                    <a:pt x="919" y="1"/>
                  </a:cubicBezTo>
                  <a:close/>
                </a:path>
              </a:pathLst>
            </a:custGeom>
            <a:solidFill>
              <a:srgbClr val="B5F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99"/>
            <p:cNvSpPr/>
            <p:nvPr/>
          </p:nvSpPr>
          <p:spPr>
            <a:xfrm>
              <a:off x="9562137" y="1285103"/>
              <a:ext cx="486766" cy="155253"/>
            </a:xfrm>
            <a:custGeom>
              <a:rect b="b" l="l" r="r" t="t"/>
              <a:pathLst>
                <a:path extrusionOk="0" h="4804" w="15062">
                  <a:moveTo>
                    <a:pt x="5301" y="828"/>
                  </a:moveTo>
                  <a:cubicBezTo>
                    <a:pt x="5419" y="828"/>
                    <a:pt x="5538" y="836"/>
                    <a:pt x="5656" y="859"/>
                  </a:cubicBezTo>
                  <a:cubicBezTo>
                    <a:pt x="5715" y="1026"/>
                    <a:pt x="5644" y="1205"/>
                    <a:pt x="5668" y="1383"/>
                  </a:cubicBezTo>
                  <a:cubicBezTo>
                    <a:pt x="5763" y="2002"/>
                    <a:pt x="5846" y="2633"/>
                    <a:pt x="5846" y="3253"/>
                  </a:cubicBezTo>
                  <a:cubicBezTo>
                    <a:pt x="5846" y="3384"/>
                    <a:pt x="5834" y="3574"/>
                    <a:pt x="5680" y="3610"/>
                  </a:cubicBezTo>
                  <a:cubicBezTo>
                    <a:pt x="5417" y="3717"/>
                    <a:pt x="5130" y="3744"/>
                    <a:pt x="4840" y="3744"/>
                  </a:cubicBezTo>
                  <a:cubicBezTo>
                    <a:pt x="4774" y="3744"/>
                    <a:pt x="4709" y="3743"/>
                    <a:pt x="4644" y="3741"/>
                  </a:cubicBezTo>
                  <a:cubicBezTo>
                    <a:pt x="4518" y="3734"/>
                    <a:pt x="4392" y="3731"/>
                    <a:pt x="4266" y="3731"/>
                  </a:cubicBezTo>
                  <a:cubicBezTo>
                    <a:pt x="3722" y="3731"/>
                    <a:pt x="3173" y="3785"/>
                    <a:pt x="2632" y="3824"/>
                  </a:cubicBezTo>
                  <a:cubicBezTo>
                    <a:pt x="2548" y="3824"/>
                    <a:pt x="2393" y="3800"/>
                    <a:pt x="2405" y="3681"/>
                  </a:cubicBezTo>
                  <a:cubicBezTo>
                    <a:pt x="2393" y="3336"/>
                    <a:pt x="2465" y="2991"/>
                    <a:pt x="2382" y="2645"/>
                  </a:cubicBezTo>
                  <a:cubicBezTo>
                    <a:pt x="2239" y="2157"/>
                    <a:pt x="2262" y="1657"/>
                    <a:pt x="2310" y="1145"/>
                  </a:cubicBezTo>
                  <a:cubicBezTo>
                    <a:pt x="2989" y="1026"/>
                    <a:pt x="3691" y="955"/>
                    <a:pt x="4370" y="895"/>
                  </a:cubicBezTo>
                  <a:cubicBezTo>
                    <a:pt x="4680" y="887"/>
                    <a:pt x="4991" y="828"/>
                    <a:pt x="5301" y="828"/>
                  </a:cubicBezTo>
                  <a:close/>
                  <a:moveTo>
                    <a:pt x="12423" y="875"/>
                  </a:moveTo>
                  <a:cubicBezTo>
                    <a:pt x="12573" y="875"/>
                    <a:pt x="12723" y="880"/>
                    <a:pt x="12871" y="895"/>
                  </a:cubicBezTo>
                  <a:cubicBezTo>
                    <a:pt x="12990" y="895"/>
                    <a:pt x="13002" y="1026"/>
                    <a:pt x="13038" y="1121"/>
                  </a:cubicBezTo>
                  <a:cubicBezTo>
                    <a:pt x="13169" y="1717"/>
                    <a:pt x="13204" y="2324"/>
                    <a:pt x="13228" y="2931"/>
                  </a:cubicBezTo>
                  <a:cubicBezTo>
                    <a:pt x="13216" y="3122"/>
                    <a:pt x="13228" y="3336"/>
                    <a:pt x="13180" y="3538"/>
                  </a:cubicBezTo>
                  <a:cubicBezTo>
                    <a:pt x="13180" y="3645"/>
                    <a:pt x="13061" y="3645"/>
                    <a:pt x="12990" y="3681"/>
                  </a:cubicBezTo>
                  <a:cubicBezTo>
                    <a:pt x="12183" y="3832"/>
                    <a:pt x="11368" y="4009"/>
                    <a:pt x="10537" y="4009"/>
                  </a:cubicBezTo>
                  <a:cubicBezTo>
                    <a:pt x="10387" y="4009"/>
                    <a:pt x="10236" y="4004"/>
                    <a:pt x="10085" y="3991"/>
                  </a:cubicBezTo>
                  <a:cubicBezTo>
                    <a:pt x="9954" y="3979"/>
                    <a:pt x="9787" y="3943"/>
                    <a:pt x="9751" y="3800"/>
                  </a:cubicBezTo>
                  <a:cubicBezTo>
                    <a:pt x="9430" y="2967"/>
                    <a:pt x="9466" y="2074"/>
                    <a:pt x="9311" y="1205"/>
                  </a:cubicBezTo>
                  <a:cubicBezTo>
                    <a:pt x="9454" y="1098"/>
                    <a:pt x="9644" y="1098"/>
                    <a:pt x="9823" y="1086"/>
                  </a:cubicBezTo>
                  <a:cubicBezTo>
                    <a:pt x="10502" y="1074"/>
                    <a:pt x="11156" y="883"/>
                    <a:pt x="11835" y="883"/>
                  </a:cubicBezTo>
                  <a:cubicBezTo>
                    <a:pt x="12026" y="883"/>
                    <a:pt x="12224" y="875"/>
                    <a:pt x="12423" y="875"/>
                  </a:cubicBezTo>
                  <a:close/>
                  <a:moveTo>
                    <a:pt x="5365" y="1"/>
                  </a:moveTo>
                  <a:cubicBezTo>
                    <a:pt x="4827" y="1"/>
                    <a:pt x="4289" y="52"/>
                    <a:pt x="3763" y="145"/>
                  </a:cubicBezTo>
                  <a:cubicBezTo>
                    <a:pt x="3084" y="288"/>
                    <a:pt x="2370" y="312"/>
                    <a:pt x="1667" y="443"/>
                  </a:cubicBezTo>
                  <a:cubicBezTo>
                    <a:pt x="1703" y="883"/>
                    <a:pt x="1750" y="1312"/>
                    <a:pt x="1739" y="1740"/>
                  </a:cubicBezTo>
                  <a:cubicBezTo>
                    <a:pt x="1227" y="1812"/>
                    <a:pt x="715" y="1788"/>
                    <a:pt x="191" y="1860"/>
                  </a:cubicBezTo>
                  <a:cubicBezTo>
                    <a:pt x="119" y="2086"/>
                    <a:pt x="36" y="2312"/>
                    <a:pt x="0" y="2526"/>
                  </a:cubicBezTo>
                  <a:cubicBezTo>
                    <a:pt x="51" y="2529"/>
                    <a:pt x="101" y="2530"/>
                    <a:pt x="152" y="2530"/>
                  </a:cubicBezTo>
                  <a:cubicBezTo>
                    <a:pt x="549" y="2530"/>
                    <a:pt x="941" y="2463"/>
                    <a:pt x="1346" y="2463"/>
                  </a:cubicBezTo>
                  <a:cubicBezTo>
                    <a:pt x="1397" y="2463"/>
                    <a:pt x="1449" y="2464"/>
                    <a:pt x="1500" y="2467"/>
                  </a:cubicBezTo>
                  <a:cubicBezTo>
                    <a:pt x="1393" y="2979"/>
                    <a:pt x="1465" y="3479"/>
                    <a:pt x="1643" y="3943"/>
                  </a:cubicBezTo>
                  <a:cubicBezTo>
                    <a:pt x="1727" y="4134"/>
                    <a:pt x="1739" y="4455"/>
                    <a:pt x="2001" y="4467"/>
                  </a:cubicBezTo>
                  <a:cubicBezTo>
                    <a:pt x="2246" y="4500"/>
                    <a:pt x="2493" y="4511"/>
                    <a:pt x="2742" y="4511"/>
                  </a:cubicBezTo>
                  <a:cubicBezTo>
                    <a:pt x="3120" y="4511"/>
                    <a:pt x="3501" y="4486"/>
                    <a:pt x="3882" y="4479"/>
                  </a:cubicBezTo>
                  <a:cubicBezTo>
                    <a:pt x="4644" y="4407"/>
                    <a:pt x="5394" y="4372"/>
                    <a:pt x="6144" y="4217"/>
                  </a:cubicBezTo>
                  <a:cubicBezTo>
                    <a:pt x="6287" y="4169"/>
                    <a:pt x="6489" y="4122"/>
                    <a:pt x="6549" y="3943"/>
                  </a:cubicBezTo>
                  <a:cubicBezTo>
                    <a:pt x="6668" y="3622"/>
                    <a:pt x="6620" y="3276"/>
                    <a:pt x="6668" y="2943"/>
                  </a:cubicBezTo>
                  <a:cubicBezTo>
                    <a:pt x="6727" y="2883"/>
                    <a:pt x="6787" y="2860"/>
                    <a:pt x="6870" y="2860"/>
                  </a:cubicBezTo>
                  <a:cubicBezTo>
                    <a:pt x="7037" y="2854"/>
                    <a:pt x="7198" y="2854"/>
                    <a:pt x="7355" y="2854"/>
                  </a:cubicBezTo>
                  <a:cubicBezTo>
                    <a:pt x="7513" y="2854"/>
                    <a:pt x="7668" y="2854"/>
                    <a:pt x="7823" y="2848"/>
                  </a:cubicBezTo>
                  <a:cubicBezTo>
                    <a:pt x="8031" y="2848"/>
                    <a:pt x="8230" y="2784"/>
                    <a:pt x="8436" y="2784"/>
                  </a:cubicBezTo>
                  <a:cubicBezTo>
                    <a:pt x="8466" y="2784"/>
                    <a:pt x="8495" y="2785"/>
                    <a:pt x="8525" y="2788"/>
                  </a:cubicBezTo>
                  <a:cubicBezTo>
                    <a:pt x="8656" y="2872"/>
                    <a:pt x="8585" y="3050"/>
                    <a:pt x="8597" y="3181"/>
                  </a:cubicBezTo>
                  <a:cubicBezTo>
                    <a:pt x="8537" y="3681"/>
                    <a:pt x="8787" y="4122"/>
                    <a:pt x="8954" y="4574"/>
                  </a:cubicBezTo>
                  <a:cubicBezTo>
                    <a:pt x="9001" y="4753"/>
                    <a:pt x="9204" y="4788"/>
                    <a:pt x="9370" y="4788"/>
                  </a:cubicBezTo>
                  <a:cubicBezTo>
                    <a:pt x="9559" y="4799"/>
                    <a:pt x="9747" y="4803"/>
                    <a:pt x="9935" y="4803"/>
                  </a:cubicBezTo>
                  <a:cubicBezTo>
                    <a:pt x="10838" y="4803"/>
                    <a:pt x="11736" y="4697"/>
                    <a:pt x="12633" y="4598"/>
                  </a:cubicBezTo>
                  <a:cubicBezTo>
                    <a:pt x="13038" y="4527"/>
                    <a:pt x="13490" y="4515"/>
                    <a:pt x="13835" y="4229"/>
                  </a:cubicBezTo>
                  <a:cubicBezTo>
                    <a:pt x="14062" y="3681"/>
                    <a:pt x="13931" y="3050"/>
                    <a:pt x="13978" y="2455"/>
                  </a:cubicBezTo>
                  <a:cubicBezTo>
                    <a:pt x="13990" y="2324"/>
                    <a:pt x="13931" y="2110"/>
                    <a:pt x="14109" y="2074"/>
                  </a:cubicBezTo>
                  <a:cubicBezTo>
                    <a:pt x="14233" y="2074"/>
                    <a:pt x="14361" y="2076"/>
                    <a:pt x="14489" y="2076"/>
                  </a:cubicBezTo>
                  <a:cubicBezTo>
                    <a:pt x="14682" y="2076"/>
                    <a:pt x="14876" y="2071"/>
                    <a:pt x="15062" y="2050"/>
                  </a:cubicBezTo>
                  <a:cubicBezTo>
                    <a:pt x="15014" y="1800"/>
                    <a:pt x="14955" y="1538"/>
                    <a:pt x="14895" y="1276"/>
                  </a:cubicBezTo>
                  <a:cubicBezTo>
                    <a:pt x="14490" y="1383"/>
                    <a:pt x="14073" y="1431"/>
                    <a:pt x="13681" y="1502"/>
                  </a:cubicBezTo>
                  <a:cubicBezTo>
                    <a:pt x="13502" y="1240"/>
                    <a:pt x="13561" y="895"/>
                    <a:pt x="13478" y="597"/>
                  </a:cubicBezTo>
                  <a:cubicBezTo>
                    <a:pt x="13466" y="407"/>
                    <a:pt x="13335" y="205"/>
                    <a:pt x="13121" y="193"/>
                  </a:cubicBezTo>
                  <a:cubicBezTo>
                    <a:pt x="12965" y="172"/>
                    <a:pt x="12805" y="164"/>
                    <a:pt x="12644" y="164"/>
                  </a:cubicBezTo>
                  <a:cubicBezTo>
                    <a:pt x="12351" y="164"/>
                    <a:pt x="12051" y="189"/>
                    <a:pt x="11752" y="205"/>
                  </a:cubicBezTo>
                  <a:cubicBezTo>
                    <a:pt x="11133" y="288"/>
                    <a:pt x="10502" y="300"/>
                    <a:pt x="9882" y="371"/>
                  </a:cubicBezTo>
                  <a:cubicBezTo>
                    <a:pt x="9466" y="407"/>
                    <a:pt x="9037" y="419"/>
                    <a:pt x="8620" y="526"/>
                  </a:cubicBezTo>
                  <a:cubicBezTo>
                    <a:pt x="8478" y="824"/>
                    <a:pt x="8644" y="1121"/>
                    <a:pt x="8656" y="1419"/>
                  </a:cubicBezTo>
                  <a:cubicBezTo>
                    <a:pt x="8680" y="1621"/>
                    <a:pt x="8716" y="1895"/>
                    <a:pt x="8537" y="2050"/>
                  </a:cubicBezTo>
                  <a:cubicBezTo>
                    <a:pt x="8086" y="2128"/>
                    <a:pt x="7616" y="2156"/>
                    <a:pt x="7146" y="2156"/>
                  </a:cubicBezTo>
                  <a:cubicBezTo>
                    <a:pt x="6970" y="2156"/>
                    <a:pt x="6795" y="2152"/>
                    <a:pt x="6620" y="2145"/>
                  </a:cubicBezTo>
                  <a:cubicBezTo>
                    <a:pt x="6453" y="1610"/>
                    <a:pt x="6453" y="1026"/>
                    <a:pt x="6322" y="478"/>
                  </a:cubicBezTo>
                  <a:cubicBezTo>
                    <a:pt x="6263" y="300"/>
                    <a:pt x="6239" y="50"/>
                    <a:pt x="6013" y="26"/>
                  </a:cubicBezTo>
                  <a:cubicBezTo>
                    <a:pt x="5798" y="9"/>
                    <a:pt x="5581" y="1"/>
                    <a:pt x="53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99"/>
            <p:cNvSpPr/>
            <p:nvPr/>
          </p:nvSpPr>
          <p:spPr>
            <a:xfrm>
              <a:off x="9570604" y="1099305"/>
              <a:ext cx="472902" cy="250848"/>
            </a:xfrm>
            <a:custGeom>
              <a:rect b="b" l="l" r="r" t="t"/>
              <a:pathLst>
                <a:path extrusionOk="0" h="7762" w="14633">
                  <a:moveTo>
                    <a:pt x="12895" y="0"/>
                  </a:moveTo>
                  <a:cubicBezTo>
                    <a:pt x="12704" y="96"/>
                    <a:pt x="12609" y="298"/>
                    <a:pt x="12502" y="465"/>
                  </a:cubicBezTo>
                  <a:cubicBezTo>
                    <a:pt x="11764" y="1715"/>
                    <a:pt x="11061" y="3001"/>
                    <a:pt x="10180" y="4168"/>
                  </a:cubicBezTo>
                  <a:cubicBezTo>
                    <a:pt x="10082" y="4298"/>
                    <a:pt x="9965" y="4458"/>
                    <a:pt x="9800" y="4458"/>
                  </a:cubicBezTo>
                  <a:cubicBezTo>
                    <a:pt x="9784" y="4458"/>
                    <a:pt x="9768" y="4457"/>
                    <a:pt x="9751" y="4453"/>
                  </a:cubicBezTo>
                  <a:cubicBezTo>
                    <a:pt x="9650" y="4451"/>
                    <a:pt x="9550" y="4451"/>
                    <a:pt x="9449" y="4451"/>
                  </a:cubicBezTo>
                  <a:cubicBezTo>
                    <a:pt x="8775" y="4451"/>
                    <a:pt x="8102" y="4488"/>
                    <a:pt x="7429" y="4488"/>
                  </a:cubicBezTo>
                  <a:cubicBezTo>
                    <a:pt x="6953" y="4488"/>
                    <a:pt x="6477" y="4469"/>
                    <a:pt x="6001" y="4406"/>
                  </a:cubicBezTo>
                  <a:cubicBezTo>
                    <a:pt x="5239" y="4370"/>
                    <a:pt x="4477" y="4191"/>
                    <a:pt x="3727" y="4144"/>
                  </a:cubicBezTo>
                  <a:cubicBezTo>
                    <a:pt x="3679" y="4072"/>
                    <a:pt x="3632" y="4013"/>
                    <a:pt x="3584" y="3930"/>
                  </a:cubicBezTo>
                  <a:lnTo>
                    <a:pt x="3584" y="3930"/>
                  </a:lnTo>
                  <a:lnTo>
                    <a:pt x="3691" y="3953"/>
                  </a:lnTo>
                  <a:cubicBezTo>
                    <a:pt x="3429" y="3358"/>
                    <a:pt x="3251" y="2715"/>
                    <a:pt x="2917" y="2132"/>
                  </a:cubicBezTo>
                  <a:cubicBezTo>
                    <a:pt x="2596" y="1548"/>
                    <a:pt x="2310" y="941"/>
                    <a:pt x="2155" y="286"/>
                  </a:cubicBezTo>
                  <a:cubicBezTo>
                    <a:pt x="1798" y="1429"/>
                    <a:pt x="1524" y="2608"/>
                    <a:pt x="1179" y="3775"/>
                  </a:cubicBezTo>
                  <a:cubicBezTo>
                    <a:pt x="822" y="5025"/>
                    <a:pt x="393" y="6239"/>
                    <a:pt x="0" y="7478"/>
                  </a:cubicBezTo>
                  <a:cubicBezTo>
                    <a:pt x="429" y="7442"/>
                    <a:pt x="881" y="7442"/>
                    <a:pt x="1310" y="7406"/>
                  </a:cubicBezTo>
                  <a:cubicBezTo>
                    <a:pt x="1310" y="6966"/>
                    <a:pt x="1238" y="6537"/>
                    <a:pt x="1286" y="6108"/>
                  </a:cubicBezTo>
                  <a:cubicBezTo>
                    <a:pt x="2024" y="5918"/>
                    <a:pt x="2798" y="5882"/>
                    <a:pt x="3548" y="5739"/>
                  </a:cubicBezTo>
                  <a:cubicBezTo>
                    <a:pt x="4071" y="5656"/>
                    <a:pt x="4599" y="5591"/>
                    <a:pt x="5129" y="5591"/>
                  </a:cubicBezTo>
                  <a:cubicBezTo>
                    <a:pt x="5360" y="5591"/>
                    <a:pt x="5591" y="5603"/>
                    <a:pt x="5822" y="5632"/>
                  </a:cubicBezTo>
                  <a:cubicBezTo>
                    <a:pt x="6001" y="5632"/>
                    <a:pt x="6108" y="5799"/>
                    <a:pt x="6168" y="5942"/>
                  </a:cubicBezTo>
                  <a:cubicBezTo>
                    <a:pt x="6406" y="6525"/>
                    <a:pt x="6322" y="7168"/>
                    <a:pt x="6525" y="7740"/>
                  </a:cubicBezTo>
                  <a:cubicBezTo>
                    <a:pt x="6635" y="7754"/>
                    <a:pt x="6746" y="7761"/>
                    <a:pt x="6858" y="7761"/>
                  </a:cubicBezTo>
                  <a:cubicBezTo>
                    <a:pt x="7014" y="7761"/>
                    <a:pt x="7170" y="7748"/>
                    <a:pt x="7323" y="7728"/>
                  </a:cubicBezTo>
                  <a:cubicBezTo>
                    <a:pt x="7620" y="7680"/>
                    <a:pt x="7930" y="7704"/>
                    <a:pt x="8227" y="7644"/>
                  </a:cubicBezTo>
                  <a:cubicBezTo>
                    <a:pt x="8311" y="7180"/>
                    <a:pt x="8085" y="6727"/>
                    <a:pt x="8168" y="6287"/>
                  </a:cubicBezTo>
                  <a:cubicBezTo>
                    <a:pt x="8263" y="6073"/>
                    <a:pt x="8513" y="6049"/>
                    <a:pt x="8704" y="6013"/>
                  </a:cubicBezTo>
                  <a:cubicBezTo>
                    <a:pt x="9239" y="5977"/>
                    <a:pt x="9799" y="5930"/>
                    <a:pt x="10335" y="5882"/>
                  </a:cubicBezTo>
                  <a:cubicBezTo>
                    <a:pt x="11022" y="5863"/>
                    <a:pt x="11717" y="5741"/>
                    <a:pt x="12414" y="5741"/>
                  </a:cubicBezTo>
                  <a:cubicBezTo>
                    <a:pt x="12574" y="5741"/>
                    <a:pt x="12734" y="5748"/>
                    <a:pt x="12895" y="5763"/>
                  </a:cubicBezTo>
                  <a:cubicBezTo>
                    <a:pt x="13109" y="5799"/>
                    <a:pt x="13335" y="5942"/>
                    <a:pt x="13395" y="6168"/>
                  </a:cubicBezTo>
                  <a:cubicBezTo>
                    <a:pt x="13490" y="6454"/>
                    <a:pt x="13490" y="6763"/>
                    <a:pt x="13550" y="7061"/>
                  </a:cubicBezTo>
                  <a:cubicBezTo>
                    <a:pt x="13907" y="6989"/>
                    <a:pt x="14276" y="6954"/>
                    <a:pt x="14633" y="6847"/>
                  </a:cubicBezTo>
                  <a:cubicBezTo>
                    <a:pt x="14502" y="6335"/>
                    <a:pt x="14359" y="5799"/>
                    <a:pt x="14181" y="5287"/>
                  </a:cubicBezTo>
                  <a:cubicBezTo>
                    <a:pt x="14085" y="4942"/>
                    <a:pt x="13871" y="4632"/>
                    <a:pt x="13800" y="4275"/>
                  </a:cubicBezTo>
                  <a:cubicBezTo>
                    <a:pt x="13419" y="2882"/>
                    <a:pt x="13085" y="1453"/>
                    <a:pt x="128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9"/>
            <p:cNvSpPr/>
            <p:nvPr/>
          </p:nvSpPr>
          <p:spPr>
            <a:xfrm>
              <a:off x="9538286" y="1357884"/>
              <a:ext cx="526775" cy="260447"/>
            </a:xfrm>
            <a:custGeom>
              <a:rect b="b" l="l" r="r" t="t"/>
              <a:pathLst>
                <a:path extrusionOk="0" h="8059" w="16300">
                  <a:moveTo>
                    <a:pt x="8665" y="2499"/>
                  </a:moveTo>
                  <a:cubicBezTo>
                    <a:pt x="8798" y="2499"/>
                    <a:pt x="8930" y="2507"/>
                    <a:pt x="9061" y="2525"/>
                  </a:cubicBezTo>
                  <a:cubicBezTo>
                    <a:pt x="9251" y="2560"/>
                    <a:pt x="9370" y="2715"/>
                    <a:pt x="9454" y="2882"/>
                  </a:cubicBezTo>
                  <a:cubicBezTo>
                    <a:pt x="9299" y="3310"/>
                    <a:pt x="9073" y="3787"/>
                    <a:pt x="8620" y="3989"/>
                  </a:cubicBezTo>
                  <a:cubicBezTo>
                    <a:pt x="8835" y="4418"/>
                    <a:pt x="9180" y="4763"/>
                    <a:pt x="9549" y="5025"/>
                  </a:cubicBezTo>
                  <a:cubicBezTo>
                    <a:pt x="10313" y="5573"/>
                    <a:pt x="11247" y="5870"/>
                    <a:pt x="12181" y="5870"/>
                  </a:cubicBezTo>
                  <a:cubicBezTo>
                    <a:pt x="12484" y="5870"/>
                    <a:pt x="12787" y="5839"/>
                    <a:pt x="13085" y="5775"/>
                  </a:cubicBezTo>
                  <a:cubicBezTo>
                    <a:pt x="13549" y="5668"/>
                    <a:pt x="13978" y="5418"/>
                    <a:pt x="14276" y="5061"/>
                  </a:cubicBezTo>
                  <a:cubicBezTo>
                    <a:pt x="14597" y="4715"/>
                    <a:pt x="14669" y="4251"/>
                    <a:pt x="14728" y="3822"/>
                  </a:cubicBezTo>
                  <a:cubicBezTo>
                    <a:pt x="14859" y="3822"/>
                    <a:pt x="14919" y="3953"/>
                    <a:pt x="14871" y="4072"/>
                  </a:cubicBezTo>
                  <a:cubicBezTo>
                    <a:pt x="14811" y="4477"/>
                    <a:pt x="14680" y="4906"/>
                    <a:pt x="14383" y="5203"/>
                  </a:cubicBezTo>
                  <a:cubicBezTo>
                    <a:pt x="14002" y="5632"/>
                    <a:pt x="13442" y="5906"/>
                    <a:pt x="12883" y="5977"/>
                  </a:cubicBezTo>
                  <a:cubicBezTo>
                    <a:pt x="12648" y="6016"/>
                    <a:pt x="12410" y="6035"/>
                    <a:pt x="12173" y="6035"/>
                  </a:cubicBezTo>
                  <a:cubicBezTo>
                    <a:pt x="11016" y="6035"/>
                    <a:pt x="9865" y="5587"/>
                    <a:pt x="9025" y="4787"/>
                  </a:cubicBezTo>
                  <a:cubicBezTo>
                    <a:pt x="8846" y="4620"/>
                    <a:pt x="8715" y="4418"/>
                    <a:pt x="8561" y="4227"/>
                  </a:cubicBezTo>
                  <a:cubicBezTo>
                    <a:pt x="8311" y="4644"/>
                    <a:pt x="7906" y="4918"/>
                    <a:pt x="7513" y="5203"/>
                  </a:cubicBezTo>
                  <a:cubicBezTo>
                    <a:pt x="6953" y="5561"/>
                    <a:pt x="6394" y="5906"/>
                    <a:pt x="5751" y="6037"/>
                  </a:cubicBezTo>
                  <a:cubicBezTo>
                    <a:pt x="5513" y="6091"/>
                    <a:pt x="5272" y="6117"/>
                    <a:pt x="5032" y="6117"/>
                  </a:cubicBezTo>
                  <a:cubicBezTo>
                    <a:pt x="3738" y="6117"/>
                    <a:pt x="2477" y="5366"/>
                    <a:pt x="1834" y="4251"/>
                  </a:cubicBezTo>
                  <a:cubicBezTo>
                    <a:pt x="1572" y="3810"/>
                    <a:pt x="1488" y="3287"/>
                    <a:pt x="1476" y="2775"/>
                  </a:cubicBezTo>
                  <a:lnTo>
                    <a:pt x="1655" y="2775"/>
                  </a:lnTo>
                  <a:cubicBezTo>
                    <a:pt x="1691" y="3239"/>
                    <a:pt x="1750" y="3727"/>
                    <a:pt x="1988" y="4144"/>
                  </a:cubicBezTo>
                  <a:cubicBezTo>
                    <a:pt x="2477" y="5025"/>
                    <a:pt x="3381" y="5668"/>
                    <a:pt x="4370" y="5870"/>
                  </a:cubicBezTo>
                  <a:cubicBezTo>
                    <a:pt x="4598" y="5919"/>
                    <a:pt x="4832" y="5944"/>
                    <a:pt x="5066" y="5944"/>
                  </a:cubicBezTo>
                  <a:cubicBezTo>
                    <a:pt x="5515" y="5944"/>
                    <a:pt x="5963" y="5852"/>
                    <a:pt x="6370" y="5656"/>
                  </a:cubicBezTo>
                  <a:cubicBezTo>
                    <a:pt x="6965" y="5358"/>
                    <a:pt x="7549" y="5001"/>
                    <a:pt x="8061" y="4561"/>
                  </a:cubicBezTo>
                  <a:cubicBezTo>
                    <a:pt x="8215" y="4406"/>
                    <a:pt x="8442" y="4203"/>
                    <a:pt x="8430" y="3953"/>
                  </a:cubicBezTo>
                  <a:cubicBezTo>
                    <a:pt x="8108" y="3656"/>
                    <a:pt x="7751" y="3358"/>
                    <a:pt x="7537" y="2953"/>
                  </a:cubicBezTo>
                  <a:cubicBezTo>
                    <a:pt x="7477" y="2810"/>
                    <a:pt x="7572" y="2644"/>
                    <a:pt x="7727" y="2620"/>
                  </a:cubicBezTo>
                  <a:cubicBezTo>
                    <a:pt x="8037" y="2545"/>
                    <a:pt x="8352" y="2499"/>
                    <a:pt x="8665" y="2499"/>
                  </a:cubicBezTo>
                  <a:close/>
                  <a:moveTo>
                    <a:pt x="15835" y="0"/>
                  </a:moveTo>
                  <a:cubicBezTo>
                    <a:pt x="15625" y="9"/>
                    <a:pt x="15408" y="17"/>
                    <a:pt x="15190" y="17"/>
                  </a:cubicBezTo>
                  <a:cubicBezTo>
                    <a:pt x="15100" y="17"/>
                    <a:pt x="15009" y="16"/>
                    <a:pt x="14919" y="12"/>
                  </a:cubicBezTo>
                  <a:lnTo>
                    <a:pt x="14919" y="12"/>
                  </a:lnTo>
                  <a:cubicBezTo>
                    <a:pt x="14871" y="691"/>
                    <a:pt x="15014" y="1393"/>
                    <a:pt x="14716" y="2084"/>
                  </a:cubicBezTo>
                  <a:cubicBezTo>
                    <a:pt x="14561" y="2322"/>
                    <a:pt x="14252" y="2406"/>
                    <a:pt x="14002" y="2465"/>
                  </a:cubicBezTo>
                  <a:cubicBezTo>
                    <a:pt x="13442" y="2572"/>
                    <a:pt x="12883" y="2644"/>
                    <a:pt x="12311" y="2679"/>
                  </a:cubicBezTo>
                  <a:cubicBezTo>
                    <a:pt x="11742" y="2744"/>
                    <a:pt x="11166" y="2787"/>
                    <a:pt x="10589" y="2787"/>
                  </a:cubicBezTo>
                  <a:cubicBezTo>
                    <a:pt x="10417" y="2787"/>
                    <a:pt x="10245" y="2783"/>
                    <a:pt x="10073" y="2775"/>
                  </a:cubicBezTo>
                  <a:cubicBezTo>
                    <a:pt x="9858" y="2763"/>
                    <a:pt x="9608" y="2703"/>
                    <a:pt x="9501" y="2501"/>
                  </a:cubicBezTo>
                  <a:cubicBezTo>
                    <a:pt x="9382" y="2215"/>
                    <a:pt x="9275" y="1929"/>
                    <a:pt x="9180" y="1632"/>
                  </a:cubicBezTo>
                  <a:cubicBezTo>
                    <a:pt x="9073" y="1346"/>
                    <a:pt x="9096" y="1048"/>
                    <a:pt x="9108" y="774"/>
                  </a:cubicBezTo>
                  <a:lnTo>
                    <a:pt x="9108" y="774"/>
                  </a:lnTo>
                  <a:cubicBezTo>
                    <a:pt x="8711" y="821"/>
                    <a:pt x="8300" y="838"/>
                    <a:pt x="7891" y="838"/>
                  </a:cubicBezTo>
                  <a:cubicBezTo>
                    <a:pt x="7773" y="838"/>
                    <a:pt x="7654" y="837"/>
                    <a:pt x="7537" y="834"/>
                  </a:cubicBezTo>
                  <a:cubicBezTo>
                    <a:pt x="7525" y="1143"/>
                    <a:pt x="7525" y="1441"/>
                    <a:pt x="7453" y="1739"/>
                  </a:cubicBezTo>
                  <a:cubicBezTo>
                    <a:pt x="7406" y="1977"/>
                    <a:pt x="7180" y="2120"/>
                    <a:pt x="6953" y="2167"/>
                  </a:cubicBezTo>
                  <a:cubicBezTo>
                    <a:pt x="6168" y="2358"/>
                    <a:pt x="5346" y="2382"/>
                    <a:pt x="4524" y="2453"/>
                  </a:cubicBezTo>
                  <a:cubicBezTo>
                    <a:pt x="4183" y="2461"/>
                    <a:pt x="3838" y="2477"/>
                    <a:pt x="3487" y="2477"/>
                  </a:cubicBezTo>
                  <a:cubicBezTo>
                    <a:pt x="3275" y="2477"/>
                    <a:pt x="3061" y="2471"/>
                    <a:pt x="2846" y="2453"/>
                  </a:cubicBezTo>
                  <a:cubicBezTo>
                    <a:pt x="2667" y="2417"/>
                    <a:pt x="2417" y="2394"/>
                    <a:pt x="2346" y="2179"/>
                  </a:cubicBezTo>
                  <a:cubicBezTo>
                    <a:pt x="2119" y="1620"/>
                    <a:pt x="1905" y="1036"/>
                    <a:pt x="2012" y="429"/>
                  </a:cubicBezTo>
                  <a:lnTo>
                    <a:pt x="2012" y="429"/>
                  </a:lnTo>
                  <a:cubicBezTo>
                    <a:pt x="1572" y="477"/>
                    <a:pt x="1107" y="477"/>
                    <a:pt x="655" y="512"/>
                  </a:cubicBezTo>
                  <a:cubicBezTo>
                    <a:pt x="560" y="929"/>
                    <a:pt x="441" y="1370"/>
                    <a:pt x="357" y="1798"/>
                  </a:cubicBezTo>
                  <a:cubicBezTo>
                    <a:pt x="202" y="2644"/>
                    <a:pt x="0" y="3489"/>
                    <a:pt x="24" y="4358"/>
                  </a:cubicBezTo>
                  <a:cubicBezTo>
                    <a:pt x="0" y="5132"/>
                    <a:pt x="202" y="5894"/>
                    <a:pt x="476" y="6608"/>
                  </a:cubicBezTo>
                  <a:cubicBezTo>
                    <a:pt x="619" y="6906"/>
                    <a:pt x="750" y="7239"/>
                    <a:pt x="1060" y="7406"/>
                  </a:cubicBezTo>
                  <a:cubicBezTo>
                    <a:pt x="1512" y="7656"/>
                    <a:pt x="2048" y="7692"/>
                    <a:pt x="2548" y="7775"/>
                  </a:cubicBezTo>
                  <a:cubicBezTo>
                    <a:pt x="3548" y="7918"/>
                    <a:pt x="4560" y="7990"/>
                    <a:pt x="5560" y="8001"/>
                  </a:cubicBezTo>
                  <a:cubicBezTo>
                    <a:pt x="6099" y="8010"/>
                    <a:pt x="6637" y="8058"/>
                    <a:pt x="7176" y="8058"/>
                  </a:cubicBezTo>
                  <a:cubicBezTo>
                    <a:pt x="7364" y="8058"/>
                    <a:pt x="7551" y="8053"/>
                    <a:pt x="7739" y="8037"/>
                  </a:cubicBezTo>
                  <a:cubicBezTo>
                    <a:pt x="8418" y="8001"/>
                    <a:pt x="9085" y="8013"/>
                    <a:pt x="9751" y="7954"/>
                  </a:cubicBezTo>
                  <a:cubicBezTo>
                    <a:pt x="10656" y="7930"/>
                    <a:pt x="11549" y="7894"/>
                    <a:pt x="12442" y="7704"/>
                  </a:cubicBezTo>
                  <a:cubicBezTo>
                    <a:pt x="13418" y="7513"/>
                    <a:pt x="14395" y="7144"/>
                    <a:pt x="15181" y="6525"/>
                  </a:cubicBezTo>
                  <a:cubicBezTo>
                    <a:pt x="15943" y="5930"/>
                    <a:pt x="16228" y="4953"/>
                    <a:pt x="16276" y="4025"/>
                  </a:cubicBezTo>
                  <a:cubicBezTo>
                    <a:pt x="16300" y="2679"/>
                    <a:pt x="16074" y="1322"/>
                    <a:pt x="15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9"/>
            <p:cNvSpPr/>
            <p:nvPr/>
          </p:nvSpPr>
          <p:spPr>
            <a:xfrm>
              <a:off x="9522126" y="1581817"/>
              <a:ext cx="556023" cy="331028"/>
            </a:xfrm>
            <a:custGeom>
              <a:rect b="b" l="l" r="r" t="t"/>
              <a:pathLst>
                <a:path extrusionOk="0" h="10243" w="17205">
                  <a:moveTo>
                    <a:pt x="11847" y="3323"/>
                  </a:moveTo>
                  <a:cubicBezTo>
                    <a:pt x="11942" y="3501"/>
                    <a:pt x="11918" y="3692"/>
                    <a:pt x="11954" y="3882"/>
                  </a:cubicBezTo>
                  <a:cubicBezTo>
                    <a:pt x="12140" y="3882"/>
                    <a:pt x="12201" y="3620"/>
                    <a:pt x="12382" y="3620"/>
                  </a:cubicBezTo>
                  <a:cubicBezTo>
                    <a:pt x="12386" y="3620"/>
                    <a:pt x="12390" y="3620"/>
                    <a:pt x="12394" y="3620"/>
                  </a:cubicBezTo>
                  <a:cubicBezTo>
                    <a:pt x="12490" y="3620"/>
                    <a:pt x="12490" y="3739"/>
                    <a:pt x="12513" y="3811"/>
                  </a:cubicBezTo>
                  <a:cubicBezTo>
                    <a:pt x="12621" y="4275"/>
                    <a:pt x="12656" y="4763"/>
                    <a:pt x="12847" y="5192"/>
                  </a:cubicBezTo>
                  <a:cubicBezTo>
                    <a:pt x="13073" y="5013"/>
                    <a:pt x="13192" y="4716"/>
                    <a:pt x="13442" y="4573"/>
                  </a:cubicBezTo>
                  <a:lnTo>
                    <a:pt x="13442" y="4573"/>
                  </a:lnTo>
                  <a:cubicBezTo>
                    <a:pt x="13490" y="4775"/>
                    <a:pt x="13323" y="4894"/>
                    <a:pt x="13216" y="5049"/>
                  </a:cubicBezTo>
                  <a:cubicBezTo>
                    <a:pt x="13085" y="5192"/>
                    <a:pt x="12978" y="5406"/>
                    <a:pt x="12752" y="5406"/>
                  </a:cubicBezTo>
                  <a:cubicBezTo>
                    <a:pt x="12454" y="4942"/>
                    <a:pt x="12442" y="4359"/>
                    <a:pt x="12335" y="3847"/>
                  </a:cubicBezTo>
                  <a:cubicBezTo>
                    <a:pt x="12240" y="3942"/>
                    <a:pt x="12132" y="4049"/>
                    <a:pt x="12013" y="4120"/>
                  </a:cubicBezTo>
                  <a:cubicBezTo>
                    <a:pt x="11991" y="4128"/>
                    <a:pt x="11971" y="4131"/>
                    <a:pt x="11952" y="4131"/>
                  </a:cubicBezTo>
                  <a:cubicBezTo>
                    <a:pt x="11820" y="4131"/>
                    <a:pt x="11771" y="3963"/>
                    <a:pt x="11740" y="3859"/>
                  </a:cubicBezTo>
                  <a:cubicBezTo>
                    <a:pt x="11728" y="3680"/>
                    <a:pt x="11668" y="3466"/>
                    <a:pt x="11847" y="3323"/>
                  </a:cubicBezTo>
                  <a:close/>
                  <a:moveTo>
                    <a:pt x="3393" y="5287"/>
                  </a:moveTo>
                  <a:lnTo>
                    <a:pt x="3393" y="5287"/>
                  </a:lnTo>
                  <a:cubicBezTo>
                    <a:pt x="3512" y="5525"/>
                    <a:pt x="3405" y="5811"/>
                    <a:pt x="3274" y="6014"/>
                  </a:cubicBezTo>
                  <a:cubicBezTo>
                    <a:pt x="3248" y="6020"/>
                    <a:pt x="3222" y="6023"/>
                    <a:pt x="3198" y="6023"/>
                  </a:cubicBezTo>
                  <a:cubicBezTo>
                    <a:pt x="2946" y="6023"/>
                    <a:pt x="2791" y="5709"/>
                    <a:pt x="2715" y="5513"/>
                  </a:cubicBezTo>
                  <a:cubicBezTo>
                    <a:pt x="2724" y="5512"/>
                    <a:pt x="2733" y="5512"/>
                    <a:pt x="2742" y="5512"/>
                  </a:cubicBezTo>
                  <a:cubicBezTo>
                    <a:pt x="2936" y="5512"/>
                    <a:pt x="3018" y="5757"/>
                    <a:pt x="3155" y="5871"/>
                  </a:cubicBezTo>
                  <a:cubicBezTo>
                    <a:pt x="3250" y="5668"/>
                    <a:pt x="3262" y="5454"/>
                    <a:pt x="3393" y="5287"/>
                  </a:cubicBezTo>
                  <a:close/>
                  <a:moveTo>
                    <a:pt x="15466" y="1"/>
                  </a:moveTo>
                  <a:cubicBezTo>
                    <a:pt x="14454" y="632"/>
                    <a:pt x="13287" y="953"/>
                    <a:pt x="12132" y="1084"/>
                  </a:cubicBezTo>
                  <a:cubicBezTo>
                    <a:pt x="11299" y="1180"/>
                    <a:pt x="10466" y="1192"/>
                    <a:pt x="9632" y="1239"/>
                  </a:cubicBezTo>
                  <a:cubicBezTo>
                    <a:pt x="8900" y="1269"/>
                    <a:pt x="8165" y="1284"/>
                    <a:pt x="7430" y="1284"/>
                  </a:cubicBezTo>
                  <a:cubicBezTo>
                    <a:pt x="6694" y="1284"/>
                    <a:pt x="5959" y="1269"/>
                    <a:pt x="5227" y="1239"/>
                  </a:cubicBezTo>
                  <a:cubicBezTo>
                    <a:pt x="4227" y="1192"/>
                    <a:pt x="3227" y="1084"/>
                    <a:pt x="2250" y="894"/>
                  </a:cubicBezTo>
                  <a:cubicBezTo>
                    <a:pt x="1953" y="834"/>
                    <a:pt x="1679" y="727"/>
                    <a:pt x="1429" y="608"/>
                  </a:cubicBezTo>
                  <a:cubicBezTo>
                    <a:pt x="1191" y="1227"/>
                    <a:pt x="1095" y="1858"/>
                    <a:pt x="976" y="2501"/>
                  </a:cubicBezTo>
                  <a:cubicBezTo>
                    <a:pt x="726" y="3882"/>
                    <a:pt x="536" y="5287"/>
                    <a:pt x="286" y="6668"/>
                  </a:cubicBezTo>
                  <a:cubicBezTo>
                    <a:pt x="191" y="7204"/>
                    <a:pt x="24" y="7740"/>
                    <a:pt x="12" y="8288"/>
                  </a:cubicBezTo>
                  <a:cubicBezTo>
                    <a:pt x="0" y="8621"/>
                    <a:pt x="48" y="8942"/>
                    <a:pt x="48" y="9276"/>
                  </a:cubicBezTo>
                  <a:cubicBezTo>
                    <a:pt x="1572" y="9538"/>
                    <a:pt x="3119" y="9407"/>
                    <a:pt x="4667" y="9514"/>
                  </a:cubicBezTo>
                  <a:cubicBezTo>
                    <a:pt x="5608" y="9573"/>
                    <a:pt x="6560" y="9669"/>
                    <a:pt x="7501" y="9728"/>
                  </a:cubicBezTo>
                  <a:cubicBezTo>
                    <a:pt x="10057" y="9912"/>
                    <a:pt x="12624" y="10241"/>
                    <a:pt x="15180" y="10241"/>
                  </a:cubicBezTo>
                  <a:cubicBezTo>
                    <a:pt x="15268" y="10241"/>
                    <a:pt x="15355" y="10241"/>
                    <a:pt x="15442" y="10240"/>
                  </a:cubicBezTo>
                  <a:cubicBezTo>
                    <a:pt x="15494" y="10239"/>
                    <a:pt x="15546" y="10239"/>
                    <a:pt x="15599" y="10239"/>
                  </a:cubicBezTo>
                  <a:cubicBezTo>
                    <a:pt x="15759" y="10239"/>
                    <a:pt x="15921" y="10243"/>
                    <a:pt x="16084" y="10243"/>
                  </a:cubicBezTo>
                  <a:cubicBezTo>
                    <a:pt x="16462" y="10243"/>
                    <a:pt x="16840" y="10222"/>
                    <a:pt x="17205" y="10085"/>
                  </a:cubicBezTo>
                  <a:cubicBezTo>
                    <a:pt x="16955" y="8192"/>
                    <a:pt x="16859" y="6252"/>
                    <a:pt x="16526" y="4347"/>
                  </a:cubicBezTo>
                  <a:cubicBezTo>
                    <a:pt x="16264" y="2870"/>
                    <a:pt x="15907" y="1430"/>
                    <a:pt x="154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99"/>
            <p:cNvSpPr/>
            <p:nvPr/>
          </p:nvSpPr>
          <p:spPr>
            <a:xfrm>
              <a:off x="9514790" y="1091193"/>
              <a:ext cx="571050" cy="818861"/>
            </a:xfrm>
            <a:custGeom>
              <a:rect b="b" l="l" r="r" t="t"/>
              <a:pathLst>
                <a:path extrusionOk="0" h="25338" w="17670">
                  <a:moveTo>
                    <a:pt x="14586" y="406"/>
                  </a:moveTo>
                  <a:cubicBezTo>
                    <a:pt x="14753" y="1561"/>
                    <a:pt x="14991" y="2728"/>
                    <a:pt x="15288" y="3871"/>
                  </a:cubicBezTo>
                  <a:cubicBezTo>
                    <a:pt x="15360" y="4157"/>
                    <a:pt x="15419" y="4431"/>
                    <a:pt x="15515" y="4716"/>
                  </a:cubicBezTo>
                  <a:cubicBezTo>
                    <a:pt x="15586" y="4966"/>
                    <a:pt x="15717" y="5204"/>
                    <a:pt x="15812" y="5443"/>
                  </a:cubicBezTo>
                  <a:cubicBezTo>
                    <a:pt x="16015" y="5978"/>
                    <a:pt x="16169" y="6550"/>
                    <a:pt x="16289" y="7121"/>
                  </a:cubicBezTo>
                  <a:cubicBezTo>
                    <a:pt x="15955" y="7193"/>
                    <a:pt x="15634" y="7229"/>
                    <a:pt x="15312" y="7300"/>
                  </a:cubicBezTo>
                  <a:cubicBezTo>
                    <a:pt x="15241" y="6800"/>
                    <a:pt x="15277" y="6121"/>
                    <a:pt x="14657" y="6014"/>
                  </a:cubicBezTo>
                  <a:cubicBezTo>
                    <a:pt x="14465" y="5979"/>
                    <a:pt x="14268" y="5966"/>
                    <a:pt x="14069" y="5966"/>
                  </a:cubicBezTo>
                  <a:cubicBezTo>
                    <a:pt x="13588" y="5966"/>
                    <a:pt x="13096" y="6043"/>
                    <a:pt x="12633" y="6086"/>
                  </a:cubicBezTo>
                  <a:cubicBezTo>
                    <a:pt x="11943" y="6145"/>
                    <a:pt x="11228" y="6193"/>
                    <a:pt x="10514" y="6252"/>
                  </a:cubicBezTo>
                  <a:cubicBezTo>
                    <a:pt x="10312" y="6264"/>
                    <a:pt x="10073" y="6300"/>
                    <a:pt x="9943" y="6431"/>
                  </a:cubicBezTo>
                  <a:cubicBezTo>
                    <a:pt x="9776" y="6597"/>
                    <a:pt x="9823" y="6895"/>
                    <a:pt x="9859" y="7098"/>
                  </a:cubicBezTo>
                  <a:cubicBezTo>
                    <a:pt x="9883" y="7300"/>
                    <a:pt x="9919" y="7479"/>
                    <a:pt x="9931" y="7669"/>
                  </a:cubicBezTo>
                  <a:lnTo>
                    <a:pt x="9931" y="7752"/>
                  </a:lnTo>
                  <a:cubicBezTo>
                    <a:pt x="9919" y="7871"/>
                    <a:pt x="9871" y="7871"/>
                    <a:pt x="9764" y="7895"/>
                  </a:cubicBezTo>
                  <a:cubicBezTo>
                    <a:pt x="9681" y="7907"/>
                    <a:pt x="9573" y="7907"/>
                    <a:pt x="9478" y="7907"/>
                  </a:cubicBezTo>
                  <a:cubicBezTo>
                    <a:pt x="9195" y="7925"/>
                    <a:pt x="8905" y="7956"/>
                    <a:pt x="8614" y="7956"/>
                  </a:cubicBezTo>
                  <a:cubicBezTo>
                    <a:pt x="8513" y="7956"/>
                    <a:pt x="8412" y="7952"/>
                    <a:pt x="8311" y="7943"/>
                  </a:cubicBezTo>
                  <a:cubicBezTo>
                    <a:pt x="8145" y="7395"/>
                    <a:pt x="8192" y="6800"/>
                    <a:pt x="7978" y="6252"/>
                  </a:cubicBezTo>
                  <a:cubicBezTo>
                    <a:pt x="7918" y="6086"/>
                    <a:pt x="7835" y="5895"/>
                    <a:pt x="7657" y="5847"/>
                  </a:cubicBezTo>
                  <a:cubicBezTo>
                    <a:pt x="7486" y="5803"/>
                    <a:pt x="7297" y="5791"/>
                    <a:pt x="7110" y="5791"/>
                  </a:cubicBezTo>
                  <a:cubicBezTo>
                    <a:pt x="6997" y="5791"/>
                    <a:pt x="6883" y="5795"/>
                    <a:pt x="6775" y="5800"/>
                  </a:cubicBezTo>
                  <a:cubicBezTo>
                    <a:pt x="6144" y="5800"/>
                    <a:pt x="5537" y="5907"/>
                    <a:pt x="4918" y="6002"/>
                  </a:cubicBezTo>
                  <a:cubicBezTo>
                    <a:pt x="4275" y="6097"/>
                    <a:pt x="3632" y="6145"/>
                    <a:pt x="3013" y="6312"/>
                  </a:cubicBezTo>
                  <a:cubicBezTo>
                    <a:pt x="2977" y="6312"/>
                    <a:pt x="2965" y="6336"/>
                    <a:pt x="2965" y="6371"/>
                  </a:cubicBezTo>
                  <a:cubicBezTo>
                    <a:pt x="2930" y="6788"/>
                    <a:pt x="2989" y="7205"/>
                    <a:pt x="2989" y="7621"/>
                  </a:cubicBezTo>
                  <a:cubicBezTo>
                    <a:pt x="2608" y="7645"/>
                    <a:pt x="2203" y="7669"/>
                    <a:pt x="1822" y="7693"/>
                  </a:cubicBezTo>
                  <a:cubicBezTo>
                    <a:pt x="2180" y="6538"/>
                    <a:pt x="2596" y="5371"/>
                    <a:pt x="2930" y="4192"/>
                  </a:cubicBezTo>
                  <a:cubicBezTo>
                    <a:pt x="3263" y="3049"/>
                    <a:pt x="3549" y="1906"/>
                    <a:pt x="3906" y="775"/>
                  </a:cubicBezTo>
                  <a:cubicBezTo>
                    <a:pt x="4061" y="1335"/>
                    <a:pt x="4299" y="1871"/>
                    <a:pt x="4585" y="2395"/>
                  </a:cubicBezTo>
                  <a:cubicBezTo>
                    <a:pt x="4870" y="2918"/>
                    <a:pt x="5085" y="3526"/>
                    <a:pt x="5323" y="4121"/>
                  </a:cubicBezTo>
                  <a:cubicBezTo>
                    <a:pt x="5275" y="4121"/>
                    <a:pt x="5240" y="4169"/>
                    <a:pt x="5275" y="4216"/>
                  </a:cubicBezTo>
                  <a:cubicBezTo>
                    <a:pt x="5335" y="4288"/>
                    <a:pt x="5382" y="4407"/>
                    <a:pt x="5466" y="4454"/>
                  </a:cubicBezTo>
                  <a:cubicBezTo>
                    <a:pt x="5537" y="4478"/>
                    <a:pt x="5680" y="4466"/>
                    <a:pt x="5752" y="4478"/>
                  </a:cubicBezTo>
                  <a:cubicBezTo>
                    <a:pt x="5859" y="4490"/>
                    <a:pt x="5954" y="4514"/>
                    <a:pt x="6073" y="4526"/>
                  </a:cubicBezTo>
                  <a:cubicBezTo>
                    <a:pt x="6466" y="4573"/>
                    <a:pt x="6847" y="4645"/>
                    <a:pt x="7252" y="4693"/>
                  </a:cubicBezTo>
                  <a:cubicBezTo>
                    <a:pt x="7979" y="4767"/>
                    <a:pt x="8696" y="4813"/>
                    <a:pt x="9421" y="4813"/>
                  </a:cubicBezTo>
                  <a:cubicBezTo>
                    <a:pt x="9503" y="4813"/>
                    <a:pt x="9586" y="4813"/>
                    <a:pt x="9669" y="4812"/>
                  </a:cubicBezTo>
                  <a:cubicBezTo>
                    <a:pt x="10062" y="4788"/>
                    <a:pt x="10466" y="4776"/>
                    <a:pt x="10883" y="4776"/>
                  </a:cubicBezTo>
                  <a:lnTo>
                    <a:pt x="11431" y="4776"/>
                  </a:lnTo>
                  <a:cubicBezTo>
                    <a:pt x="11574" y="4776"/>
                    <a:pt x="11669" y="4776"/>
                    <a:pt x="11776" y="4704"/>
                  </a:cubicBezTo>
                  <a:cubicBezTo>
                    <a:pt x="12014" y="4526"/>
                    <a:pt x="12193" y="4216"/>
                    <a:pt x="12359" y="3978"/>
                  </a:cubicBezTo>
                  <a:cubicBezTo>
                    <a:pt x="12586" y="3645"/>
                    <a:pt x="12788" y="3323"/>
                    <a:pt x="13002" y="2990"/>
                  </a:cubicBezTo>
                  <a:cubicBezTo>
                    <a:pt x="13443" y="2264"/>
                    <a:pt x="13860" y="1514"/>
                    <a:pt x="14288" y="787"/>
                  </a:cubicBezTo>
                  <a:cubicBezTo>
                    <a:pt x="14384" y="656"/>
                    <a:pt x="14455" y="502"/>
                    <a:pt x="14586" y="406"/>
                  </a:cubicBezTo>
                  <a:close/>
                  <a:moveTo>
                    <a:pt x="7261" y="6053"/>
                  </a:moveTo>
                  <a:cubicBezTo>
                    <a:pt x="7399" y="6053"/>
                    <a:pt x="7540" y="6069"/>
                    <a:pt x="7609" y="6145"/>
                  </a:cubicBezTo>
                  <a:cubicBezTo>
                    <a:pt x="7680" y="6240"/>
                    <a:pt x="7716" y="6383"/>
                    <a:pt x="7740" y="6502"/>
                  </a:cubicBezTo>
                  <a:cubicBezTo>
                    <a:pt x="7787" y="6681"/>
                    <a:pt x="7823" y="6883"/>
                    <a:pt x="7847" y="7074"/>
                  </a:cubicBezTo>
                  <a:cubicBezTo>
                    <a:pt x="7895" y="7431"/>
                    <a:pt x="7930" y="7800"/>
                    <a:pt x="8038" y="8145"/>
                  </a:cubicBezTo>
                  <a:cubicBezTo>
                    <a:pt x="8038" y="8169"/>
                    <a:pt x="8073" y="8193"/>
                    <a:pt x="8097" y="8193"/>
                  </a:cubicBezTo>
                  <a:cubicBezTo>
                    <a:pt x="8264" y="8199"/>
                    <a:pt x="8433" y="8202"/>
                    <a:pt x="8602" y="8202"/>
                  </a:cubicBezTo>
                  <a:cubicBezTo>
                    <a:pt x="8770" y="8202"/>
                    <a:pt x="8936" y="8199"/>
                    <a:pt x="9097" y="8193"/>
                  </a:cubicBezTo>
                  <a:cubicBezTo>
                    <a:pt x="9264" y="8169"/>
                    <a:pt x="9419" y="8169"/>
                    <a:pt x="9609" y="8157"/>
                  </a:cubicBezTo>
                  <a:cubicBezTo>
                    <a:pt x="9728" y="8145"/>
                    <a:pt x="9931" y="8157"/>
                    <a:pt x="10050" y="8098"/>
                  </a:cubicBezTo>
                  <a:cubicBezTo>
                    <a:pt x="10216" y="8026"/>
                    <a:pt x="10228" y="7764"/>
                    <a:pt x="10228" y="7610"/>
                  </a:cubicBezTo>
                  <a:cubicBezTo>
                    <a:pt x="10228" y="7324"/>
                    <a:pt x="10121" y="7038"/>
                    <a:pt x="10121" y="6752"/>
                  </a:cubicBezTo>
                  <a:cubicBezTo>
                    <a:pt x="10121" y="6657"/>
                    <a:pt x="10121" y="6574"/>
                    <a:pt x="10228" y="6538"/>
                  </a:cubicBezTo>
                  <a:cubicBezTo>
                    <a:pt x="10300" y="6502"/>
                    <a:pt x="10395" y="6502"/>
                    <a:pt x="10466" y="6490"/>
                  </a:cubicBezTo>
                  <a:cubicBezTo>
                    <a:pt x="10645" y="6455"/>
                    <a:pt x="10835" y="6443"/>
                    <a:pt x="11014" y="6431"/>
                  </a:cubicBezTo>
                  <a:cubicBezTo>
                    <a:pt x="11359" y="6395"/>
                    <a:pt x="11681" y="6371"/>
                    <a:pt x="12026" y="6359"/>
                  </a:cubicBezTo>
                  <a:cubicBezTo>
                    <a:pt x="12693" y="6312"/>
                    <a:pt x="13383" y="6216"/>
                    <a:pt x="14050" y="6205"/>
                  </a:cubicBezTo>
                  <a:cubicBezTo>
                    <a:pt x="14118" y="6205"/>
                    <a:pt x="14188" y="6203"/>
                    <a:pt x="14258" y="6203"/>
                  </a:cubicBezTo>
                  <a:cubicBezTo>
                    <a:pt x="14398" y="6203"/>
                    <a:pt x="14538" y="6209"/>
                    <a:pt x="14657" y="6240"/>
                  </a:cubicBezTo>
                  <a:cubicBezTo>
                    <a:pt x="14860" y="6300"/>
                    <a:pt x="14919" y="6478"/>
                    <a:pt x="14943" y="6657"/>
                  </a:cubicBezTo>
                  <a:cubicBezTo>
                    <a:pt x="15003" y="6955"/>
                    <a:pt x="14955" y="7252"/>
                    <a:pt x="15146" y="7514"/>
                  </a:cubicBezTo>
                  <a:cubicBezTo>
                    <a:pt x="15157" y="7550"/>
                    <a:pt x="15181" y="7550"/>
                    <a:pt x="15205" y="7550"/>
                  </a:cubicBezTo>
                  <a:cubicBezTo>
                    <a:pt x="15586" y="7490"/>
                    <a:pt x="15967" y="7431"/>
                    <a:pt x="16360" y="7336"/>
                  </a:cubicBezTo>
                  <a:cubicBezTo>
                    <a:pt x="16408" y="7562"/>
                    <a:pt x="16467" y="7788"/>
                    <a:pt x="16491" y="7991"/>
                  </a:cubicBezTo>
                  <a:cubicBezTo>
                    <a:pt x="16336" y="8002"/>
                    <a:pt x="16169" y="8002"/>
                    <a:pt x="16015" y="8002"/>
                  </a:cubicBezTo>
                  <a:cubicBezTo>
                    <a:pt x="15943" y="8002"/>
                    <a:pt x="15854" y="7992"/>
                    <a:pt x="15767" y="7992"/>
                  </a:cubicBezTo>
                  <a:cubicBezTo>
                    <a:pt x="15694" y="7992"/>
                    <a:pt x="15622" y="7999"/>
                    <a:pt x="15562" y="8026"/>
                  </a:cubicBezTo>
                  <a:cubicBezTo>
                    <a:pt x="15407" y="8098"/>
                    <a:pt x="15443" y="8276"/>
                    <a:pt x="15419" y="8419"/>
                  </a:cubicBezTo>
                  <a:lnTo>
                    <a:pt x="15419" y="9395"/>
                  </a:lnTo>
                  <a:cubicBezTo>
                    <a:pt x="15419" y="9574"/>
                    <a:pt x="15407" y="9765"/>
                    <a:pt x="15384" y="9943"/>
                  </a:cubicBezTo>
                  <a:cubicBezTo>
                    <a:pt x="15360" y="10015"/>
                    <a:pt x="15348" y="10110"/>
                    <a:pt x="15324" y="10169"/>
                  </a:cubicBezTo>
                  <a:cubicBezTo>
                    <a:pt x="15277" y="10253"/>
                    <a:pt x="15169" y="10300"/>
                    <a:pt x="15086" y="10348"/>
                  </a:cubicBezTo>
                  <a:cubicBezTo>
                    <a:pt x="14800" y="10467"/>
                    <a:pt x="14491" y="10491"/>
                    <a:pt x="14193" y="10538"/>
                  </a:cubicBezTo>
                  <a:cubicBezTo>
                    <a:pt x="13812" y="10598"/>
                    <a:pt x="13443" y="10622"/>
                    <a:pt x="13062" y="10658"/>
                  </a:cubicBezTo>
                  <a:cubicBezTo>
                    <a:pt x="12526" y="10711"/>
                    <a:pt x="11970" y="10758"/>
                    <a:pt x="11424" y="10758"/>
                  </a:cubicBezTo>
                  <a:cubicBezTo>
                    <a:pt x="11243" y="10758"/>
                    <a:pt x="11062" y="10753"/>
                    <a:pt x="10883" y="10741"/>
                  </a:cubicBezTo>
                  <a:cubicBezTo>
                    <a:pt x="10705" y="10729"/>
                    <a:pt x="10585" y="10705"/>
                    <a:pt x="10514" y="10538"/>
                  </a:cubicBezTo>
                  <a:cubicBezTo>
                    <a:pt x="10454" y="10384"/>
                    <a:pt x="10395" y="10241"/>
                    <a:pt x="10335" y="10110"/>
                  </a:cubicBezTo>
                  <a:cubicBezTo>
                    <a:pt x="10216" y="9788"/>
                    <a:pt x="10145" y="9491"/>
                    <a:pt x="10157" y="9169"/>
                  </a:cubicBezTo>
                  <a:cubicBezTo>
                    <a:pt x="10169" y="9003"/>
                    <a:pt x="10181" y="8753"/>
                    <a:pt x="9966" y="8753"/>
                  </a:cubicBezTo>
                  <a:cubicBezTo>
                    <a:pt x="9788" y="8753"/>
                    <a:pt x="9621" y="8800"/>
                    <a:pt x="9442" y="8812"/>
                  </a:cubicBezTo>
                  <a:cubicBezTo>
                    <a:pt x="9264" y="8824"/>
                    <a:pt x="9085" y="8824"/>
                    <a:pt x="8907" y="8824"/>
                  </a:cubicBezTo>
                  <a:cubicBezTo>
                    <a:pt x="8788" y="8824"/>
                    <a:pt x="8669" y="8819"/>
                    <a:pt x="8549" y="8819"/>
                  </a:cubicBezTo>
                  <a:cubicBezTo>
                    <a:pt x="8490" y="8819"/>
                    <a:pt x="8430" y="8820"/>
                    <a:pt x="8371" y="8824"/>
                  </a:cubicBezTo>
                  <a:cubicBezTo>
                    <a:pt x="8299" y="8836"/>
                    <a:pt x="8192" y="8860"/>
                    <a:pt x="8145" y="8931"/>
                  </a:cubicBezTo>
                  <a:cubicBezTo>
                    <a:pt x="8085" y="9014"/>
                    <a:pt x="8121" y="9169"/>
                    <a:pt x="8097" y="9276"/>
                  </a:cubicBezTo>
                  <a:cubicBezTo>
                    <a:pt x="8085" y="9455"/>
                    <a:pt x="8085" y="9645"/>
                    <a:pt x="8038" y="9824"/>
                  </a:cubicBezTo>
                  <a:cubicBezTo>
                    <a:pt x="8002" y="10015"/>
                    <a:pt x="7895" y="10110"/>
                    <a:pt x="7704" y="10169"/>
                  </a:cubicBezTo>
                  <a:cubicBezTo>
                    <a:pt x="7537" y="10205"/>
                    <a:pt x="7371" y="10241"/>
                    <a:pt x="7204" y="10265"/>
                  </a:cubicBezTo>
                  <a:cubicBezTo>
                    <a:pt x="6835" y="10324"/>
                    <a:pt x="6466" y="10360"/>
                    <a:pt x="6097" y="10384"/>
                  </a:cubicBezTo>
                  <a:cubicBezTo>
                    <a:pt x="5532" y="10425"/>
                    <a:pt x="4955" y="10478"/>
                    <a:pt x="4379" y="10478"/>
                  </a:cubicBezTo>
                  <a:cubicBezTo>
                    <a:pt x="4130" y="10478"/>
                    <a:pt x="3880" y="10468"/>
                    <a:pt x="3632" y="10443"/>
                  </a:cubicBezTo>
                  <a:cubicBezTo>
                    <a:pt x="3549" y="10431"/>
                    <a:pt x="3430" y="10431"/>
                    <a:pt x="3358" y="10372"/>
                  </a:cubicBezTo>
                  <a:cubicBezTo>
                    <a:pt x="3311" y="10324"/>
                    <a:pt x="3275" y="10253"/>
                    <a:pt x="3263" y="10193"/>
                  </a:cubicBezTo>
                  <a:cubicBezTo>
                    <a:pt x="3215" y="10062"/>
                    <a:pt x="3180" y="9943"/>
                    <a:pt x="3132" y="9812"/>
                  </a:cubicBezTo>
                  <a:cubicBezTo>
                    <a:pt x="2989" y="9395"/>
                    <a:pt x="2954" y="8967"/>
                    <a:pt x="3037" y="8526"/>
                  </a:cubicBezTo>
                  <a:cubicBezTo>
                    <a:pt x="3061" y="8502"/>
                    <a:pt x="3025" y="8455"/>
                    <a:pt x="2977" y="8455"/>
                  </a:cubicBezTo>
                  <a:cubicBezTo>
                    <a:pt x="2918" y="8452"/>
                    <a:pt x="2858" y="8451"/>
                    <a:pt x="2799" y="8451"/>
                  </a:cubicBezTo>
                  <a:cubicBezTo>
                    <a:pt x="2382" y="8451"/>
                    <a:pt x="1965" y="8514"/>
                    <a:pt x="1549" y="8514"/>
                  </a:cubicBezTo>
                  <a:cubicBezTo>
                    <a:pt x="1584" y="8372"/>
                    <a:pt x="1608" y="8193"/>
                    <a:pt x="1691" y="8050"/>
                  </a:cubicBezTo>
                  <a:cubicBezTo>
                    <a:pt x="1691" y="7979"/>
                    <a:pt x="1727" y="7955"/>
                    <a:pt x="1822" y="7955"/>
                  </a:cubicBezTo>
                  <a:cubicBezTo>
                    <a:pt x="1870" y="7955"/>
                    <a:pt x="1906" y="7931"/>
                    <a:pt x="1953" y="7931"/>
                  </a:cubicBezTo>
                  <a:cubicBezTo>
                    <a:pt x="2049" y="7931"/>
                    <a:pt x="2120" y="7919"/>
                    <a:pt x="2203" y="7919"/>
                  </a:cubicBezTo>
                  <a:cubicBezTo>
                    <a:pt x="2549" y="7907"/>
                    <a:pt x="2906" y="7895"/>
                    <a:pt x="3251" y="7848"/>
                  </a:cubicBezTo>
                  <a:cubicBezTo>
                    <a:pt x="3275" y="7848"/>
                    <a:pt x="3299" y="7812"/>
                    <a:pt x="3299" y="7788"/>
                  </a:cubicBezTo>
                  <a:cubicBezTo>
                    <a:pt x="3299" y="7371"/>
                    <a:pt x="3251" y="6955"/>
                    <a:pt x="3204" y="6538"/>
                  </a:cubicBezTo>
                  <a:cubicBezTo>
                    <a:pt x="3870" y="6383"/>
                    <a:pt x="4561" y="6347"/>
                    <a:pt x="5240" y="6205"/>
                  </a:cubicBezTo>
                  <a:cubicBezTo>
                    <a:pt x="5632" y="6133"/>
                    <a:pt x="6037" y="6086"/>
                    <a:pt x="6418" y="6074"/>
                  </a:cubicBezTo>
                  <a:cubicBezTo>
                    <a:pt x="6609" y="6062"/>
                    <a:pt x="6787" y="6062"/>
                    <a:pt x="6990" y="6062"/>
                  </a:cubicBezTo>
                  <a:cubicBezTo>
                    <a:pt x="7060" y="6062"/>
                    <a:pt x="7160" y="6053"/>
                    <a:pt x="7261" y="6053"/>
                  </a:cubicBezTo>
                  <a:close/>
                  <a:moveTo>
                    <a:pt x="16515" y="8288"/>
                  </a:moveTo>
                  <a:cubicBezTo>
                    <a:pt x="16693" y="9241"/>
                    <a:pt x="16848" y="10217"/>
                    <a:pt x="16908" y="11181"/>
                  </a:cubicBezTo>
                  <a:cubicBezTo>
                    <a:pt x="16967" y="12027"/>
                    <a:pt x="16967" y="12920"/>
                    <a:pt x="16634" y="13729"/>
                  </a:cubicBezTo>
                  <a:cubicBezTo>
                    <a:pt x="16289" y="14503"/>
                    <a:pt x="15634" y="14991"/>
                    <a:pt x="14872" y="15349"/>
                  </a:cubicBezTo>
                  <a:cubicBezTo>
                    <a:pt x="14050" y="15730"/>
                    <a:pt x="13145" y="15944"/>
                    <a:pt x="12252" y="16027"/>
                  </a:cubicBezTo>
                  <a:cubicBezTo>
                    <a:pt x="11312" y="16134"/>
                    <a:pt x="10347" y="16170"/>
                    <a:pt x="9395" y="16194"/>
                  </a:cubicBezTo>
                  <a:cubicBezTo>
                    <a:pt x="8919" y="16206"/>
                    <a:pt x="8442" y="16242"/>
                    <a:pt x="7954" y="16242"/>
                  </a:cubicBezTo>
                  <a:cubicBezTo>
                    <a:pt x="7454" y="16242"/>
                    <a:pt x="6990" y="16206"/>
                    <a:pt x="6490" y="16194"/>
                  </a:cubicBezTo>
                  <a:cubicBezTo>
                    <a:pt x="5513" y="16170"/>
                    <a:pt x="4549" y="16134"/>
                    <a:pt x="3561" y="16003"/>
                  </a:cubicBezTo>
                  <a:cubicBezTo>
                    <a:pt x="3132" y="15944"/>
                    <a:pt x="2668" y="15896"/>
                    <a:pt x="2239" y="15765"/>
                  </a:cubicBezTo>
                  <a:cubicBezTo>
                    <a:pt x="2025" y="15706"/>
                    <a:pt x="1799" y="15611"/>
                    <a:pt x="1644" y="15468"/>
                  </a:cubicBezTo>
                  <a:cubicBezTo>
                    <a:pt x="1489" y="15337"/>
                    <a:pt x="1406" y="15134"/>
                    <a:pt x="1322" y="14956"/>
                  </a:cubicBezTo>
                  <a:cubicBezTo>
                    <a:pt x="894" y="13991"/>
                    <a:pt x="727" y="12967"/>
                    <a:pt x="822" y="11920"/>
                  </a:cubicBezTo>
                  <a:cubicBezTo>
                    <a:pt x="941" y="10896"/>
                    <a:pt x="1180" y="9824"/>
                    <a:pt x="1453" y="8800"/>
                  </a:cubicBezTo>
                  <a:cubicBezTo>
                    <a:pt x="1870" y="8764"/>
                    <a:pt x="2287" y="8753"/>
                    <a:pt x="2704" y="8729"/>
                  </a:cubicBezTo>
                  <a:lnTo>
                    <a:pt x="2704" y="8729"/>
                  </a:lnTo>
                  <a:cubicBezTo>
                    <a:pt x="2644" y="9276"/>
                    <a:pt x="2787" y="9800"/>
                    <a:pt x="2977" y="10300"/>
                  </a:cubicBezTo>
                  <a:cubicBezTo>
                    <a:pt x="3061" y="10479"/>
                    <a:pt x="3120" y="10610"/>
                    <a:pt x="3311" y="10669"/>
                  </a:cubicBezTo>
                  <a:cubicBezTo>
                    <a:pt x="3549" y="10753"/>
                    <a:pt x="3799" y="10753"/>
                    <a:pt x="4037" y="10753"/>
                  </a:cubicBezTo>
                  <a:cubicBezTo>
                    <a:pt x="4106" y="10754"/>
                    <a:pt x="4175" y="10755"/>
                    <a:pt x="4244" y="10755"/>
                  </a:cubicBezTo>
                  <a:cubicBezTo>
                    <a:pt x="4828" y="10755"/>
                    <a:pt x="5404" y="10712"/>
                    <a:pt x="5990" y="10669"/>
                  </a:cubicBezTo>
                  <a:cubicBezTo>
                    <a:pt x="6585" y="10634"/>
                    <a:pt x="7204" y="10586"/>
                    <a:pt x="7787" y="10419"/>
                  </a:cubicBezTo>
                  <a:cubicBezTo>
                    <a:pt x="8371" y="10253"/>
                    <a:pt x="8359" y="9622"/>
                    <a:pt x="8371" y="9110"/>
                  </a:cubicBezTo>
                  <a:cubicBezTo>
                    <a:pt x="8481" y="9112"/>
                    <a:pt x="8590" y="9114"/>
                    <a:pt x="8700" y="9114"/>
                  </a:cubicBezTo>
                  <a:cubicBezTo>
                    <a:pt x="9078" y="9114"/>
                    <a:pt x="9454" y="9096"/>
                    <a:pt x="9823" y="9050"/>
                  </a:cubicBezTo>
                  <a:lnTo>
                    <a:pt x="9823" y="9050"/>
                  </a:lnTo>
                  <a:cubicBezTo>
                    <a:pt x="9812" y="9360"/>
                    <a:pt x="9812" y="9645"/>
                    <a:pt x="9919" y="9931"/>
                  </a:cubicBezTo>
                  <a:cubicBezTo>
                    <a:pt x="9978" y="10098"/>
                    <a:pt x="10038" y="10241"/>
                    <a:pt x="10097" y="10396"/>
                  </a:cubicBezTo>
                  <a:cubicBezTo>
                    <a:pt x="10157" y="10527"/>
                    <a:pt x="10204" y="10705"/>
                    <a:pt x="10288" y="10824"/>
                  </a:cubicBezTo>
                  <a:cubicBezTo>
                    <a:pt x="10407" y="10967"/>
                    <a:pt x="10621" y="11027"/>
                    <a:pt x="10812" y="11050"/>
                  </a:cubicBezTo>
                  <a:cubicBezTo>
                    <a:pt x="10958" y="11060"/>
                    <a:pt x="11101" y="11064"/>
                    <a:pt x="11245" y="11064"/>
                  </a:cubicBezTo>
                  <a:cubicBezTo>
                    <a:pt x="11441" y="11064"/>
                    <a:pt x="11636" y="11057"/>
                    <a:pt x="11836" y="11050"/>
                  </a:cubicBezTo>
                  <a:cubicBezTo>
                    <a:pt x="12550" y="11015"/>
                    <a:pt x="13276" y="10955"/>
                    <a:pt x="13979" y="10848"/>
                  </a:cubicBezTo>
                  <a:cubicBezTo>
                    <a:pt x="14276" y="10800"/>
                    <a:pt x="14586" y="10777"/>
                    <a:pt x="14884" y="10693"/>
                  </a:cubicBezTo>
                  <a:cubicBezTo>
                    <a:pt x="15110" y="10634"/>
                    <a:pt x="15348" y="10550"/>
                    <a:pt x="15503" y="10360"/>
                  </a:cubicBezTo>
                  <a:cubicBezTo>
                    <a:pt x="15681" y="10122"/>
                    <a:pt x="15681" y="9693"/>
                    <a:pt x="15681" y="9407"/>
                  </a:cubicBezTo>
                  <a:cubicBezTo>
                    <a:pt x="15693" y="9038"/>
                    <a:pt x="15658" y="8681"/>
                    <a:pt x="15681" y="8312"/>
                  </a:cubicBezTo>
                  <a:cubicBezTo>
                    <a:pt x="15955" y="8312"/>
                    <a:pt x="16229" y="8312"/>
                    <a:pt x="16515" y="8288"/>
                  </a:cubicBezTo>
                  <a:close/>
                  <a:moveTo>
                    <a:pt x="14671" y="1"/>
                  </a:moveTo>
                  <a:cubicBezTo>
                    <a:pt x="14435" y="1"/>
                    <a:pt x="14308" y="186"/>
                    <a:pt x="14169" y="371"/>
                  </a:cubicBezTo>
                  <a:cubicBezTo>
                    <a:pt x="13681" y="1180"/>
                    <a:pt x="13217" y="2014"/>
                    <a:pt x="12729" y="2811"/>
                  </a:cubicBezTo>
                  <a:cubicBezTo>
                    <a:pt x="12490" y="3204"/>
                    <a:pt x="12240" y="3585"/>
                    <a:pt x="11967" y="3966"/>
                  </a:cubicBezTo>
                  <a:cubicBezTo>
                    <a:pt x="11907" y="4050"/>
                    <a:pt x="11836" y="4145"/>
                    <a:pt x="11776" y="4228"/>
                  </a:cubicBezTo>
                  <a:cubicBezTo>
                    <a:pt x="11669" y="4359"/>
                    <a:pt x="11633" y="4442"/>
                    <a:pt x="11455" y="4442"/>
                  </a:cubicBezTo>
                  <a:cubicBezTo>
                    <a:pt x="11193" y="4442"/>
                    <a:pt x="10943" y="4442"/>
                    <a:pt x="10681" y="4454"/>
                  </a:cubicBezTo>
                  <a:cubicBezTo>
                    <a:pt x="10169" y="4466"/>
                    <a:pt x="9645" y="4502"/>
                    <a:pt x="9145" y="4502"/>
                  </a:cubicBezTo>
                  <a:cubicBezTo>
                    <a:pt x="8633" y="4478"/>
                    <a:pt x="8121" y="4454"/>
                    <a:pt x="7609" y="4407"/>
                  </a:cubicBezTo>
                  <a:cubicBezTo>
                    <a:pt x="7109" y="4359"/>
                    <a:pt x="6597" y="4288"/>
                    <a:pt x="6097" y="4216"/>
                  </a:cubicBezTo>
                  <a:cubicBezTo>
                    <a:pt x="5990" y="4204"/>
                    <a:pt x="5835" y="4204"/>
                    <a:pt x="5740" y="4157"/>
                  </a:cubicBezTo>
                  <a:cubicBezTo>
                    <a:pt x="5632" y="4109"/>
                    <a:pt x="5585" y="3966"/>
                    <a:pt x="5537" y="3871"/>
                  </a:cubicBezTo>
                  <a:cubicBezTo>
                    <a:pt x="5442" y="3633"/>
                    <a:pt x="5347" y="3383"/>
                    <a:pt x="5263" y="3133"/>
                  </a:cubicBezTo>
                  <a:cubicBezTo>
                    <a:pt x="5085" y="2668"/>
                    <a:pt x="4823" y="2216"/>
                    <a:pt x="4609" y="1775"/>
                  </a:cubicBezTo>
                  <a:cubicBezTo>
                    <a:pt x="4466" y="1525"/>
                    <a:pt x="4347" y="1252"/>
                    <a:pt x="4263" y="990"/>
                  </a:cubicBezTo>
                  <a:cubicBezTo>
                    <a:pt x="4192" y="728"/>
                    <a:pt x="4144" y="478"/>
                    <a:pt x="4049" y="228"/>
                  </a:cubicBezTo>
                  <a:cubicBezTo>
                    <a:pt x="4049" y="216"/>
                    <a:pt x="4025" y="180"/>
                    <a:pt x="3989" y="180"/>
                  </a:cubicBezTo>
                  <a:cubicBezTo>
                    <a:pt x="3906" y="192"/>
                    <a:pt x="3811" y="180"/>
                    <a:pt x="3751" y="251"/>
                  </a:cubicBezTo>
                  <a:cubicBezTo>
                    <a:pt x="3656" y="371"/>
                    <a:pt x="3608" y="609"/>
                    <a:pt x="3561" y="763"/>
                  </a:cubicBezTo>
                  <a:cubicBezTo>
                    <a:pt x="3430" y="1144"/>
                    <a:pt x="3335" y="1549"/>
                    <a:pt x="3239" y="1954"/>
                  </a:cubicBezTo>
                  <a:cubicBezTo>
                    <a:pt x="3001" y="2788"/>
                    <a:pt x="2775" y="3621"/>
                    <a:pt x="2537" y="4454"/>
                  </a:cubicBezTo>
                  <a:cubicBezTo>
                    <a:pt x="2049" y="6086"/>
                    <a:pt x="1418" y="7693"/>
                    <a:pt x="1013" y="9360"/>
                  </a:cubicBezTo>
                  <a:cubicBezTo>
                    <a:pt x="822" y="10169"/>
                    <a:pt x="656" y="11003"/>
                    <a:pt x="584" y="11824"/>
                  </a:cubicBezTo>
                  <a:cubicBezTo>
                    <a:pt x="501" y="12634"/>
                    <a:pt x="560" y="13444"/>
                    <a:pt x="775" y="14229"/>
                  </a:cubicBezTo>
                  <a:cubicBezTo>
                    <a:pt x="882" y="14575"/>
                    <a:pt x="1001" y="14932"/>
                    <a:pt x="1168" y="15241"/>
                  </a:cubicBezTo>
                  <a:cubicBezTo>
                    <a:pt x="1203" y="15313"/>
                    <a:pt x="1239" y="15396"/>
                    <a:pt x="1287" y="15468"/>
                  </a:cubicBezTo>
                  <a:cubicBezTo>
                    <a:pt x="1310" y="15527"/>
                    <a:pt x="1418" y="15611"/>
                    <a:pt x="1430" y="15670"/>
                  </a:cubicBezTo>
                  <a:cubicBezTo>
                    <a:pt x="1465" y="15753"/>
                    <a:pt x="1406" y="15849"/>
                    <a:pt x="1370" y="15932"/>
                  </a:cubicBezTo>
                  <a:cubicBezTo>
                    <a:pt x="1346" y="16027"/>
                    <a:pt x="1310" y="16146"/>
                    <a:pt x="1287" y="16253"/>
                  </a:cubicBezTo>
                  <a:cubicBezTo>
                    <a:pt x="1072" y="17063"/>
                    <a:pt x="953" y="17897"/>
                    <a:pt x="822" y="18706"/>
                  </a:cubicBezTo>
                  <a:cubicBezTo>
                    <a:pt x="656" y="19659"/>
                    <a:pt x="513" y="20635"/>
                    <a:pt x="346" y="21587"/>
                  </a:cubicBezTo>
                  <a:cubicBezTo>
                    <a:pt x="263" y="22076"/>
                    <a:pt x="132" y="22552"/>
                    <a:pt x="60" y="23040"/>
                  </a:cubicBezTo>
                  <a:cubicBezTo>
                    <a:pt x="1" y="23504"/>
                    <a:pt x="37" y="23969"/>
                    <a:pt x="60" y="24421"/>
                  </a:cubicBezTo>
                  <a:cubicBezTo>
                    <a:pt x="48" y="24469"/>
                    <a:pt x="60" y="24504"/>
                    <a:pt x="96" y="24504"/>
                  </a:cubicBezTo>
                  <a:cubicBezTo>
                    <a:pt x="156" y="24504"/>
                    <a:pt x="215" y="24516"/>
                    <a:pt x="275" y="24516"/>
                  </a:cubicBezTo>
                  <a:cubicBezTo>
                    <a:pt x="298" y="24516"/>
                    <a:pt x="334" y="24481"/>
                    <a:pt x="334" y="24457"/>
                  </a:cubicBezTo>
                  <a:cubicBezTo>
                    <a:pt x="334" y="24076"/>
                    <a:pt x="287" y="23707"/>
                    <a:pt x="322" y="23338"/>
                  </a:cubicBezTo>
                  <a:cubicBezTo>
                    <a:pt x="346" y="22980"/>
                    <a:pt x="418" y="22623"/>
                    <a:pt x="501" y="22266"/>
                  </a:cubicBezTo>
                  <a:cubicBezTo>
                    <a:pt x="644" y="21552"/>
                    <a:pt x="763" y="20825"/>
                    <a:pt x="882" y="20111"/>
                  </a:cubicBezTo>
                  <a:lnTo>
                    <a:pt x="1239" y="17920"/>
                  </a:lnTo>
                  <a:cubicBezTo>
                    <a:pt x="1358" y="17242"/>
                    <a:pt x="1465" y="16539"/>
                    <a:pt x="1703" y="15872"/>
                  </a:cubicBezTo>
                  <a:cubicBezTo>
                    <a:pt x="2501" y="16230"/>
                    <a:pt x="3430" y="16301"/>
                    <a:pt x="4287" y="16384"/>
                  </a:cubicBezTo>
                  <a:cubicBezTo>
                    <a:pt x="5275" y="16480"/>
                    <a:pt x="6275" y="16503"/>
                    <a:pt x="7252" y="16527"/>
                  </a:cubicBezTo>
                  <a:cubicBezTo>
                    <a:pt x="7384" y="16529"/>
                    <a:pt x="7516" y="16530"/>
                    <a:pt x="7648" y="16530"/>
                  </a:cubicBezTo>
                  <a:cubicBezTo>
                    <a:pt x="8502" y="16530"/>
                    <a:pt x="9349" y="16499"/>
                    <a:pt x="10204" y="16468"/>
                  </a:cubicBezTo>
                  <a:cubicBezTo>
                    <a:pt x="11157" y="16420"/>
                    <a:pt x="12086" y="16408"/>
                    <a:pt x="13026" y="16230"/>
                  </a:cubicBezTo>
                  <a:cubicBezTo>
                    <a:pt x="13955" y="16063"/>
                    <a:pt x="14860" y="15753"/>
                    <a:pt x="15658" y="15277"/>
                  </a:cubicBezTo>
                  <a:cubicBezTo>
                    <a:pt x="16050" y="16527"/>
                    <a:pt x="16372" y="17801"/>
                    <a:pt x="16610" y="19087"/>
                  </a:cubicBezTo>
                  <a:cubicBezTo>
                    <a:pt x="16848" y="20409"/>
                    <a:pt x="17003" y="21742"/>
                    <a:pt x="17134" y="23088"/>
                  </a:cubicBezTo>
                  <a:cubicBezTo>
                    <a:pt x="17205" y="23826"/>
                    <a:pt x="17289" y="24564"/>
                    <a:pt x="17384" y="25290"/>
                  </a:cubicBezTo>
                  <a:cubicBezTo>
                    <a:pt x="17384" y="25314"/>
                    <a:pt x="17432" y="25338"/>
                    <a:pt x="17467" y="25338"/>
                  </a:cubicBezTo>
                  <a:cubicBezTo>
                    <a:pt x="17527" y="25314"/>
                    <a:pt x="17586" y="25314"/>
                    <a:pt x="17622" y="25302"/>
                  </a:cubicBezTo>
                  <a:cubicBezTo>
                    <a:pt x="17646" y="25302"/>
                    <a:pt x="17670" y="25278"/>
                    <a:pt x="17670" y="25243"/>
                  </a:cubicBezTo>
                  <a:cubicBezTo>
                    <a:pt x="17503" y="23873"/>
                    <a:pt x="17408" y="22504"/>
                    <a:pt x="17229" y="21135"/>
                  </a:cubicBezTo>
                  <a:cubicBezTo>
                    <a:pt x="17062" y="19825"/>
                    <a:pt x="16836" y="18528"/>
                    <a:pt x="16527" y="17254"/>
                  </a:cubicBezTo>
                  <a:cubicBezTo>
                    <a:pt x="16348" y="16527"/>
                    <a:pt x="16158" y="15813"/>
                    <a:pt x="15919" y="15110"/>
                  </a:cubicBezTo>
                  <a:cubicBezTo>
                    <a:pt x="16241" y="14860"/>
                    <a:pt x="16539" y="14563"/>
                    <a:pt x="16753" y="14206"/>
                  </a:cubicBezTo>
                  <a:cubicBezTo>
                    <a:pt x="16991" y="13801"/>
                    <a:pt x="17122" y="13325"/>
                    <a:pt x="17193" y="12848"/>
                  </a:cubicBezTo>
                  <a:cubicBezTo>
                    <a:pt x="17348" y="11836"/>
                    <a:pt x="17205" y="10777"/>
                    <a:pt x="17074" y="9765"/>
                  </a:cubicBezTo>
                  <a:cubicBezTo>
                    <a:pt x="16931" y="8681"/>
                    <a:pt x="16717" y="7598"/>
                    <a:pt x="16455" y="6526"/>
                  </a:cubicBezTo>
                  <a:cubicBezTo>
                    <a:pt x="16312" y="6026"/>
                    <a:pt x="16181" y="5538"/>
                    <a:pt x="15979" y="5074"/>
                  </a:cubicBezTo>
                  <a:cubicBezTo>
                    <a:pt x="15753" y="4562"/>
                    <a:pt x="15622" y="4002"/>
                    <a:pt x="15479" y="3454"/>
                  </a:cubicBezTo>
                  <a:cubicBezTo>
                    <a:pt x="15336" y="2847"/>
                    <a:pt x="15205" y="2240"/>
                    <a:pt x="15086" y="1621"/>
                  </a:cubicBezTo>
                  <a:cubicBezTo>
                    <a:pt x="15026" y="1347"/>
                    <a:pt x="14979" y="1061"/>
                    <a:pt x="14931" y="775"/>
                  </a:cubicBezTo>
                  <a:cubicBezTo>
                    <a:pt x="14907" y="525"/>
                    <a:pt x="14848" y="275"/>
                    <a:pt x="14741" y="37"/>
                  </a:cubicBezTo>
                  <a:cubicBezTo>
                    <a:pt x="14729" y="13"/>
                    <a:pt x="14705" y="1"/>
                    <a:pt x="14693" y="1"/>
                  </a:cubicBezTo>
                  <a:cubicBezTo>
                    <a:pt x="14686" y="1"/>
                    <a:pt x="14678" y="1"/>
                    <a:pt x="14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9"/>
            <p:cNvSpPr/>
            <p:nvPr/>
          </p:nvSpPr>
          <p:spPr>
            <a:xfrm>
              <a:off x="9633689" y="1310117"/>
              <a:ext cx="120867" cy="99796"/>
            </a:xfrm>
            <a:custGeom>
              <a:rect b="b" l="l" r="r" t="t"/>
              <a:pathLst>
                <a:path extrusionOk="0" h="3088" w="3740">
                  <a:moveTo>
                    <a:pt x="3189" y="1"/>
                  </a:moveTo>
                  <a:cubicBezTo>
                    <a:pt x="2848" y="1"/>
                    <a:pt x="2509" y="64"/>
                    <a:pt x="2156" y="74"/>
                  </a:cubicBezTo>
                  <a:cubicBezTo>
                    <a:pt x="1465" y="133"/>
                    <a:pt x="775" y="204"/>
                    <a:pt x="96" y="324"/>
                  </a:cubicBezTo>
                  <a:cubicBezTo>
                    <a:pt x="60" y="324"/>
                    <a:pt x="48" y="359"/>
                    <a:pt x="48" y="383"/>
                  </a:cubicBezTo>
                  <a:cubicBezTo>
                    <a:pt x="13" y="716"/>
                    <a:pt x="1" y="1038"/>
                    <a:pt x="37" y="1371"/>
                  </a:cubicBezTo>
                  <a:cubicBezTo>
                    <a:pt x="60" y="1669"/>
                    <a:pt x="168" y="1979"/>
                    <a:pt x="168" y="2312"/>
                  </a:cubicBezTo>
                  <a:cubicBezTo>
                    <a:pt x="168" y="2455"/>
                    <a:pt x="156" y="2610"/>
                    <a:pt x="156" y="2752"/>
                  </a:cubicBezTo>
                  <a:cubicBezTo>
                    <a:pt x="156" y="2836"/>
                    <a:pt x="132" y="2943"/>
                    <a:pt x="215" y="3026"/>
                  </a:cubicBezTo>
                  <a:cubicBezTo>
                    <a:pt x="251" y="3062"/>
                    <a:pt x="334" y="3086"/>
                    <a:pt x="394" y="3086"/>
                  </a:cubicBezTo>
                  <a:cubicBezTo>
                    <a:pt x="411" y="3087"/>
                    <a:pt x="428" y="3088"/>
                    <a:pt x="446" y="3088"/>
                  </a:cubicBezTo>
                  <a:cubicBezTo>
                    <a:pt x="586" y="3088"/>
                    <a:pt x="734" y="3050"/>
                    <a:pt x="882" y="3050"/>
                  </a:cubicBezTo>
                  <a:cubicBezTo>
                    <a:pt x="1227" y="3026"/>
                    <a:pt x="1561" y="2991"/>
                    <a:pt x="1918" y="2991"/>
                  </a:cubicBezTo>
                  <a:cubicBezTo>
                    <a:pt x="1988" y="2988"/>
                    <a:pt x="2058" y="2987"/>
                    <a:pt x="2128" y="2987"/>
                  </a:cubicBezTo>
                  <a:cubicBezTo>
                    <a:pt x="2318" y="2987"/>
                    <a:pt x="2506" y="2994"/>
                    <a:pt x="2696" y="2994"/>
                  </a:cubicBezTo>
                  <a:cubicBezTo>
                    <a:pt x="2766" y="2994"/>
                    <a:pt x="2835" y="2993"/>
                    <a:pt x="2906" y="2991"/>
                  </a:cubicBezTo>
                  <a:cubicBezTo>
                    <a:pt x="3108" y="2979"/>
                    <a:pt x="3430" y="2967"/>
                    <a:pt x="3585" y="2824"/>
                  </a:cubicBezTo>
                  <a:cubicBezTo>
                    <a:pt x="3739" y="2693"/>
                    <a:pt x="3704" y="2431"/>
                    <a:pt x="3692" y="2252"/>
                  </a:cubicBezTo>
                  <a:cubicBezTo>
                    <a:pt x="3680" y="1848"/>
                    <a:pt x="3632" y="1455"/>
                    <a:pt x="3585" y="1074"/>
                  </a:cubicBezTo>
                  <a:cubicBezTo>
                    <a:pt x="3561" y="895"/>
                    <a:pt x="3525" y="716"/>
                    <a:pt x="3513" y="538"/>
                  </a:cubicBezTo>
                  <a:cubicBezTo>
                    <a:pt x="3513" y="371"/>
                    <a:pt x="3549" y="228"/>
                    <a:pt x="3501" y="62"/>
                  </a:cubicBezTo>
                  <a:cubicBezTo>
                    <a:pt x="3489" y="26"/>
                    <a:pt x="3466" y="14"/>
                    <a:pt x="3442" y="14"/>
                  </a:cubicBezTo>
                  <a:cubicBezTo>
                    <a:pt x="3357" y="5"/>
                    <a:pt x="3273" y="1"/>
                    <a:pt x="3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9"/>
            <p:cNvSpPr/>
            <p:nvPr/>
          </p:nvSpPr>
          <p:spPr>
            <a:xfrm>
              <a:off x="9861113" y="1311281"/>
              <a:ext cx="130078" cy="105517"/>
            </a:xfrm>
            <a:custGeom>
              <a:rect b="b" l="l" r="r" t="t"/>
              <a:pathLst>
                <a:path extrusionOk="0" h="3265" w="4025">
                  <a:moveTo>
                    <a:pt x="3305" y="1"/>
                  </a:moveTo>
                  <a:cubicBezTo>
                    <a:pt x="3149" y="1"/>
                    <a:pt x="2989" y="14"/>
                    <a:pt x="2846" y="14"/>
                  </a:cubicBezTo>
                  <a:cubicBezTo>
                    <a:pt x="2608" y="14"/>
                    <a:pt x="2358" y="14"/>
                    <a:pt x="2120" y="38"/>
                  </a:cubicBezTo>
                  <a:cubicBezTo>
                    <a:pt x="1596" y="97"/>
                    <a:pt x="1084" y="204"/>
                    <a:pt x="572" y="216"/>
                  </a:cubicBezTo>
                  <a:cubicBezTo>
                    <a:pt x="370" y="228"/>
                    <a:pt x="191" y="228"/>
                    <a:pt x="36" y="347"/>
                  </a:cubicBezTo>
                  <a:cubicBezTo>
                    <a:pt x="0" y="371"/>
                    <a:pt x="0" y="383"/>
                    <a:pt x="0" y="407"/>
                  </a:cubicBezTo>
                  <a:cubicBezTo>
                    <a:pt x="143" y="1264"/>
                    <a:pt x="96" y="2193"/>
                    <a:pt x="441" y="3002"/>
                  </a:cubicBezTo>
                  <a:cubicBezTo>
                    <a:pt x="560" y="3264"/>
                    <a:pt x="929" y="3240"/>
                    <a:pt x="1179" y="3252"/>
                  </a:cubicBezTo>
                  <a:cubicBezTo>
                    <a:pt x="1219" y="3253"/>
                    <a:pt x="1258" y="3254"/>
                    <a:pt x="1297" y="3254"/>
                  </a:cubicBezTo>
                  <a:cubicBezTo>
                    <a:pt x="1708" y="3254"/>
                    <a:pt x="2109" y="3199"/>
                    <a:pt x="2501" y="3145"/>
                  </a:cubicBezTo>
                  <a:cubicBezTo>
                    <a:pt x="2727" y="3121"/>
                    <a:pt x="2953" y="3074"/>
                    <a:pt x="3179" y="3026"/>
                  </a:cubicBezTo>
                  <a:cubicBezTo>
                    <a:pt x="3382" y="2978"/>
                    <a:pt x="3608" y="2966"/>
                    <a:pt x="3799" y="2895"/>
                  </a:cubicBezTo>
                  <a:cubicBezTo>
                    <a:pt x="3906" y="2871"/>
                    <a:pt x="3953" y="2824"/>
                    <a:pt x="3977" y="2705"/>
                  </a:cubicBezTo>
                  <a:cubicBezTo>
                    <a:pt x="4025" y="2490"/>
                    <a:pt x="4025" y="2288"/>
                    <a:pt x="4001" y="2073"/>
                  </a:cubicBezTo>
                  <a:cubicBezTo>
                    <a:pt x="3989" y="1645"/>
                    <a:pt x="3965" y="1192"/>
                    <a:pt x="3906" y="764"/>
                  </a:cubicBezTo>
                  <a:cubicBezTo>
                    <a:pt x="3870" y="561"/>
                    <a:pt x="3894" y="61"/>
                    <a:pt x="3608" y="26"/>
                  </a:cubicBezTo>
                  <a:cubicBezTo>
                    <a:pt x="3513" y="7"/>
                    <a:pt x="3410" y="1"/>
                    <a:pt x="3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9"/>
            <p:cNvSpPr/>
            <p:nvPr/>
          </p:nvSpPr>
          <p:spPr>
            <a:xfrm>
              <a:off x="9583305" y="1437354"/>
              <a:ext cx="439453" cy="121061"/>
            </a:xfrm>
            <a:custGeom>
              <a:rect b="b" l="l" r="r" t="t"/>
              <a:pathLst>
                <a:path extrusionOk="0" h="3746" w="13598">
                  <a:moveTo>
                    <a:pt x="7418" y="292"/>
                  </a:moveTo>
                  <a:cubicBezTo>
                    <a:pt x="7513" y="292"/>
                    <a:pt x="7620" y="304"/>
                    <a:pt x="7703" y="339"/>
                  </a:cubicBezTo>
                  <a:cubicBezTo>
                    <a:pt x="7799" y="375"/>
                    <a:pt x="7799" y="435"/>
                    <a:pt x="7787" y="530"/>
                  </a:cubicBezTo>
                  <a:cubicBezTo>
                    <a:pt x="7751" y="637"/>
                    <a:pt x="7715" y="732"/>
                    <a:pt x="7656" y="828"/>
                  </a:cubicBezTo>
                  <a:cubicBezTo>
                    <a:pt x="7561" y="1006"/>
                    <a:pt x="7406" y="1173"/>
                    <a:pt x="7227" y="1292"/>
                  </a:cubicBezTo>
                  <a:cubicBezTo>
                    <a:pt x="7037" y="1209"/>
                    <a:pt x="6870" y="1066"/>
                    <a:pt x="6739" y="899"/>
                  </a:cubicBezTo>
                  <a:cubicBezTo>
                    <a:pt x="6668" y="828"/>
                    <a:pt x="6596" y="732"/>
                    <a:pt x="6513" y="661"/>
                  </a:cubicBezTo>
                  <a:cubicBezTo>
                    <a:pt x="6453" y="589"/>
                    <a:pt x="6418" y="494"/>
                    <a:pt x="6370" y="411"/>
                  </a:cubicBezTo>
                  <a:cubicBezTo>
                    <a:pt x="6596" y="351"/>
                    <a:pt x="6822" y="304"/>
                    <a:pt x="7049" y="292"/>
                  </a:cubicBezTo>
                  <a:close/>
                  <a:moveTo>
                    <a:pt x="7255" y="1"/>
                  </a:moveTo>
                  <a:cubicBezTo>
                    <a:pt x="6932" y="1"/>
                    <a:pt x="6611" y="53"/>
                    <a:pt x="6299" y="113"/>
                  </a:cubicBezTo>
                  <a:cubicBezTo>
                    <a:pt x="5608" y="292"/>
                    <a:pt x="6537" y="1137"/>
                    <a:pt x="6739" y="1328"/>
                  </a:cubicBezTo>
                  <a:cubicBezTo>
                    <a:pt x="6799" y="1375"/>
                    <a:pt x="6870" y="1435"/>
                    <a:pt x="6918" y="1494"/>
                  </a:cubicBezTo>
                  <a:cubicBezTo>
                    <a:pt x="6989" y="1601"/>
                    <a:pt x="6953" y="1685"/>
                    <a:pt x="6894" y="1792"/>
                  </a:cubicBezTo>
                  <a:cubicBezTo>
                    <a:pt x="6799" y="1947"/>
                    <a:pt x="6656" y="2078"/>
                    <a:pt x="6513" y="2185"/>
                  </a:cubicBezTo>
                  <a:cubicBezTo>
                    <a:pt x="6215" y="2435"/>
                    <a:pt x="5894" y="2661"/>
                    <a:pt x="5548" y="2852"/>
                  </a:cubicBezTo>
                  <a:cubicBezTo>
                    <a:pt x="4937" y="3215"/>
                    <a:pt x="4307" y="3451"/>
                    <a:pt x="3604" y="3451"/>
                  </a:cubicBezTo>
                  <a:cubicBezTo>
                    <a:pt x="3500" y="3451"/>
                    <a:pt x="3394" y="3446"/>
                    <a:pt x="3286" y="3435"/>
                  </a:cubicBezTo>
                  <a:cubicBezTo>
                    <a:pt x="2584" y="3352"/>
                    <a:pt x="1905" y="3042"/>
                    <a:pt x="1369" y="2578"/>
                  </a:cubicBezTo>
                  <a:cubicBezTo>
                    <a:pt x="1072" y="2328"/>
                    <a:pt x="822" y="2030"/>
                    <a:pt x="619" y="1685"/>
                  </a:cubicBezTo>
                  <a:cubicBezTo>
                    <a:pt x="381" y="1268"/>
                    <a:pt x="322" y="816"/>
                    <a:pt x="298" y="339"/>
                  </a:cubicBezTo>
                  <a:cubicBezTo>
                    <a:pt x="298" y="304"/>
                    <a:pt x="262" y="280"/>
                    <a:pt x="238" y="280"/>
                  </a:cubicBezTo>
                  <a:lnTo>
                    <a:pt x="60" y="280"/>
                  </a:lnTo>
                  <a:cubicBezTo>
                    <a:pt x="24" y="280"/>
                    <a:pt x="0" y="304"/>
                    <a:pt x="0" y="339"/>
                  </a:cubicBezTo>
                  <a:cubicBezTo>
                    <a:pt x="24" y="1018"/>
                    <a:pt x="179" y="1649"/>
                    <a:pt x="595" y="2197"/>
                  </a:cubicBezTo>
                  <a:cubicBezTo>
                    <a:pt x="1000" y="2673"/>
                    <a:pt x="1441" y="3042"/>
                    <a:pt x="1953" y="3316"/>
                  </a:cubicBezTo>
                  <a:cubicBezTo>
                    <a:pt x="2453" y="3578"/>
                    <a:pt x="3036" y="3733"/>
                    <a:pt x="3596" y="3745"/>
                  </a:cubicBezTo>
                  <a:cubicBezTo>
                    <a:pt x="3615" y="3745"/>
                    <a:pt x="3634" y="3745"/>
                    <a:pt x="3653" y="3745"/>
                  </a:cubicBezTo>
                  <a:cubicBezTo>
                    <a:pt x="4309" y="3745"/>
                    <a:pt x="4910" y="3545"/>
                    <a:pt x="5465" y="3233"/>
                  </a:cubicBezTo>
                  <a:cubicBezTo>
                    <a:pt x="6072" y="2911"/>
                    <a:pt x="6775" y="2494"/>
                    <a:pt x="7168" y="1899"/>
                  </a:cubicBezTo>
                  <a:cubicBezTo>
                    <a:pt x="7334" y="2102"/>
                    <a:pt x="7489" y="2316"/>
                    <a:pt x="7680" y="2494"/>
                  </a:cubicBezTo>
                  <a:cubicBezTo>
                    <a:pt x="7882" y="2685"/>
                    <a:pt x="8120" y="2864"/>
                    <a:pt x="8382" y="3018"/>
                  </a:cubicBezTo>
                  <a:cubicBezTo>
                    <a:pt x="8882" y="3316"/>
                    <a:pt x="9430" y="3518"/>
                    <a:pt x="10001" y="3614"/>
                  </a:cubicBezTo>
                  <a:cubicBezTo>
                    <a:pt x="10257" y="3655"/>
                    <a:pt x="10522" y="3679"/>
                    <a:pt x="10788" y="3679"/>
                  </a:cubicBezTo>
                  <a:cubicBezTo>
                    <a:pt x="11665" y="3679"/>
                    <a:pt x="12552" y="3424"/>
                    <a:pt x="13109" y="2721"/>
                  </a:cubicBezTo>
                  <a:cubicBezTo>
                    <a:pt x="13299" y="2483"/>
                    <a:pt x="13407" y="2185"/>
                    <a:pt x="13478" y="1887"/>
                  </a:cubicBezTo>
                  <a:cubicBezTo>
                    <a:pt x="13526" y="1685"/>
                    <a:pt x="13597" y="1411"/>
                    <a:pt x="13335" y="1351"/>
                  </a:cubicBezTo>
                  <a:cubicBezTo>
                    <a:pt x="13325" y="1346"/>
                    <a:pt x="13316" y="1344"/>
                    <a:pt x="13309" y="1344"/>
                  </a:cubicBezTo>
                  <a:cubicBezTo>
                    <a:pt x="13282" y="1344"/>
                    <a:pt x="13273" y="1374"/>
                    <a:pt x="13264" y="1411"/>
                  </a:cubicBezTo>
                  <a:cubicBezTo>
                    <a:pt x="13216" y="1732"/>
                    <a:pt x="13168" y="2078"/>
                    <a:pt x="12990" y="2375"/>
                  </a:cubicBezTo>
                  <a:cubicBezTo>
                    <a:pt x="12823" y="2637"/>
                    <a:pt x="12573" y="2875"/>
                    <a:pt x="12311" y="3042"/>
                  </a:cubicBezTo>
                  <a:cubicBezTo>
                    <a:pt x="11879" y="3311"/>
                    <a:pt x="11354" y="3402"/>
                    <a:pt x="10848" y="3402"/>
                  </a:cubicBezTo>
                  <a:cubicBezTo>
                    <a:pt x="10727" y="3402"/>
                    <a:pt x="10607" y="3397"/>
                    <a:pt x="10490" y="3387"/>
                  </a:cubicBezTo>
                  <a:cubicBezTo>
                    <a:pt x="9870" y="3340"/>
                    <a:pt x="9239" y="3161"/>
                    <a:pt x="8692" y="2864"/>
                  </a:cubicBezTo>
                  <a:cubicBezTo>
                    <a:pt x="8144" y="2566"/>
                    <a:pt x="7608" y="2149"/>
                    <a:pt x="7322" y="1566"/>
                  </a:cubicBezTo>
                  <a:cubicBezTo>
                    <a:pt x="7549" y="1447"/>
                    <a:pt x="7727" y="1268"/>
                    <a:pt x="7858" y="1054"/>
                  </a:cubicBezTo>
                  <a:cubicBezTo>
                    <a:pt x="7930" y="935"/>
                    <a:pt x="7989" y="816"/>
                    <a:pt x="8037" y="673"/>
                  </a:cubicBezTo>
                  <a:cubicBezTo>
                    <a:pt x="8096" y="554"/>
                    <a:pt x="8156" y="470"/>
                    <a:pt x="8084" y="351"/>
                  </a:cubicBezTo>
                  <a:cubicBezTo>
                    <a:pt x="7930" y="101"/>
                    <a:pt x="7703" y="42"/>
                    <a:pt x="7430" y="6"/>
                  </a:cubicBezTo>
                  <a:cubicBezTo>
                    <a:pt x="7371" y="2"/>
                    <a:pt x="7313" y="1"/>
                    <a:pt x="72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9"/>
            <p:cNvSpPr/>
            <p:nvPr/>
          </p:nvSpPr>
          <p:spPr>
            <a:xfrm>
              <a:off x="9897665" y="1688273"/>
              <a:ext cx="61597" cy="70581"/>
            </a:xfrm>
            <a:custGeom>
              <a:rect b="b" l="l" r="r" t="t"/>
              <a:pathLst>
                <a:path extrusionOk="0" h="2184" w="1906">
                  <a:moveTo>
                    <a:pt x="214" y="0"/>
                  </a:moveTo>
                  <a:cubicBezTo>
                    <a:pt x="199" y="0"/>
                    <a:pt x="183" y="6"/>
                    <a:pt x="167" y="17"/>
                  </a:cubicBezTo>
                  <a:cubicBezTo>
                    <a:pt x="1" y="160"/>
                    <a:pt x="48" y="374"/>
                    <a:pt x="60" y="576"/>
                  </a:cubicBezTo>
                  <a:lnTo>
                    <a:pt x="60" y="588"/>
                  </a:lnTo>
                  <a:cubicBezTo>
                    <a:pt x="96" y="707"/>
                    <a:pt x="143" y="874"/>
                    <a:pt x="274" y="910"/>
                  </a:cubicBezTo>
                  <a:cubicBezTo>
                    <a:pt x="284" y="911"/>
                    <a:pt x="293" y="912"/>
                    <a:pt x="302" y="912"/>
                  </a:cubicBezTo>
                  <a:cubicBezTo>
                    <a:pt x="362" y="912"/>
                    <a:pt x="413" y="881"/>
                    <a:pt x="465" y="850"/>
                  </a:cubicBezTo>
                  <a:cubicBezTo>
                    <a:pt x="536" y="791"/>
                    <a:pt x="596" y="731"/>
                    <a:pt x="655" y="672"/>
                  </a:cubicBezTo>
                  <a:cubicBezTo>
                    <a:pt x="751" y="1172"/>
                    <a:pt x="798" y="1708"/>
                    <a:pt x="1060" y="2160"/>
                  </a:cubicBezTo>
                  <a:cubicBezTo>
                    <a:pt x="1072" y="2172"/>
                    <a:pt x="1096" y="2184"/>
                    <a:pt x="1108" y="2184"/>
                  </a:cubicBezTo>
                  <a:cubicBezTo>
                    <a:pt x="1334" y="2172"/>
                    <a:pt x="1453" y="2005"/>
                    <a:pt x="1584" y="1838"/>
                  </a:cubicBezTo>
                  <a:cubicBezTo>
                    <a:pt x="1727" y="1660"/>
                    <a:pt x="1906" y="1505"/>
                    <a:pt x="1870" y="1267"/>
                  </a:cubicBezTo>
                  <a:cubicBezTo>
                    <a:pt x="1852" y="1240"/>
                    <a:pt x="1827" y="1227"/>
                    <a:pt x="1801" y="1227"/>
                  </a:cubicBezTo>
                  <a:cubicBezTo>
                    <a:pt x="1792" y="1227"/>
                    <a:pt x="1783" y="1228"/>
                    <a:pt x="1775" y="1231"/>
                  </a:cubicBezTo>
                  <a:cubicBezTo>
                    <a:pt x="1536" y="1386"/>
                    <a:pt x="1417" y="1624"/>
                    <a:pt x="1227" y="1815"/>
                  </a:cubicBezTo>
                  <a:cubicBezTo>
                    <a:pt x="1048" y="1386"/>
                    <a:pt x="1048" y="910"/>
                    <a:pt x="929" y="457"/>
                  </a:cubicBezTo>
                  <a:cubicBezTo>
                    <a:pt x="901" y="354"/>
                    <a:pt x="843" y="273"/>
                    <a:pt x="743" y="273"/>
                  </a:cubicBezTo>
                  <a:cubicBezTo>
                    <a:pt x="717" y="273"/>
                    <a:pt x="688" y="278"/>
                    <a:pt x="655" y="291"/>
                  </a:cubicBezTo>
                  <a:cubicBezTo>
                    <a:pt x="536" y="338"/>
                    <a:pt x="477" y="505"/>
                    <a:pt x="358" y="553"/>
                  </a:cubicBezTo>
                  <a:cubicBezTo>
                    <a:pt x="346" y="374"/>
                    <a:pt x="334" y="195"/>
                    <a:pt x="262" y="29"/>
                  </a:cubicBezTo>
                  <a:cubicBezTo>
                    <a:pt x="249" y="9"/>
                    <a:pt x="233"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9"/>
            <p:cNvSpPr/>
            <p:nvPr/>
          </p:nvSpPr>
          <p:spPr>
            <a:xfrm>
              <a:off x="9607156" y="1750680"/>
              <a:ext cx="28116" cy="26727"/>
            </a:xfrm>
            <a:custGeom>
              <a:rect b="b" l="l" r="r" t="t"/>
              <a:pathLst>
                <a:path extrusionOk="0" h="827" w="870">
                  <a:moveTo>
                    <a:pt x="756" y="1"/>
                  </a:moveTo>
                  <a:cubicBezTo>
                    <a:pt x="741" y="1"/>
                    <a:pt x="725" y="5"/>
                    <a:pt x="715" y="15"/>
                  </a:cubicBezTo>
                  <a:cubicBezTo>
                    <a:pt x="643" y="110"/>
                    <a:pt x="619" y="193"/>
                    <a:pt x="572" y="300"/>
                  </a:cubicBezTo>
                  <a:cubicBezTo>
                    <a:pt x="536" y="372"/>
                    <a:pt x="524" y="443"/>
                    <a:pt x="500" y="527"/>
                  </a:cubicBezTo>
                  <a:lnTo>
                    <a:pt x="357" y="348"/>
                  </a:lnTo>
                  <a:cubicBezTo>
                    <a:pt x="286" y="253"/>
                    <a:pt x="179" y="205"/>
                    <a:pt x="72" y="205"/>
                  </a:cubicBezTo>
                  <a:cubicBezTo>
                    <a:pt x="48" y="205"/>
                    <a:pt x="0" y="241"/>
                    <a:pt x="12" y="288"/>
                  </a:cubicBezTo>
                  <a:cubicBezTo>
                    <a:pt x="96" y="467"/>
                    <a:pt x="179" y="669"/>
                    <a:pt x="357" y="777"/>
                  </a:cubicBezTo>
                  <a:cubicBezTo>
                    <a:pt x="405" y="800"/>
                    <a:pt x="453" y="824"/>
                    <a:pt x="488" y="824"/>
                  </a:cubicBezTo>
                  <a:cubicBezTo>
                    <a:pt x="507" y="824"/>
                    <a:pt x="530" y="826"/>
                    <a:pt x="554" y="826"/>
                  </a:cubicBezTo>
                  <a:cubicBezTo>
                    <a:pt x="589" y="826"/>
                    <a:pt x="627" y="822"/>
                    <a:pt x="655" y="800"/>
                  </a:cubicBezTo>
                  <a:cubicBezTo>
                    <a:pt x="691" y="789"/>
                    <a:pt x="703" y="741"/>
                    <a:pt x="715" y="729"/>
                  </a:cubicBezTo>
                  <a:lnTo>
                    <a:pt x="762" y="646"/>
                  </a:lnTo>
                  <a:cubicBezTo>
                    <a:pt x="786" y="586"/>
                    <a:pt x="822" y="527"/>
                    <a:pt x="834" y="443"/>
                  </a:cubicBezTo>
                  <a:cubicBezTo>
                    <a:pt x="869" y="300"/>
                    <a:pt x="869" y="146"/>
                    <a:pt x="786" y="15"/>
                  </a:cubicBezTo>
                  <a:cubicBezTo>
                    <a:pt x="793" y="8"/>
                    <a:pt x="776" y="1"/>
                    <a:pt x="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00"/>
          <p:cNvSpPr txBox="1"/>
          <p:nvPr>
            <p:ph idx="4294967295" type="subTitle"/>
          </p:nvPr>
        </p:nvSpPr>
        <p:spPr>
          <a:xfrm>
            <a:off x="1113600" y="1203100"/>
            <a:ext cx="6916800" cy="2904000"/>
          </a:xfrm>
          <a:prstGeom prst="rect">
            <a:avLst/>
          </a:prstGeom>
        </p:spPr>
        <p:txBody>
          <a:bodyPr anchorCtr="0" anchor="t" bIns="91425" lIns="91425" spcFirstLastPara="1" rIns="91425" wrap="square" tIns="91425">
            <a:noAutofit/>
          </a:bodyPr>
          <a:lstStyle/>
          <a:p>
            <a:pPr indent="-349250" lvl="0" marL="457200" rtl="0" algn="l">
              <a:lnSpc>
                <a:spcPct val="130000"/>
              </a:lnSpc>
              <a:spcBef>
                <a:spcPts val="0"/>
              </a:spcBef>
              <a:spcAft>
                <a:spcPts val="0"/>
              </a:spcAft>
              <a:buClr>
                <a:srgbClr val="042B59"/>
              </a:buClr>
              <a:buSzPts val="1900"/>
              <a:buChar char="●"/>
            </a:pPr>
            <a:r>
              <a:rPr lang="en" sz="1900">
                <a:solidFill>
                  <a:srgbClr val="042B59"/>
                </a:solidFill>
              </a:rPr>
              <a:t>What are Flutter packages?</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042B59"/>
                </a:solidFill>
              </a:rPr>
              <a:t>Where to find packages? </a:t>
            </a:r>
            <a:r>
              <a:rPr lang="en" sz="1900" u="sng">
                <a:solidFill>
                  <a:schemeClr val="hlink"/>
                </a:solidFill>
                <a:hlinkClick r:id="rId3"/>
              </a:rPr>
              <a:t>pub.dev</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042B59"/>
                </a:solidFill>
              </a:rPr>
              <a:t>Commonly used packages</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042B59"/>
                </a:solidFill>
              </a:rPr>
              <a:t>How to install a package</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042B59"/>
                </a:solidFill>
              </a:rPr>
              <a:t>Run flutter pub get to install</a:t>
            </a:r>
            <a:endParaRPr sz="1900">
              <a:solidFill>
                <a:srgbClr val="042B59"/>
              </a:solidFill>
            </a:endParaRPr>
          </a:p>
        </p:txBody>
      </p:sp>
      <p:sp>
        <p:nvSpPr>
          <p:cNvPr id="686" name="Google Shape;686;p100"/>
          <p:cNvSpPr txBox="1"/>
          <p:nvPr>
            <p:ph idx="4" type="title"/>
          </p:nvPr>
        </p:nvSpPr>
        <p:spPr>
          <a:xfrm>
            <a:off x="720000" y="3978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27DFD"/>
                </a:solidFill>
                <a:latin typeface="Poppins"/>
                <a:ea typeface="Poppins"/>
                <a:cs typeface="Poppins"/>
                <a:sym typeface="Poppins"/>
              </a:rPr>
              <a:t>Packages</a:t>
            </a:r>
            <a:endParaRPr b="1">
              <a:solidFill>
                <a:srgbClr val="027DFD"/>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01"/>
          <p:cNvSpPr txBox="1"/>
          <p:nvPr/>
        </p:nvSpPr>
        <p:spPr>
          <a:xfrm>
            <a:off x="3312850" y="2063100"/>
            <a:ext cx="4533300" cy="1169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t/>
            </a:r>
            <a:endParaRPr b="1" sz="4000">
              <a:solidFill>
                <a:srgbClr val="027DFD"/>
              </a:solidFill>
              <a:latin typeface="Poppins"/>
              <a:ea typeface="Poppins"/>
              <a:cs typeface="Poppins"/>
              <a:sym typeface="Poppins"/>
            </a:endParaRPr>
          </a:p>
          <a:p>
            <a:pPr indent="0" lvl="0" marL="0" rtl="0" algn="l">
              <a:lnSpc>
                <a:spcPct val="80000"/>
              </a:lnSpc>
              <a:spcBef>
                <a:spcPts val="0"/>
              </a:spcBef>
              <a:spcAft>
                <a:spcPts val="0"/>
              </a:spcAft>
              <a:buNone/>
            </a:pPr>
            <a:r>
              <a:rPr b="1" lang="en" sz="4000">
                <a:solidFill>
                  <a:srgbClr val="027DFD"/>
                </a:solidFill>
                <a:latin typeface="Poppins"/>
                <a:ea typeface="Poppins"/>
                <a:cs typeface="Poppins"/>
                <a:sym typeface="Poppins"/>
              </a:rPr>
              <a:t>Coding the App </a:t>
            </a:r>
            <a:endParaRPr b="1" sz="4000">
              <a:solidFill>
                <a:srgbClr val="027DFD"/>
              </a:solidFill>
              <a:latin typeface="Poppins"/>
              <a:ea typeface="Poppins"/>
              <a:cs typeface="Poppins"/>
              <a:sym typeface="Poppins"/>
            </a:endParaRPr>
          </a:p>
        </p:txBody>
      </p:sp>
      <p:sp>
        <p:nvSpPr>
          <p:cNvPr id="692" name="Google Shape;692;p101"/>
          <p:cNvSpPr txBox="1"/>
          <p:nvPr>
            <p:ph idx="2" type="title"/>
          </p:nvPr>
        </p:nvSpPr>
        <p:spPr>
          <a:xfrm>
            <a:off x="1213750" y="1590000"/>
            <a:ext cx="2099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553B1"/>
                </a:solidFill>
              </a:rPr>
              <a:t>06</a:t>
            </a:r>
            <a:endParaRPr>
              <a:solidFill>
                <a:srgbClr val="0553B1"/>
              </a:solidFill>
            </a:endParaRPr>
          </a:p>
        </p:txBody>
      </p:sp>
      <p:pic>
        <p:nvPicPr>
          <p:cNvPr id="693" name="Google Shape;693;p101" title="1.png"/>
          <p:cNvPicPr preferRelativeResize="0"/>
          <p:nvPr/>
        </p:nvPicPr>
        <p:blipFill>
          <a:blip r:embed="rId3">
            <a:alphaModFix/>
          </a:blip>
          <a:stretch>
            <a:fillRect/>
          </a:stretch>
        </p:blipFill>
        <p:spPr>
          <a:xfrm>
            <a:off x="3791299" y="1311875"/>
            <a:ext cx="1247300" cy="1005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02"/>
          <p:cNvSpPr txBox="1"/>
          <p:nvPr>
            <p:ph idx="4294967295" type="subTitle"/>
          </p:nvPr>
        </p:nvSpPr>
        <p:spPr>
          <a:xfrm>
            <a:off x="1113600" y="1203100"/>
            <a:ext cx="6916800" cy="2904000"/>
          </a:xfrm>
          <a:prstGeom prst="rect">
            <a:avLst/>
          </a:prstGeom>
        </p:spPr>
        <p:txBody>
          <a:bodyPr anchorCtr="0" anchor="t" bIns="91425" lIns="91425" spcFirstLastPara="1" rIns="91425" wrap="square" tIns="91425">
            <a:noAutofit/>
          </a:bodyPr>
          <a:lstStyle/>
          <a:p>
            <a:pPr indent="-349250" lvl="0" marL="457200" rtl="0" algn="l">
              <a:lnSpc>
                <a:spcPct val="130000"/>
              </a:lnSpc>
              <a:spcBef>
                <a:spcPts val="0"/>
              </a:spcBef>
              <a:spcAft>
                <a:spcPts val="0"/>
              </a:spcAft>
              <a:buClr>
                <a:srgbClr val="042B59"/>
              </a:buClr>
              <a:buSzPts val="1900"/>
              <a:buChar char="●"/>
            </a:pPr>
            <a:r>
              <a:rPr lang="en" sz="1900">
                <a:solidFill>
                  <a:srgbClr val="042B59"/>
                </a:solidFill>
              </a:rPr>
              <a:t>Home Screen</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FF6B65"/>
                </a:solidFill>
              </a:rPr>
              <a:t>Input Field</a:t>
            </a:r>
            <a:r>
              <a:rPr lang="en" sz="1900">
                <a:solidFill>
                  <a:srgbClr val="042B59"/>
                </a:solidFill>
              </a:rPr>
              <a:t> – Add a TextField for user input</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FF6B65"/>
                </a:solidFill>
              </a:rPr>
              <a:t>Chat Bubbles</a:t>
            </a:r>
            <a:r>
              <a:rPr lang="en" sz="1900">
                <a:solidFill>
                  <a:srgbClr val="042B59"/>
                </a:solidFill>
              </a:rPr>
              <a:t> – Display messages in a ListView</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FF6B65"/>
                </a:solidFill>
              </a:rPr>
              <a:t>Gemini Integration</a:t>
            </a:r>
            <a:r>
              <a:rPr lang="en" sz="1900">
                <a:solidFill>
                  <a:srgbClr val="042B59"/>
                </a:solidFill>
              </a:rPr>
              <a:t> – Send messages and display AI responses</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FF6B65"/>
                </a:solidFill>
              </a:rPr>
              <a:t>Clearing the History</a:t>
            </a:r>
            <a:r>
              <a:rPr lang="en" sz="1900">
                <a:solidFill>
                  <a:schemeClr val="dk1"/>
                </a:solidFill>
              </a:rPr>
              <a:t> - if time permits (DIY Session)</a:t>
            </a:r>
            <a:endParaRPr sz="1900">
              <a:solidFill>
                <a:schemeClr val="dk1"/>
              </a:solidFill>
            </a:endParaRPr>
          </a:p>
          <a:p>
            <a:pPr indent="-349250" lvl="0" marL="457200" rtl="0" algn="l">
              <a:lnSpc>
                <a:spcPct val="130000"/>
              </a:lnSpc>
              <a:spcBef>
                <a:spcPts val="0"/>
              </a:spcBef>
              <a:spcAft>
                <a:spcPts val="0"/>
              </a:spcAft>
              <a:buClr>
                <a:srgbClr val="042B59"/>
              </a:buClr>
              <a:buSzPts val="1900"/>
              <a:buChar char="●"/>
            </a:pPr>
            <a:r>
              <a:rPr lang="en" sz="1900">
                <a:solidFill>
                  <a:srgbClr val="FF6B65"/>
                </a:solidFill>
              </a:rPr>
              <a:t>Alternate Way of Integrating Gemini</a:t>
            </a:r>
            <a:r>
              <a:rPr lang="en" sz="1900">
                <a:solidFill>
                  <a:schemeClr val="dk1"/>
                </a:solidFill>
              </a:rPr>
              <a:t> - if time permits</a:t>
            </a:r>
            <a:endParaRPr sz="1900">
              <a:solidFill>
                <a:schemeClr val="dk1"/>
              </a:solidFill>
            </a:endParaRPr>
          </a:p>
        </p:txBody>
      </p:sp>
      <p:sp>
        <p:nvSpPr>
          <p:cNvPr id="699" name="Google Shape;699;p102"/>
          <p:cNvSpPr txBox="1"/>
          <p:nvPr>
            <p:ph idx="4" type="title"/>
          </p:nvPr>
        </p:nvSpPr>
        <p:spPr>
          <a:xfrm>
            <a:off x="720000" y="3978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27DFD"/>
                </a:solidFill>
                <a:latin typeface="Poppins"/>
                <a:ea typeface="Poppins"/>
                <a:cs typeface="Poppins"/>
                <a:sym typeface="Poppins"/>
              </a:rPr>
              <a:t>Coding the App</a:t>
            </a:r>
            <a:endParaRPr b="1">
              <a:solidFill>
                <a:srgbClr val="027DFD"/>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03"/>
          <p:cNvSpPr txBox="1"/>
          <p:nvPr/>
        </p:nvSpPr>
        <p:spPr>
          <a:xfrm>
            <a:off x="3312850" y="2063100"/>
            <a:ext cx="4533300" cy="1169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4000">
                <a:solidFill>
                  <a:srgbClr val="027DFD"/>
                </a:solidFill>
                <a:latin typeface="Poppins"/>
                <a:ea typeface="Poppins"/>
                <a:cs typeface="Poppins"/>
                <a:sym typeface="Poppins"/>
              </a:rPr>
              <a:t>Testing &amp; Debugging</a:t>
            </a:r>
            <a:endParaRPr b="1" sz="4000">
              <a:solidFill>
                <a:srgbClr val="027DFD"/>
              </a:solidFill>
              <a:latin typeface="Poppins"/>
              <a:ea typeface="Poppins"/>
              <a:cs typeface="Poppins"/>
              <a:sym typeface="Poppins"/>
            </a:endParaRPr>
          </a:p>
        </p:txBody>
      </p:sp>
      <p:sp>
        <p:nvSpPr>
          <p:cNvPr id="705" name="Google Shape;705;p103"/>
          <p:cNvSpPr txBox="1"/>
          <p:nvPr>
            <p:ph idx="2" type="title"/>
          </p:nvPr>
        </p:nvSpPr>
        <p:spPr>
          <a:xfrm>
            <a:off x="1213750" y="1590000"/>
            <a:ext cx="2099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553B1"/>
                </a:solidFill>
              </a:rPr>
              <a:t>07</a:t>
            </a:r>
            <a:endParaRPr>
              <a:solidFill>
                <a:srgbClr val="0553B1"/>
              </a:solidFill>
            </a:endParaRPr>
          </a:p>
        </p:txBody>
      </p:sp>
      <p:grpSp>
        <p:nvGrpSpPr>
          <p:cNvPr id="706" name="Google Shape;706;p103"/>
          <p:cNvGrpSpPr/>
          <p:nvPr/>
        </p:nvGrpSpPr>
        <p:grpSpPr>
          <a:xfrm>
            <a:off x="2021605" y="685685"/>
            <a:ext cx="1774510" cy="1495117"/>
            <a:chOff x="4431575" y="3553750"/>
            <a:chExt cx="1219511" cy="1027501"/>
          </a:xfrm>
        </p:grpSpPr>
        <p:sp>
          <p:nvSpPr>
            <p:cNvPr id="707" name="Google Shape;707;p103"/>
            <p:cNvSpPr/>
            <p:nvPr/>
          </p:nvSpPr>
          <p:spPr>
            <a:xfrm>
              <a:off x="4438327" y="3559832"/>
              <a:ext cx="1206624" cy="985180"/>
            </a:xfrm>
            <a:custGeom>
              <a:rect b="b" l="l" r="r" t="t"/>
              <a:pathLst>
                <a:path extrusionOk="0" h="19113" w="23408">
                  <a:moveTo>
                    <a:pt x="2983" y="1"/>
                  </a:moveTo>
                  <a:cubicBezTo>
                    <a:pt x="2914" y="1"/>
                    <a:pt x="2848" y="25"/>
                    <a:pt x="2798" y="75"/>
                  </a:cubicBezTo>
                  <a:cubicBezTo>
                    <a:pt x="2739" y="123"/>
                    <a:pt x="2691" y="182"/>
                    <a:pt x="2667" y="254"/>
                  </a:cubicBezTo>
                  <a:cubicBezTo>
                    <a:pt x="2560" y="539"/>
                    <a:pt x="2512" y="837"/>
                    <a:pt x="2512" y="1146"/>
                  </a:cubicBezTo>
                  <a:cubicBezTo>
                    <a:pt x="2477" y="1920"/>
                    <a:pt x="2560" y="2706"/>
                    <a:pt x="2763" y="3468"/>
                  </a:cubicBezTo>
                  <a:cubicBezTo>
                    <a:pt x="1977" y="4445"/>
                    <a:pt x="1381" y="5564"/>
                    <a:pt x="1012" y="6766"/>
                  </a:cubicBezTo>
                  <a:cubicBezTo>
                    <a:pt x="0" y="10088"/>
                    <a:pt x="2084" y="17339"/>
                    <a:pt x="2501" y="18756"/>
                  </a:cubicBezTo>
                  <a:cubicBezTo>
                    <a:pt x="2548" y="18899"/>
                    <a:pt x="2620" y="19113"/>
                    <a:pt x="7680" y="19113"/>
                  </a:cubicBezTo>
                  <a:cubicBezTo>
                    <a:pt x="9311" y="19113"/>
                    <a:pt x="11037" y="19089"/>
                    <a:pt x="12669" y="19065"/>
                  </a:cubicBezTo>
                  <a:cubicBezTo>
                    <a:pt x="14216" y="19042"/>
                    <a:pt x="15157" y="19006"/>
                    <a:pt x="16598" y="18256"/>
                  </a:cubicBezTo>
                  <a:lnTo>
                    <a:pt x="18979" y="17029"/>
                  </a:lnTo>
                  <a:cubicBezTo>
                    <a:pt x="19193" y="16922"/>
                    <a:pt x="19419" y="16779"/>
                    <a:pt x="19669" y="16625"/>
                  </a:cubicBezTo>
                  <a:cubicBezTo>
                    <a:pt x="20158" y="16315"/>
                    <a:pt x="20705" y="15982"/>
                    <a:pt x="21181" y="15886"/>
                  </a:cubicBezTo>
                  <a:lnTo>
                    <a:pt x="21205" y="15874"/>
                  </a:lnTo>
                  <a:cubicBezTo>
                    <a:pt x="21729" y="15601"/>
                    <a:pt x="22324" y="15303"/>
                    <a:pt x="22753" y="14827"/>
                  </a:cubicBezTo>
                  <a:cubicBezTo>
                    <a:pt x="23229" y="14303"/>
                    <a:pt x="23408" y="13589"/>
                    <a:pt x="23217" y="13029"/>
                  </a:cubicBezTo>
                  <a:cubicBezTo>
                    <a:pt x="22991" y="12410"/>
                    <a:pt x="22289" y="11969"/>
                    <a:pt x="21491" y="11969"/>
                  </a:cubicBezTo>
                  <a:lnTo>
                    <a:pt x="21420" y="11969"/>
                  </a:lnTo>
                  <a:cubicBezTo>
                    <a:pt x="20681" y="11993"/>
                    <a:pt x="20003" y="12350"/>
                    <a:pt x="19431" y="12707"/>
                  </a:cubicBezTo>
                  <a:cubicBezTo>
                    <a:pt x="18205" y="13446"/>
                    <a:pt x="17086" y="14350"/>
                    <a:pt x="16098" y="15386"/>
                  </a:cubicBezTo>
                  <a:cubicBezTo>
                    <a:pt x="16288" y="13946"/>
                    <a:pt x="16407" y="12493"/>
                    <a:pt x="16431" y="11041"/>
                  </a:cubicBezTo>
                  <a:cubicBezTo>
                    <a:pt x="16490" y="8564"/>
                    <a:pt x="16348" y="5754"/>
                    <a:pt x="14835" y="3528"/>
                  </a:cubicBezTo>
                  <a:cubicBezTo>
                    <a:pt x="14788" y="3468"/>
                    <a:pt x="14752" y="3409"/>
                    <a:pt x="14704" y="3349"/>
                  </a:cubicBezTo>
                  <a:cubicBezTo>
                    <a:pt x="14883" y="2623"/>
                    <a:pt x="14966" y="1873"/>
                    <a:pt x="14931" y="1135"/>
                  </a:cubicBezTo>
                  <a:cubicBezTo>
                    <a:pt x="14931" y="825"/>
                    <a:pt x="14883" y="527"/>
                    <a:pt x="14776" y="254"/>
                  </a:cubicBezTo>
                  <a:cubicBezTo>
                    <a:pt x="14752" y="182"/>
                    <a:pt x="14704" y="123"/>
                    <a:pt x="14645" y="75"/>
                  </a:cubicBezTo>
                  <a:cubicBezTo>
                    <a:pt x="14585" y="27"/>
                    <a:pt x="14502" y="3"/>
                    <a:pt x="14419" y="3"/>
                  </a:cubicBezTo>
                  <a:lnTo>
                    <a:pt x="14335" y="3"/>
                  </a:lnTo>
                  <a:cubicBezTo>
                    <a:pt x="13942" y="51"/>
                    <a:pt x="13597" y="254"/>
                    <a:pt x="13252" y="468"/>
                  </a:cubicBezTo>
                  <a:cubicBezTo>
                    <a:pt x="12823" y="754"/>
                    <a:pt x="12466" y="980"/>
                    <a:pt x="12145" y="1194"/>
                  </a:cubicBezTo>
                  <a:cubicBezTo>
                    <a:pt x="11097" y="658"/>
                    <a:pt x="9930" y="384"/>
                    <a:pt x="8751" y="373"/>
                  </a:cubicBezTo>
                  <a:cubicBezTo>
                    <a:pt x="8239" y="373"/>
                    <a:pt x="7727" y="432"/>
                    <a:pt x="7227" y="551"/>
                  </a:cubicBezTo>
                  <a:cubicBezTo>
                    <a:pt x="6584" y="694"/>
                    <a:pt x="5965" y="932"/>
                    <a:pt x="5382" y="1242"/>
                  </a:cubicBezTo>
                  <a:cubicBezTo>
                    <a:pt x="4965" y="956"/>
                    <a:pt x="4548" y="694"/>
                    <a:pt x="4191" y="468"/>
                  </a:cubicBezTo>
                  <a:cubicBezTo>
                    <a:pt x="3834" y="242"/>
                    <a:pt x="3501" y="51"/>
                    <a:pt x="3120" y="3"/>
                  </a:cubicBezTo>
                  <a:lnTo>
                    <a:pt x="3024" y="3"/>
                  </a:lnTo>
                  <a:cubicBezTo>
                    <a:pt x="3011" y="2"/>
                    <a:pt x="2997" y="1"/>
                    <a:pt x="2983" y="1"/>
                  </a:cubicBezTo>
                  <a:close/>
                </a:path>
              </a:pathLst>
            </a:custGeom>
            <a:solidFill>
              <a:srgbClr val="F1C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03"/>
            <p:cNvSpPr/>
            <p:nvPr/>
          </p:nvSpPr>
          <p:spPr>
            <a:xfrm>
              <a:off x="4431575" y="3553750"/>
              <a:ext cx="1219511" cy="996829"/>
            </a:xfrm>
            <a:custGeom>
              <a:rect b="b" l="l" r="r" t="t"/>
              <a:pathLst>
                <a:path extrusionOk="0" h="19339" w="23658">
                  <a:moveTo>
                    <a:pt x="14582" y="225"/>
                  </a:moveTo>
                  <a:cubicBezTo>
                    <a:pt x="14631" y="225"/>
                    <a:pt x="14678" y="245"/>
                    <a:pt x="14716" y="264"/>
                  </a:cubicBezTo>
                  <a:cubicBezTo>
                    <a:pt x="14752" y="312"/>
                    <a:pt x="14788" y="360"/>
                    <a:pt x="14800" y="407"/>
                  </a:cubicBezTo>
                  <a:cubicBezTo>
                    <a:pt x="14907" y="681"/>
                    <a:pt x="14955" y="967"/>
                    <a:pt x="14955" y="1253"/>
                  </a:cubicBezTo>
                  <a:cubicBezTo>
                    <a:pt x="14978" y="2003"/>
                    <a:pt x="14907" y="2765"/>
                    <a:pt x="14716" y="3491"/>
                  </a:cubicBezTo>
                  <a:cubicBezTo>
                    <a:pt x="14776" y="3562"/>
                    <a:pt x="14824" y="3634"/>
                    <a:pt x="14871" y="3705"/>
                  </a:cubicBezTo>
                  <a:cubicBezTo>
                    <a:pt x="16324" y="5836"/>
                    <a:pt x="16502" y="8575"/>
                    <a:pt x="16443" y="11147"/>
                  </a:cubicBezTo>
                  <a:cubicBezTo>
                    <a:pt x="16419" y="12718"/>
                    <a:pt x="16288" y="14290"/>
                    <a:pt x="16062" y="15850"/>
                  </a:cubicBezTo>
                  <a:cubicBezTo>
                    <a:pt x="17110" y="14707"/>
                    <a:pt x="18300" y="13718"/>
                    <a:pt x="19622" y="12921"/>
                  </a:cubicBezTo>
                  <a:cubicBezTo>
                    <a:pt x="20217" y="12552"/>
                    <a:pt x="20860" y="12230"/>
                    <a:pt x="21551" y="12194"/>
                  </a:cubicBezTo>
                  <a:lnTo>
                    <a:pt x="21622" y="12194"/>
                  </a:lnTo>
                  <a:cubicBezTo>
                    <a:pt x="22301" y="12194"/>
                    <a:pt x="23015" y="12552"/>
                    <a:pt x="23241" y="13195"/>
                  </a:cubicBezTo>
                  <a:cubicBezTo>
                    <a:pt x="23444" y="13766"/>
                    <a:pt x="23206" y="14421"/>
                    <a:pt x="22789" y="14873"/>
                  </a:cubicBezTo>
                  <a:cubicBezTo>
                    <a:pt x="22384" y="15326"/>
                    <a:pt x="21824" y="15611"/>
                    <a:pt x="21289" y="15897"/>
                  </a:cubicBezTo>
                  <a:cubicBezTo>
                    <a:pt x="20562" y="16040"/>
                    <a:pt x="19705" y="16707"/>
                    <a:pt x="19050" y="17040"/>
                  </a:cubicBezTo>
                  <a:lnTo>
                    <a:pt x="16669" y="18267"/>
                  </a:lnTo>
                  <a:cubicBezTo>
                    <a:pt x="15264" y="18993"/>
                    <a:pt x="14371" y="19052"/>
                    <a:pt x="12788" y="19064"/>
                  </a:cubicBezTo>
                  <a:cubicBezTo>
                    <a:pt x="11371" y="19088"/>
                    <a:pt x="9525" y="19112"/>
                    <a:pt x="7811" y="19112"/>
                  </a:cubicBezTo>
                  <a:cubicBezTo>
                    <a:pt x="5156" y="19112"/>
                    <a:pt x="2810" y="19052"/>
                    <a:pt x="2751" y="18838"/>
                  </a:cubicBezTo>
                  <a:cubicBezTo>
                    <a:pt x="1870" y="15933"/>
                    <a:pt x="369" y="9813"/>
                    <a:pt x="1262" y="6920"/>
                  </a:cubicBezTo>
                  <a:cubicBezTo>
                    <a:pt x="1631" y="5717"/>
                    <a:pt x="2227" y="4586"/>
                    <a:pt x="3013" y="3610"/>
                  </a:cubicBezTo>
                  <a:cubicBezTo>
                    <a:pt x="2810" y="2848"/>
                    <a:pt x="2715" y="2050"/>
                    <a:pt x="2751" y="1264"/>
                  </a:cubicBezTo>
                  <a:cubicBezTo>
                    <a:pt x="2751" y="967"/>
                    <a:pt x="2798" y="681"/>
                    <a:pt x="2894" y="407"/>
                  </a:cubicBezTo>
                  <a:cubicBezTo>
                    <a:pt x="2917" y="360"/>
                    <a:pt x="2953" y="312"/>
                    <a:pt x="2989" y="276"/>
                  </a:cubicBezTo>
                  <a:cubicBezTo>
                    <a:pt x="3036" y="241"/>
                    <a:pt x="3096" y="229"/>
                    <a:pt x="3155" y="229"/>
                  </a:cubicBezTo>
                  <a:lnTo>
                    <a:pt x="3227" y="229"/>
                  </a:lnTo>
                  <a:cubicBezTo>
                    <a:pt x="3608" y="276"/>
                    <a:pt x="3941" y="479"/>
                    <a:pt x="4263" y="669"/>
                  </a:cubicBezTo>
                  <a:cubicBezTo>
                    <a:pt x="4679" y="943"/>
                    <a:pt x="5096" y="1205"/>
                    <a:pt x="5501" y="1491"/>
                  </a:cubicBezTo>
                  <a:cubicBezTo>
                    <a:pt x="6096" y="1157"/>
                    <a:pt x="6727" y="907"/>
                    <a:pt x="7382" y="764"/>
                  </a:cubicBezTo>
                  <a:cubicBezTo>
                    <a:pt x="7870" y="645"/>
                    <a:pt x="8370" y="598"/>
                    <a:pt x="8870" y="598"/>
                  </a:cubicBezTo>
                  <a:cubicBezTo>
                    <a:pt x="10061" y="598"/>
                    <a:pt x="11228" y="883"/>
                    <a:pt x="12276" y="1431"/>
                  </a:cubicBezTo>
                  <a:cubicBezTo>
                    <a:pt x="12657" y="1169"/>
                    <a:pt x="13050" y="919"/>
                    <a:pt x="13442" y="669"/>
                  </a:cubicBezTo>
                  <a:cubicBezTo>
                    <a:pt x="13764" y="467"/>
                    <a:pt x="14097" y="264"/>
                    <a:pt x="14466" y="229"/>
                  </a:cubicBezTo>
                  <a:lnTo>
                    <a:pt x="14550" y="229"/>
                  </a:lnTo>
                  <a:cubicBezTo>
                    <a:pt x="14561" y="226"/>
                    <a:pt x="14572" y="225"/>
                    <a:pt x="14582" y="225"/>
                  </a:cubicBezTo>
                  <a:close/>
                  <a:moveTo>
                    <a:pt x="14579" y="0"/>
                  </a:moveTo>
                  <a:cubicBezTo>
                    <a:pt x="14566" y="0"/>
                    <a:pt x="14552" y="1"/>
                    <a:pt x="14538" y="2"/>
                  </a:cubicBezTo>
                  <a:lnTo>
                    <a:pt x="14443" y="2"/>
                  </a:lnTo>
                  <a:cubicBezTo>
                    <a:pt x="14026" y="50"/>
                    <a:pt x="13681" y="252"/>
                    <a:pt x="13323" y="479"/>
                  </a:cubicBezTo>
                  <a:cubicBezTo>
                    <a:pt x="12907" y="741"/>
                    <a:pt x="12561" y="967"/>
                    <a:pt x="12264" y="1181"/>
                  </a:cubicBezTo>
                  <a:cubicBezTo>
                    <a:pt x="11204" y="645"/>
                    <a:pt x="10049" y="372"/>
                    <a:pt x="8870" y="372"/>
                  </a:cubicBezTo>
                  <a:cubicBezTo>
                    <a:pt x="8358" y="372"/>
                    <a:pt x="7835" y="431"/>
                    <a:pt x="7335" y="538"/>
                  </a:cubicBezTo>
                  <a:cubicBezTo>
                    <a:pt x="6692" y="693"/>
                    <a:pt x="6084" y="919"/>
                    <a:pt x="5513" y="1229"/>
                  </a:cubicBezTo>
                  <a:cubicBezTo>
                    <a:pt x="5120" y="955"/>
                    <a:pt x="4715" y="705"/>
                    <a:pt x="4370" y="479"/>
                  </a:cubicBezTo>
                  <a:cubicBezTo>
                    <a:pt x="4025" y="264"/>
                    <a:pt x="3656" y="50"/>
                    <a:pt x="3251" y="2"/>
                  </a:cubicBezTo>
                  <a:lnTo>
                    <a:pt x="3144" y="2"/>
                  </a:lnTo>
                  <a:cubicBezTo>
                    <a:pt x="3036" y="2"/>
                    <a:pt x="2941" y="26"/>
                    <a:pt x="2846" y="98"/>
                  </a:cubicBezTo>
                  <a:cubicBezTo>
                    <a:pt x="2774" y="157"/>
                    <a:pt x="2715" y="229"/>
                    <a:pt x="2679" y="324"/>
                  </a:cubicBezTo>
                  <a:cubicBezTo>
                    <a:pt x="2572" y="622"/>
                    <a:pt x="2524" y="931"/>
                    <a:pt x="2513" y="1253"/>
                  </a:cubicBezTo>
                  <a:cubicBezTo>
                    <a:pt x="2489" y="2026"/>
                    <a:pt x="2572" y="2800"/>
                    <a:pt x="2763" y="3562"/>
                  </a:cubicBezTo>
                  <a:cubicBezTo>
                    <a:pt x="1989" y="4539"/>
                    <a:pt x="1405" y="5658"/>
                    <a:pt x="1036" y="6849"/>
                  </a:cubicBezTo>
                  <a:cubicBezTo>
                    <a:pt x="0" y="10206"/>
                    <a:pt x="2096" y="17481"/>
                    <a:pt x="2524" y="18910"/>
                  </a:cubicBezTo>
                  <a:cubicBezTo>
                    <a:pt x="2584" y="19100"/>
                    <a:pt x="2691" y="19219"/>
                    <a:pt x="4287" y="19291"/>
                  </a:cubicBezTo>
                  <a:cubicBezTo>
                    <a:pt x="5120" y="19326"/>
                    <a:pt x="6299" y="19338"/>
                    <a:pt x="7799" y="19338"/>
                  </a:cubicBezTo>
                  <a:cubicBezTo>
                    <a:pt x="9442" y="19338"/>
                    <a:pt x="11168" y="19326"/>
                    <a:pt x="12788" y="19302"/>
                  </a:cubicBezTo>
                  <a:cubicBezTo>
                    <a:pt x="14359" y="19279"/>
                    <a:pt x="15312" y="19231"/>
                    <a:pt x="16764" y="18481"/>
                  </a:cubicBezTo>
                  <a:lnTo>
                    <a:pt x="17943" y="17874"/>
                  </a:lnTo>
                  <a:lnTo>
                    <a:pt x="19157" y="17243"/>
                  </a:lnTo>
                  <a:cubicBezTo>
                    <a:pt x="19372" y="17135"/>
                    <a:pt x="19598" y="16993"/>
                    <a:pt x="19848" y="16838"/>
                  </a:cubicBezTo>
                  <a:cubicBezTo>
                    <a:pt x="20336" y="16540"/>
                    <a:pt x="20884" y="16207"/>
                    <a:pt x="21324" y="16112"/>
                  </a:cubicBezTo>
                  <a:cubicBezTo>
                    <a:pt x="21348" y="16112"/>
                    <a:pt x="21372" y="16112"/>
                    <a:pt x="21384" y="16100"/>
                  </a:cubicBezTo>
                  <a:cubicBezTo>
                    <a:pt x="21920" y="15826"/>
                    <a:pt x="22515" y="15516"/>
                    <a:pt x="22956" y="15028"/>
                  </a:cubicBezTo>
                  <a:cubicBezTo>
                    <a:pt x="23468" y="14468"/>
                    <a:pt x="23658" y="13718"/>
                    <a:pt x="23444" y="13123"/>
                  </a:cubicBezTo>
                  <a:cubicBezTo>
                    <a:pt x="23206" y="12444"/>
                    <a:pt x="22455" y="11980"/>
                    <a:pt x="21622" y="11980"/>
                  </a:cubicBezTo>
                  <a:lnTo>
                    <a:pt x="21539" y="11980"/>
                  </a:lnTo>
                  <a:cubicBezTo>
                    <a:pt x="20777" y="12004"/>
                    <a:pt x="20086" y="12373"/>
                    <a:pt x="19491" y="12730"/>
                  </a:cubicBezTo>
                  <a:cubicBezTo>
                    <a:pt x="18360" y="13421"/>
                    <a:pt x="17312" y="14242"/>
                    <a:pt x="16371" y="15183"/>
                  </a:cubicBezTo>
                  <a:cubicBezTo>
                    <a:pt x="16538" y="13849"/>
                    <a:pt x="16645" y="12504"/>
                    <a:pt x="16669" y="11159"/>
                  </a:cubicBezTo>
                  <a:cubicBezTo>
                    <a:pt x="16729" y="8670"/>
                    <a:pt x="16586" y="5825"/>
                    <a:pt x="15050" y="3574"/>
                  </a:cubicBezTo>
                  <a:cubicBezTo>
                    <a:pt x="15026" y="3539"/>
                    <a:pt x="14990" y="3491"/>
                    <a:pt x="14955" y="3443"/>
                  </a:cubicBezTo>
                  <a:cubicBezTo>
                    <a:pt x="15133" y="2729"/>
                    <a:pt x="15205" y="1991"/>
                    <a:pt x="15169" y="1241"/>
                  </a:cubicBezTo>
                  <a:cubicBezTo>
                    <a:pt x="15169" y="931"/>
                    <a:pt x="15121" y="622"/>
                    <a:pt x="15002" y="324"/>
                  </a:cubicBezTo>
                  <a:cubicBezTo>
                    <a:pt x="14978" y="229"/>
                    <a:pt x="14919" y="157"/>
                    <a:pt x="14835" y="86"/>
                  </a:cubicBezTo>
                  <a:cubicBezTo>
                    <a:pt x="14763" y="34"/>
                    <a:pt x="14672" y="0"/>
                    <a:pt x="14579" y="0"/>
                  </a:cubicBezTo>
                  <a:close/>
                </a:path>
              </a:pathLst>
            </a:custGeom>
            <a:solidFill>
              <a:srgbClr val="1D1B1E"/>
            </a:solidFill>
            <a:ln cap="flat" cmpd="sng" w="9525">
              <a:solidFill>
                <a:srgbClr val="351C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03"/>
            <p:cNvSpPr/>
            <p:nvPr/>
          </p:nvSpPr>
          <p:spPr>
            <a:xfrm>
              <a:off x="4685025" y="3874825"/>
              <a:ext cx="170055" cy="49122"/>
            </a:xfrm>
            <a:custGeom>
              <a:rect b="b" l="l" r="r" t="t"/>
              <a:pathLst>
                <a:path extrusionOk="0" fill="none" h="953" w="3299">
                  <a:moveTo>
                    <a:pt x="3299" y="12"/>
                  </a:moveTo>
                  <a:cubicBezTo>
                    <a:pt x="2239" y="0"/>
                    <a:pt x="1191" y="48"/>
                    <a:pt x="132" y="131"/>
                  </a:cubicBezTo>
                  <a:cubicBezTo>
                    <a:pt x="108" y="131"/>
                    <a:pt x="72" y="143"/>
                    <a:pt x="48" y="167"/>
                  </a:cubicBezTo>
                  <a:cubicBezTo>
                    <a:pt x="24" y="191"/>
                    <a:pt x="12" y="227"/>
                    <a:pt x="12" y="262"/>
                  </a:cubicBezTo>
                  <a:cubicBezTo>
                    <a:pt x="1" y="953"/>
                    <a:pt x="1060" y="929"/>
                    <a:pt x="1013" y="239"/>
                  </a:cubicBezTo>
                </a:path>
              </a:pathLst>
            </a:custGeom>
            <a:noFill/>
            <a:ln cap="rnd" cmpd="sng" w="19050">
              <a:solidFill>
                <a:srgbClr val="351C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03"/>
            <p:cNvSpPr/>
            <p:nvPr/>
          </p:nvSpPr>
          <p:spPr>
            <a:xfrm>
              <a:off x="4925589" y="3862558"/>
              <a:ext cx="170674" cy="49122"/>
            </a:xfrm>
            <a:custGeom>
              <a:rect b="b" l="l" r="r" t="t"/>
              <a:pathLst>
                <a:path extrusionOk="0" fill="none" h="953" w="3311">
                  <a:moveTo>
                    <a:pt x="3311" y="12"/>
                  </a:moveTo>
                  <a:cubicBezTo>
                    <a:pt x="2251" y="0"/>
                    <a:pt x="1191" y="48"/>
                    <a:pt x="132" y="143"/>
                  </a:cubicBezTo>
                  <a:cubicBezTo>
                    <a:pt x="108" y="143"/>
                    <a:pt x="72" y="143"/>
                    <a:pt x="48" y="167"/>
                  </a:cubicBezTo>
                  <a:cubicBezTo>
                    <a:pt x="25" y="191"/>
                    <a:pt x="13" y="226"/>
                    <a:pt x="25" y="262"/>
                  </a:cubicBezTo>
                  <a:cubicBezTo>
                    <a:pt x="1" y="953"/>
                    <a:pt x="1060" y="929"/>
                    <a:pt x="1013" y="238"/>
                  </a:cubicBezTo>
                </a:path>
              </a:pathLst>
            </a:custGeom>
            <a:noFill/>
            <a:ln cap="rnd" cmpd="sng" w="19050">
              <a:solidFill>
                <a:srgbClr val="351C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03"/>
            <p:cNvSpPr/>
            <p:nvPr/>
          </p:nvSpPr>
          <p:spPr>
            <a:xfrm>
              <a:off x="4681984" y="4079821"/>
              <a:ext cx="163302" cy="500863"/>
            </a:xfrm>
            <a:custGeom>
              <a:rect b="b" l="l" r="r" t="t"/>
              <a:pathLst>
                <a:path extrusionOk="0" h="9717" w="3168">
                  <a:moveTo>
                    <a:pt x="393" y="0"/>
                  </a:moveTo>
                  <a:cubicBezTo>
                    <a:pt x="322" y="2822"/>
                    <a:pt x="512" y="5632"/>
                    <a:pt x="953" y="8418"/>
                  </a:cubicBezTo>
                  <a:cubicBezTo>
                    <a:pt x="691" y="8430"/>
                    <a:pt x="441" y="8525"/>
                    <a:pt x="250" y="8692"/>
                  </a:cubicBezTo>
                  <a:cubicBezTo>
                    <a:pt x="60" y="8870"/>
                    <a:pt x="0" y="9192"/>
                    <a:pt x="179" y="9382"/>
                  </a:cubicBezTo>
                  <a:cubicBezTo>
                    <a:pt x="265" y="9472"/>
                    <a:pt x="368" y="9509"/>
                    <a:pt x="479" y="9509"/>
                  </a:cubicBezTo>
                  <a:cubicBezTo>
                    <a:pt x="735" y="9509"/>
                    <a:pt x="1030" y="9312"/>
                    <a:pt x="1238" y="9120"/>
                  </a:cubicBezTo>
                  <a:lnTo>
                    <a:pt x="1238" y="9120"/>
                  </a:lnTo>
                  <a:cubicBezTo>
                    <a:pt x="1060" y="9323"/>
                    <a:pt x="1238" y="9680"/>
                    <a:pt x="1500" y="9716"/>
                  </a:cubicBezTo>
                  <a:cubicBezTo>
                    <a:pt x="1509" y="9716"/>
                    <a:pt x="1517" y="9716"/>
                    <a:pt x="1526" y="9716"/>
                  </a:cubicBezTo>
                  <a:cubicBezTo>
                    <a:pt x="1790" y="9716"/>
                    <a:pt x="2026" y="9541"/>
                    <a:pt x="2096" y="9287"/>
                  </a:cubicBezTo>
                  <a:cubicBezTo>
                    <a:pt x="2173" y="9503"/>
                    <a:pt x="2376" y="9631"/>
                    <a:pt x="2585" y="9631"/>
                  </a:cubicBezTo>
                  <a:cubicBezTo>
                    <a:pt x="2665" y="9631"/>
                    <a:pt x="2746" y="9612"/>
                    <a:pt x="2822" y="9573"/>
                  </a:cubicBezTo>
                  <a:cubicBezTo>
                    <a:pt x="3072" y="9394"/>
                    <a:pt x="3167" y="9061"/>
                    <a:pt x="3036" y="8787"/>
                  </a:cubicBezTo>
                  <a:cubicBezTo>
                    <a:pt x="2898" y="8523"/>
                    <a:pt x="2628" y="8370"/>
                    <a:pt x="2342" y="8370"/>
                  </a:cubicBezTo>
                  <a:cubicBezTo>
                    <a:pt x="2331" y="8370"/>
                    <a:pt x="2321" y="8370"/>
                    <a:pt x="2310" y="8370"/>
                  </a:cubicBezTo>
                  <a:cubicBezTo>
                    <a:pt x="1905" y="5989"/>
                    <a:pt x="1631" y="3584"/>
                    <a:pt x="1488" y="1179"/>
                  </a:cubicBezTo>
                  <a:lnTo>
                    <a:pt x="393" y="0"/>
                  </a:lnTo>
                  <a:close/>
                </a:path>
              </a:pathLst>
            </a:custGeom>
            <a:solidFill>
              <a:srgbClr val="F1C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03"/>
            <p:cNvSpPr/>
            <p:nvPr/>
          </p:nvSpPr>
          <p:spPr>
            <a:xfrm>
              <a:off x="4681984" y="4079821"/>
              <a:ext cx="163302" cy="501430"/>
            </a:xfrm>
            <a:custGeom>
              <a:rect b="b" l="l" r="r" t="t"/>
              <a:pathLst>
                <a:path extrusionOk="0" fill="none" h="9728" w="3168">
                  <a:moveTo>
                    <a:pt x="393" y="0"/>
                  </a:moveTo>
                  <a:cubicBezTo>
                    <a:pt x="322" y="2822"/>
                    <a:pt x="512" y="5632"/>
                    <a:pt x="953" y="8418"/>
                  </a:cubicBezTo>
                  <a:cubicBezTo>
                    <a:pt x="691" y="8430"/>
                    <a:pt x="441" y="8525"/>
                    <a:pt x="250" y="8692"/>
                  </a:cubicBezTo>
                  <a:cubicBezTo>
                    <a:pt x="60" y="8870"/>
                    <a:pt x="0" y="9192"/>
                    <a:pt x="179" y="9382"/>
                  </a:cubicBezTo>
                  <a:cubicBezTo>
                    <a:pt x="464" y="9680"/>
                    <a:pt x="941" y="9394"/>
                    <a:pt x="1238" y="9120"/>
                  </a:cubicBezTo>
                  <a:cubicBezTo>
                    <a:pt x="1060" y="9323"/>
                    <a:pt x="1238" y="9680"/>
                    <a:pt x="1500" y="9716"/>
                  </a:cubicBezTo>
                  <a:cubicBezTo>
                    <a:pt x="1774" y="9727"/>
                    <a:pt x="2024" y="9549"/>
                    <a:pt x="2096" y="9287"/>
                  </a:cubicBezTo>
                  <a:cubicBezTo>
                    <a:pt x="2203" y="9585"/>
                    <a:pt x="2548" y="9716"/>
                    <a:pt x="2822" y="9573"/>
                  </a:cubicBezTo>
                  <a:cubicBezTo>
                    <a:pt x="3072" y="9394"/>
                    <a:pt x="3167" y="9061"/>
                    <a:pt x="3036" y="8787"/>
                  </a:cubicBezTo>
                  <a:cubicBezTo>
                    <a:pt x="2893" y="8513"/>
                    <a:pt x="2608" y="8358"/>
                    <a:pt x="2310" y="8370"/>
                  </a:cubicBezTo>
                  <a:cubicBezTo>
                    <a:pt x="1905" y="5989"/>
                    <a:pt x="1631" y="3584"/>
                    <a:pt x="1488" y="1179"/>
                  </a:cubicBezTo>
                </a:path>
              </a:pathLst>
            </a:custGeom>
            <a:noFill/>
            <a:ln cap="rnd" cmpd="sng" w="19050">
              <a:solidFill>
                <a:srgbClr val="351C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03"/>
            <p:cNvSpPr/>
            <p:nvPr/>
          </p:nvSpPr>
          <p:spPr>
            <a:xfrm>
              <a:off x="4950744" y="4079821"/>
              <a:ext cx="163354" cy="500863"/>
            </a:xfrm>
            <a:custGeom>
              <a:rect b="b" l="l" r="r" t="t"/>
              <a:pathLst>
                <a:path extrusionOk="0" h="9717" w="3169">
                  <a:moveTo>
                    <a:pt x="2787" y="0"/>
                  </a:moveTo>
                  <a:lnTo>
                    <a:pt x="1692" y="1179"/>
                  </a:lnTo>
                  <a:cubicBezTo>
                    <a:pt x="1549" y="3584"/>
                    <a:pt x="1275" y="5989"/>
                    <a:pt x="870" y="8370"/>
                  </a:cubicBezTo>
                  <a:cubicBezTo>
                    <a:pt x="860" y="8370"/>
                    <a:pt x="850" y="8370"/>
                    <a:pt x="840" y="8370"/>
                  </a:cubicBezTo>
                  <a:cubicBezTo>
                    <a:pt x="553" y="8370"/>
                    <a:pt x="282" y="8534"/>
                    <a:pt x="144" y="8787"/>
                  </a:cubicBezTo>
                  <a:cubicBezTo>
                    <a:pt x="1" y="9061"/>
                    <a:pt x="96" y="9394"/>
                    <a:pt x="358" y="9573"/>
                  </a:cubicBezTo>
                  <a:cubicBezTo>
                    <a:pt x="434" y="9612"/>
                    <a:pt x="514" y="9631"/>
                    <a:pt x="592" y="9631"/>
                  </a:cubicBezTo>
                  <a:cubicBezTo>
                    <a:pt x="799" y="9631"/>
                    <a:pt x="995" y="9503"/>
                    <a:pt x="1073" y="9287"/>
                  </a:cubicBezTo>
                  <a:cubicBezTo>
                    <a:pt x="1153" y="9541"/>
                    <a:pt x="1379" y="9716"/>
                    <a:pt x="1642" y="9716"/>
                  </a:cubicBezTo>
                  <a:cubicBezTo>
                    <a:pt x="1651" y="9716"/>
                    <a:pt x="1659" y="9716"/>
                    <a:pt x="1668" y="9716"/>
                  </a:cubicBezTo>
                  <a:cubicBezTo>
                    <a:pt x="1930" y="9680"/>
                    <a:pt x="2120" y="9323"/>
                    <a:pt x="1942" y="9120"/>
                  </a:cubicBezTo>
                  <a:lnTo>
                    <a:pt x="1942" y="9120"/>
                  </a:lnTo>
                  <a:cubicBezTo>
                    <a:pt x="2150" y="9312"/>
                    <a:pt x="2445" y="9509"/>
                    <a:pt x="2697" y="9509"/>
                  </a:cubicBezTo>
                  <a:cubicBezTo>
                    <a:pt x="2806" y="9509"/>
                    <a:pt x="2907" y="9472"/>
                    <a:pt x="2989" y="9382"/>
                  </a:cubicBezTo>
                  <a:cubicBezTo>
                    <a:pt x="3168" y="9192"/>
                    <a:pt x="3109" y="8870"/>
                    <a:pt x="2930" y="8692"/>
                  </a:cubicBezTo>
                  <a:cubicBezTo>
                    <a:pt x="2728" y="8525"/>
                    <a:pt x="2477" y="8430"/>
                    <a:pt x="2227" y="8418"/>
                  </a:cubicBezTo>
                  <a:cubicBezTo>
                    <a:pt x="2668" y="5632"/>
                    <a:pt x="2858" y="2822"/>
                    <a:pt x="2787" y="0"/>
                  </a:cubicBezTo>
                  <a:close/>
                </a:path>
              </a:pathLst>
            </a:custGeom>
            <a:solidFill>
              <a:srgbClr val="F1C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03"/>
            <p:cNvSpPr/>
            <p:nvPr/>
          </p:nvSpPr>
          <p:spPr>
            <a:xfrm>
              <a:off x="4950744" y="4079821"/>
              <a:ext cx="163354" cy="501430"/>
            </a:xfrm>
            <a:custGeom>
              <a:rect b="b" l="l" r="r" t="t"/>
              <a:pathLst>
                <a:path extrusionOk="0" fill="none" h="9728" w="3169">
                  <a:moveTo>
                    <a:pt x="2787" y="0"/>
                  </a:moveTo>
                  <a:cubicBezTo>
                    <a:pt x="2858" y="2822"/>
                    <a:pt x="2668" y="5632"/>
                    <a:pt x="2227" y="8418"/>
                  </a:cubicBezTo>
                  <a:cubicBezTo>
                    <a:pt x="2477" y="8430"/>
                    <a:pt x="2728" y="8525"/>
                    <a:pt x="2930" y="8692"/>
                  </a:cubicBezTo>
                  <a:cubicBezTo>
                    <a:pt x="3109" y="8870"/>
                    <a:pt x="3168" y="9192"/>
                    <a:pt x="2989" y="9382"/>
                  </a:cubicBezTo>
                  <a:cubicBezTo>
                    <a:pt x="2716" y="9680"/>
                    <a:pt x="2239" y="9394"/>
                    <a:pt x="1942" y="9120"/>
                  </a:cubicBezTo>
                  <a:cubicBezTo>
                    <a:pt x="2120" y="9323"/>
                    <a:pt x="1930" y="9680"/>
                    <a:pt x="1668" y="9716"/>
                  </a:cubicBezTo>
                  <a:cubicBezTo>
                    <a:pt x="1394" y="9727"/>
                    <a:pt x="1156" y="9549"/>
                    <a:pt x="1073" y="9287"/>
                  </a:cubicBezTo>
                  <a:cubicBezTo>
                    <a:pt x="965" y="9585"/>
                    <a:pt x="632" y="9716"/>
                    <a:pt x="358" y="9573"/>
                  </a:cubicBezTo>
                  <a:cubicBezTo>
                    <a:pt x="96" y="9394"/>
                    <a:pt x="1" y="9061"/>
                    <a:pt x="144" y="8787"/>
                  </a:cubicBezTo>
                  <a:cubicBezTo>
                    <a:pt x="287" y="8525"/>
                    <a:pt x="572" y="8358"/>
                    <a:pt x="870" y="8370"/>
                  </a:cubicBezTo>
                  <a:cubicBezTo>
                    <a:pt x="1275" y="5989"/>
                    <a:pt x="1549" y="3584"/>
                    <a:pt x="1692" y="1179"/>
                  </a:cubicBezTo>
                </a:path>
              </a:pathLst>
            </a:custGeom>
            <a:noFill/>
            <a:ln cap="rnd" cmpd="sng" w="19050">
              <a:solidFill>
                <a:srgbClr val="351C5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03"/>
            <p:cNvSpPr/>
            <p:nvPr/>
          </p:nvSpPr>
          <p:spPr>
            <a:xfrm>
              <a:off x="5145329" y="3881578"/>
              <a:ext cx="131395" cy="138398"/>
            </a:xfrm>
            <a:custGeom>
              <a:rect b="b" l="l" r="r" t="t"/>
              <a:pathLst>
                <a:path extrusionOk="0" h="2685" w="2549">
                  <a:moveTo>
                    <a:pt x="2191" y="0"/>
                  </a:moveTo>
                  <a:cubicBezTo>
                    <a:pt x="1941" y="60"/>
                    <a:pt x="1703" y="119"/>
                    <a:pt x="1500" y="167"/>
                  </a:cubicBezTo>
                  <a:cubicBezTo>
                    <a:pt x="1441" y="179"/>
                    <a:pt x="1369" y="215"/>
                    <a:pt x="1310" y="250"/>
                  </a:cubicBezTo>
                  <a:cubicBezTo>
                    <a:pt x="1227" y="334"/>
                    <a:pt x="1215" y="477"/>
                    <a:pt x="1191" y="596"/>
                  </a:cubicBezTo>
                  <a:cubicBezTo>
                    <a:pt x="1131" y="798"/>
                    <a:pt x="988" y="965"/>
                    <a:pt x="786" y="1060"/>
                  </a:cubicBezTo>
                  <a:cubicBezTo>
                    <a:pt x="679" y="1084"/>
                    <a:pt x="584" y="1131"/>
                    <a:pt x="488" y="1191"/>
                  </a:cubicBezTo>
                  <a:cubicBezTo>
                    <a:pt x="298" y="1381"/>
                    <a:pt x="465" y="1762"/>
                    <a:pt x="274" y="1953"/>
                  </a:cubicBezTo>
                  <a:cubicBezTo>
                    <a:pt x="226" y="1989"/>
                    <a:pt x="167" y="2036"/>
                    <a:pt x="119" y="2084"/>
                  </a:cubicBezTo>
                  <a:cubicBezTo>
                    <a:pt x="0" y="2239"/>
                    <a:pt x="143" y="2453"/>
                    <a:pt x="286" y="2596"/>
                  </a:cubicBezTo>
                  <a:cubicBezTo>
                    <a:pt x="316" y="2636"/>
                    <a:pt x="372" y="2685"/>
                    <a:pt x="431" y="2685"/>
                  </a:cubicBezTo>
                  <a:cubicBezTo>
                    <a:pt x="442" y="2685"/>
                    <a:pt x="453" y="2683"/>
                    <a:pt x="465" y="2679"/>
                  </a:cubicBezTo>
                  <a:cubicBezTo>
                    <a:pt x="512" y="2655"/>
                    <a:pt x="548" y="2632"/>
                    <a:pt x="572" y="2584"/>
                  </a:cubicBezTo>
                  <a:cubicBezTo>
                    <a:pt x="679" y="2441"/>
                    <a:pt x="798" y="2310"/>
                    <a:pt x="941" y="2203"/>
                  </a:cubicBezTo>
                  <a:cubicBezTo>
                    <a:pt x="977" y="2167"/>
                    <a:pt x="1024" y="2143"/>
                    <a:pt x="1084" y="2132"/>
                  </a:cubicBezTo>
                  <a:cubicBezTo>
                    <a:pt x="1215" y="2132"/>
                    <a:pt x="1286" y="2298"/>
                    <a:pt x="1393" y="2370"/>
                  </a:cubicBezTo>
                  <a:cubicBezTo>
                    <a:pt x="1466" y="2416"/>
                    <a:pt x="1550" y="2440"/>
                    <a:pt x="1635" y="2440"/>
                  </a:cubicBezTo>
                  <a:cubicBezTo>
                    <a:pt x="1703" y="2440"/>
                    <a:pt x="1771" y="2425"/>
                    <a:pt x="1834" y="2394"/>
                  </a:cubicBezTo>
                  <a:cubicBezTo>
                    <a:pt x="1977" y="2346"/>
                    <a:pt x="2096" y="2263"/>
                    <a:pt x="2239" y="2215"/>
                  </a:cubicBezTo>
                  <a:cubicBezTo>
                    <a:pt x="2346" y="2191"/>
                    <a:pt x="2441" y="2179"/>
                    <a:pt x="2548" y="2179"/>
                  </a:cubicBezTo>
                  <a:cubicBezTo>
                    <a:pt x="2489" y="1441"/>
                    <a:pt x="2370" y="715"/>
                    <a:pt x="2191" y="0"/>
                  </a:cubicBezTo>
                  <a:close/>
                </a:path>
              </a:pathLst>
            </a:custGeom>
            <a:solidFill>
              <a:srgbClr val="D5F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03"/>
            <p:cNvSpPr/>
            <p:nvPr/>
          </p:nvSpPr>
          <p:spPr>
            <a:xfrm>
              <a:off x="4480028" y="3887712"/>
              <a:ext cx="137529" cy="190304"/>
            </a:xfrm>
            <a:custGeom>
              <a:rect b="b" l="l" r="r" t="t"/>
              <a:pathLst>
                <a:path extrusionOk="0" h="3692" w="2668">
                  <a:moveTo>
                    <a:pt x="465" y="0"/>
                  </a:moveTo>
                  <a:cubicBezTo>
                    <a:pt x="406" y="143"/>
                    <a:pt x="358" y="286"/>
                    <a:pt x="310" y="429"/>
                  </a:cubicBezTo>
                  <a:cubicBezTo>
                    <a:pt x="49" y="1298"/>
                    <a:pt x="1" y="2441"/>
                    <a:pt x="72" y="3691"/>
                  </a:cubicBezTo>
                  <a:lnTo>
                    <a:pt x="156" y="3668"/>
                  </a:lnTo>
                  <a:cubicBezTo>
                    <a:pt x="299" y="3596"/>
                    <a:pt x="453" y="3537"/>
                    <a:pt x="608" y="3501"/>
                  </a:cubicBezTo>
                  <a:cubicBezTo>
                    <a:pt x="674" y="3483"/>
                    <a:pt x="745" y="3483"/>
                    <a:pt x="816" y="3483"/>
                  </a:cubicBezTo>
                  <a:cubicBezTo>
                    <a:pt x="888" y="3483"/>
                    <a:pt x="959" y="3483"/>
                    <a:pt x="1025" y="3465"/>
                  </a:cubicBezTo>
                  <a:cubicBezTo>
                    <a:pt x="1346" y="3406"/>
                    <a:pt x="1561" y="3120"/>
                    <a:pt x="1775" y="2870"/>
                  </a:cubicBezTo>
                  <a:cubicBezTo>
                    <a:pt x="1811" y="2810"/>
                    <a:pt x="1870" y="2775"/>
                    <a:pt x="1942" y="2739"/>
                  </a:cubicBezTo>
                  <a:cubicBezTo>
                    <a:pt x="1964" y="2732"/>
                    <a:pt x="1986" y="2730"/>
                    <a:pt x="2009" y="2730"/>
                  </a:cubicBezTo>
                  <a:cubicBezTo>
                    <a:pt x="2201" y="2730"/>
                    <a:pt x="2392" y="2941"/>
                    <a:pt x="2571" y="2941"/>
                  </a:cubicBezTo>
                  <a:cubicBezTo>
                    <a:pt x="2604" y="2941"/>
                    <a:pt x="2636" y="2934"/>
                    <a:pt x="2668" y="2917"/>
                  </a:cubicBezTo>
                  <a:cubicBezTo>
                    <a:pt x="2537" y="2632"/>
                    <a:pt x="2465" y="2322"/>
                    <a:pt x="2454" y="2001"/>
                  </a:cubicBezTo>
                  <a:cubicBezTo>
                    <a:pt x="2454" y="1786"/>
                    <a:pt x="2406" y="1513"/>
                    <a:pt x="2204" y="1477"/>
                  </a:cubicBezTo>
                  <a:cubicBezTo>
                    <a:pt x="2144" y="1465"/>
                    <a:pt x="2073" y="1477"/>
                    <a:pt x="2025" y="1453"/>
                  </a:cubicBezTo>
                  <a:cubicBezTo>
                    <a:pt x="1942" y="1393"/>
                    <a:pt x="1977" y="1251"/>
                    <a:pt x="1930" y="1155"/>
                  </a:cubicBezTo>
                  <a:cubicBezTo>
                    <a:pt x="1896" y="1088"/>
                    <a:pt x="1796" y="1056"/>
                    <a:pt x="1695" y="1056"/>
                  </a:cubicBezTo>
                  <a:cubicBezTo>
                    <a:pt x="1653" y="1056"/>
                    <a:pt x="1611" y="1062"/>
                    <a:pt x="1573" y="1072"/>
                  </a:cubicBezTo>
                  <a:cubicBezTo>
                    <a:pt x="1509" y="1098"/>
                    <a:pt x="1441" y="1109"/>
                    <a:pt x="1374" y="1109"/>
                  </a:cubicBezTo>
                  <a:cubicBezTo>
                    <a:pt x="1316" y="1109"/>
                    <a:pt x="1259" y="1100"/>
                    <a:pt x="1203" y="1084"/>
                  </a:cubicBezTo>
                  <a:cubicBezTo>
                    <a:pt x="1001" y="965"/>
                    <a:pt x="1037" y="631"/>
                    <a:pt x="930" y="453"/>
                  </a:cubicBezTo>
                  <a:cubicBezTo>
                    <a:pt x="811" y="274"/>
                    <a:pt x="656" y="119"/>
                    <a:pt x="465" y="0"/>
                  </a:cubicBezTo>
                  <a:close/>
                </a:path>
              </a:pathLst>
            </a:custGeom>
            <a:solidFill>
              <a:srgbClr val="D5F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03"/>
            <p:cNvSpPr/>
            <p:nvPr/>
          </p:nvSpPr>
          <p:spPr>
            <a:xfrm>
              <a:off x="5295688" y="4251003"/>
              <a:ext cx="157787" cy="223448"/>
            </a:xfrm>
            <a:custGeom>
              <a:rect b="b" l="l" r="r" t="t"/>
              <a:pathLst>
                <a:path extrusionOk="0" h="4335" w="3061">
                  <a:moveTo>
                    <a:pt x="1929" y="1"/>
                  </a:moveTo>
                  <a:cubicBezTo>
                    <a:pt x="1250" y="477"/>
                    <a:pt x="596" y="1013"/>
                    <a:pt x="0" y="1596"/>
                  </a:cubicBezTo>
                  <a:cubicBezTo>
                    <a:pt x="131" y="1692"/>
                    <a:pt x="310" y="1727"/>
                    <a:pt x="465" y="1846"/>
                  </a:cubicBezTo>
                  <a:cubicBezTo>
                    <a:pt x="798" y="2132"/>
                    <a:pt x="429" y="2513"/>
                    <a:pt x="357" y="2930"/>
                  </a:cubicBezTo>
                  <a:cubicBezTo>
                    <a:pt x="346" y="2977"/>
                    <a:pt x="357" y="3037"/>
                    <a:pt x="393" y="3085"/>
                  </a:cubicBezTo>
                  <a:cubicBezTo>
                    <a:pt x="415" y="3106"/>
                    <a:pt x="449" y="3110"/>
                    <a:pt x="488" y="3110"/>
                  </a:cubicBezTo>
                  <a:cubicBezTo>
                    <a:pt x="515" y="3110"/>
                    <a:pt x="543" y="3108"/>
                    <a:pt x="572" y="3108"/>
                  </a:cubicBezTo>
                  <a:cubicBezTo>
                    <a:pt x="738" y="3144"/>
                    <a:pt x="858" y="3299"/>
                    <a:pt x="858" y="3478"/>
                  </a:cubicBezTo>
                  <a:cubicBezTo>
                    <a:pt x="846" y="3644"/>
                    <a:pt x="810" y="3811"/>
                    <a:pt x="762" y="3966"/>
                  </a:cubicBezTo>
                  <a:cubicBezTo>
                    <a:pt x="738" y="4085"/>
                    <a:pt x="727" y="4204"/>
                    <a:pt x="727" y="4335"/>
                  </a:cubicBezTo>
                  <a:lnTo>
                    <a:pt x="2298" y="3525"/>
                  </a:lnTo>
                  <a:cubicBezTo>
                    <a:pt x="2524" y="3394"/>
                    <a:pt x="2786" y="3239"/>
                    <a:pt x="3060" y="3073"/>
                  </a:cubicBezTo>
                  <a:cubicBezTo>
                    <a:pt x="2953" y="2989"/>
                    <a:pt x="2810" y="2930"/>
                    <a:pt x="2703" y="2846"/>
                  </a:cubicBezTo>
                  <a:cubicBezTo>
                    <a:pt x="2536" y="2680"/>
                    <a:pt x="2465" y="2442"/>
                    <a:pt x="2513" y="2215"/>
                  </a:cubicBezTo>
                  <a:cubicBezTo>
                    <a:pt x="2560" y="1989"/>
                    <a:pt x="2643" y="1775"/>
                    <a:pt x="2763" y="1573"/>
                  </a:cubicBezTo>
                  <a:lnTo>
                    <a:pt x="2763" y="1573"/>
                  </a:lnTo>
                  <a:cubicBezTo>
                    <a:pt x="2726" y="1603"/>
                    <a:pt x="2685" y="1616"/>
                    <a:pt x="2643" y="1616"/>
                  </a:cubicBezTo>
                  <a:cubicBezTo>
                    <a:pt x="2522" y="1616"/>
                    <a:pt x="2396" y="1503"/>
                    <a:pt x="2370" y="1370"/>
                  </a:cubicBezTo>
                  <a:cubicBezTo>
                    <a:pt x="2358" y="1192"/>
                    <a:pt x="2405" y="1013"/>
                    <a:pt x="2501" y="858"/>
                  </a:cubicBezTo>
                  <a:cubicBezTo>
                    <a:pt x="2572" y="691"/>
                    <a:pt x="2620" y="501"/>
                    <a:pt x="2524" y="346"/>
                  </a:cubicBezTo>
                  <a:cubicBezTo>
                    <a:pt x="2405" y="156"/>
                    <a:pt x="2108" y="144"/>
                    <a:pt x="1929" y="1"/>
                  </a:cubicBezTo>
                  <a:close/>
                </a:path>
              </a:pathLst>
            </a:custGeom>
            <a:solidFill>
              <a:srgbClr val="D5FF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4"/>
          <p:cNvSpPr txBox="1"/>
          <p:nvPr>
            <p:ph idx="4294967295" type="subTitle"/>
          </p:nvPr>
        </p:nvSpPr>
        <p:spPr>
          <a:xfrm>
            <a:off x="1113600" y="1203100"/>
            <a:ext cx="6916800" cy="2904000"/>
          </a:xfrm>
          <a:prstGeom prst="rect">
            <a:avLst/>
          </a:prstGeom>
        </p:spPr>
        <p:txBody>
          <a:bodyPr anchorCtr="0" anchor="t" bIns="91425" lIns="91425" spcFirstLastPara="1" rIns="91425" wrap="square" tIns="91425">
            <a:noAutofit/>
          </a:bodyPr>
          <a:lstStyle/>
          <a:p>
            <a:pPr indent="-349250" lvl="0" marL="457200" rtl="0" algn="l">
              <a:lnSpc>
                <a:spcPct val="130000"/>
              </a:lnSpc>
              <a:spcBef>
                <a:spcPts val="0"/>
              </a:spcBef>
              <a:spcAft>
                <a:spcPts val="0"/>
              </a:spcAft>
              <a:buClr>
                <a:srgbClr val="042B59"/>
              </a:buClr>
              <a:buSzPts val="1900"/>
              <a:buChar char="●"/>
            </a:pPr>
            <a:r>
              <a:rPr lang="en" sz="1900">
                <a:solidFill>
                  <a:srgbClr val="042B59"/>
                </a:solidFill>
              </a:rPr>
              <a:t>Use </a:t>
            </a:r>
            <a:r>
              <a:rPr lang="en" sz="1900">
                <a:solidFill>
                  <a:srgbClr val="FF6B65"/>
                </a:solidFill>
              </a:rPr>
              <a:t>print()</a:t>
            </a:r>
            <a:r>
              <a:rPr lang="en" sz="1900">
                <a:solidFill>
                  <a:srgbClr val="042B59"/>
                </a:solidFill>
              </a:rPr>
              <a:t> to check values.</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042B59"/>
                </a:solidFill>
              </a:rPr>
              <a:t>Handle errors with </a:t>
            </a:r>
            <a:r>
              <a:rPr lang="en" sz="1900">
                <a:solidFill>
                  <a:srgbClr val="FF6B65"/>
                </a:solidFill>
              </a:rPr>
              <a:t>try-catch</a:t>
            </a:r>
            <a:r>
              <a:rPr lang="en" sz="1900">
                <a:solidFill>
                  <a:srgbClr val="042B59"/>
                </a:solidFill>
              </a:rPr>
              <a:t> to prevent crashes.</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042B59"/>
                </a:solidFill>
              </a:rPr>
              <a:t>Use Flutter </a:t>
            </a:r>
            <a:r>
              <a:rPr lang="en" sz="1900">
                <a:solidFill>
                  <a:srgbClr val="FF6B65"/>
                </a:solidFill>
              </a:rPr>
              <a:t>DevTools</a:t>
            </a:r>
            <a:r>
              <a:rPr lang="en" sz="1900">
                <a:solidFill>
                  <a:srgbClr val="042B59"/>
                </a:solidFill>
              </a:rPr>
              <a:t> to inspect UI and logs.</a:t>
            </a:r>
            <a:endParaRPr sz="1900">
              <a:solidFill>
                <a:srgbClr val="042B59"/>
              </a:solidFill>
            </a:endParaRPr>
          </a:p>
        </p:txBody>
      </p:sp>
      <p:sp>
        <p:nvSpPr>
          <p:cNvPr id="723" name="Google Shape;723;p104"/>
          <p:cNvSpPr txBox="1"/>
          <p:nvPr>
            <p:ph idx="4" type="title"/>
          </p:nvPr>
        </p:nvSpPr>
        <p:spPr>
          <a:xfrm>
            <a:off x="720000" y="3978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27DFD"/>
                </a:solidFill>
                <a:latin typeface="Poppins"/>
                <a:ea typeface="Poppins"/>
                <a:cs typeface="Poppins"/>
                <a:sym typeface="Poppins"/>
              </a:rPr>
              <a:t>Testing &amp; Debugging</a:t>
            </a:r>
            <a:endParaRPr b="1">
              <a:solidFill>
                <a:srgbClr val="027DFD"/>
              </a:solidFill>
              <a:latin typeface="Poppins"/>
              <a:ea typeface="Poppins"/>
              <a:cs typeface="Poppins"/>
              <a:sym typeface="Poppi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05"/>
          <p:cNvSpPr txBox="1"/>
          <p:nvPr>
            <p:ph idx="4294967295" type="title"/>
          </p:nvPr>
        </p:nvSpPr>
        <p:spPr>
          <a:xfrm>
            <a:off x="720000" y="648000"/>
            <a:ext cx="4833000" cy="13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solidFill>
                  <a:srgbClr val="0553B1"/>
                </a:solidFill>
              </a:rPr>
              <a:t>Thanks!</a:t>
            </a:r>
            <a:endParaRPr sz="8000">
              <a:solidFill>
                <a:srgbClr val="0553B1"/>
              </a:solidFill>
            </a:endParaRPr>
          </a:p>
        </p:txBody>
      </p:sp>
      <p:grpSp>
        <p:nvGrpSpPr>
          <p:cNvPr id="729" name="Google Shape;729;p105"/>
          <p:cNvGrpSpPr/>
          <p:nvPr/>
        </p:nvGrpSpPr>
        <p:grpSpPr>
          <a:xfrm>
            <a:off x="6370387" y="2528561"/>
            <a:ext cx="2006129" cy="1969955"/>
            <a:chOff x="752281" y="2514254"/>
            <a:chExt cx="2127390" cy="2089252"/>
          </a:xfrm>
        </p:grpSpPr>
        <p:sp>
          <p:nvSpPr>
            <p:cNvPr id="730" name="Google Shape;730;p105"/>
            <p:cNvSpPr/>
            <p:nvPr/>
          </p:nvSpPr>
          <p:spPr>
            <a:xfrm>
              <a:off x="1641034" y="2547742"/>
              <a:ext cx="560296" cy="257591"/>
            </a:xfrm>
            <a:custGeom>
              <a:rect b="b" l="l" r="r" t="t"/>
              <a:pathLst>
                <a:path extrusionOk="0" h="3323" w="7228">
                  <a:moveTo>
                    <a:pt x="1" y="0"/>
                  </a:moveTo>
                  <a:lnTo>
                    <a:pt x="1" y="0"/>
                  </a:lnTo>
                  <a:cubicBezTo>
                    <a:pt x="84" y="465"/>
                    <a:pt x="310" y="893"/>
                    <a:pt x="382" y="1369"/>
                  </a:cubicBezTo>
                  <a:cubicBezTo>
                    <a:pt x="418" y="1643"/>
                    <a:pt x="370" y="1893"/>
                    <a:pt x="370" y="2167"/>
                  </a:cubicBezTo>
                  <a:cubicBezTo>
                    <a:pt x="1025" y="2191"/>
                    <a:pt x="1632" y="2667"/>
                    <a:pt x="1799" y="3322"/>
                  </a:cubicBezTo>
                  <a:cubicBezTo>
                    <a:pt x="2033" y="3246"/>
                    <a:pt x="2283" y="3195"/>
                    <a:pt x="2534" y="3195"/>
                  </a:cubicBezTo>
                  <a:cubicBezTo>
                    <a:pt x="2678" y="3195"/>
                    <a:pt x="2822" y="3212"/>
                    <a:pt x="2965" y="3251"/>
                  </a:cubicBezTo>
                  <a:cubicBezTo>
                    <a:pt x="3037" y="2905"/>
                    <a:pt x="3120" y="2536"/>
                    <a:pt x="3394" y="2298"/>
                  </a:cubicBezTo>
                  <a:cubicBezTo>
                    <a:pt x="3649" y="2068"/>
                    <a:pt x="3988" y="1957"/>
                    <a:pt x="4326" y="1957"/>
                  </a:cubicBezTo>
                  <a:cubicBezTo>
                    <a:pt x="4479" y="1957"/>
                    <a:pt x="4631" y="1980"/>
                    <a:pt x="4775" y="2024"/>
                  </a:cubicBezTo>
                  <a:cubicBezTo>
                    <a:pt x="5323" y="2203"/>
                    <a:pt x="5787" y="2643"/>
                    <a:pt x="5990" y="3191"/>
                  </a:cubicBezTo>
                  <a:cubicBezTo>
                    <a:pt x="6383" y="3096"/>
                    <a:pt x="6752" y="2965"/>
                    <a:pt x="7133" y="2846"/>
                  </a:cubicBezTo>
                  <a:cubicBezTo>
                    <a:pt x="7085" y="2584"/>
                    <a:pt x="7037" y="2322"/>
                    <a:pt x="6990" y="2060"/>
                  </a:cubicBezTo>
                  <a:cubicBezTo>
                    <a:pt x="6954" y="1453"/>
                    <a:pt x="7156" y="881"/>
                    <a:pt x="7228" y="286"/>
                  </a:cubicBezTo>
                  <a:lnTo>
                    <a:pt x="7228" y="286"/>
                  </a:lnTo>
                  <a:cubicBezTo>
                    <a:pt x="6954" y="596"/>
                    <a:pt x="6633" y="917"/>
                    <a:pt x="6323" y="1215"/>
                  </a:cubicBezTo>
                  <a:cubicBezTo>
                    <a:pt x="6180" y="1346"/>
                    <a:pt x="6037" y="1512"/>
                    <a:pt x="5847" y="1584"/>
                  </a:cubicBezTo>
                  <a:cubicBezTo>
                    <a:pt x="5796" y="1587"/>
                    <a:pt x="5745" y="1589"/>
                    <a:pt x="5694" y="1589"/>
                  </a:cubicBezTo>
                  <a:cubicBezTo>
                    <a:pt x="5388" y="1589"/>
                    <a:pt x="5081" y="1536"/>
                    <a:pt x="4775" y="1536"/>
                  </a:cubicBezTo>
                  <a:cubicBezTo>
                    <a:pt x="4661" y="1535"/>
                    <a:pt x="4548" y="1534"/>
                    <a:pt x="4434" y="1534"/>
                  </a:cubicBezTo>
                  <a:cubicBezTo>
                    <a:pt x="3921" y="1534"/>
                    <a:pt x="3411" y="1546"/>
                    <a:pt x="2900" y="1546"/>
                  </a:cubicBezTo>
                  <a:cubicBezTo>
                    <a:pt x="2565" y="1546"/>
                    <a:pt x="2230" y="1541"/>
                    <a:pt x="1894" y="1524"/>
                  </a:cubicBezTo>
                  <a:cubicBezTo>
                    <a:pt x="1656" y="1524"/>
                    <a:pt x="1513" y="1262"/>
                    <a:pt x="1358" y="1131"/>
                  </a:cubicBezTo>
                  <a:cubicBezTo>
                    <a:pt x="906" y="750"/>
                    <a:pt x="465" y="369"/>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5"/>
            <p:cNvSpPr/>
            <p:nvPr/>
          </p:nvSpPr>
          <p:spPr>
            <a:xfrm>
              <a:off x="1139875" y="2827354"/>
              <a:ext cx="1587558" cy="1389114"/>
            </a:xfrm>
            <a:custGeom>
              <a:rect b="b" l="l" r="r" t="t"/>
              <a:pathLst>
                <a:path extrusionOk="0" h="17920" w="20480">
                  <a:moveTo>
                    <a:pt x="10809" y="4361"/>
                  </a:moveTo>
                  <a:cubicBezTo>
                    <a:pt x="10947" y="4361"/>
                    <a:pt x="11014" y="4549"/>
                    <a:pt x="11109" y="4644"/>
                  </a:cubicBezTo>
                  <a:cubicBezTo>
                    <a:pt x="11157" y="4549"/>
                    <a:pt x="11181" y="4466"/>
                    <a:pt x="11228" y="4370"/>
                  </a:cubicBezTo>
                  <a:lnTo>
                    <a:pt x="11371" y="4370"/>
                  </a:lnTo>
                  <a:cubicBezTo>
                    <a:pt x="11349" y="4555"/>
                    <a:pt x="11318" y="4917"/>
                    <a:pt x="11105" y="4917"/>
                  </a:cubicBezTo>
                  <a:cubicBezTo>
                    <a:pt x="11085" y="4917"/>
                    <a:pt x="11062" y="4914"/>
                    <a:pt x="11038" y="4906"/>
                  </a:cubicBezTo>
                  <a:cubicBezTo>
                    <a:pt x="10883" y="4763"/>
                    <a:pt x="10776" y="4585"/>
                    <a:pt x="10752" y="4370"/>
                  </a:cubicBezTo>
                  <a:cubicBezTo>
                    <a:pt x="10772" y="4364"/>
                    <a:pt x="10791" y="4361"/>
                    <a:pt x="10809" y="4361"/>
                  </a:cubicBezTo>
                  <a:close/>
                  <a:moveTo>
                    <a:pt x="6966" y="7168"/>
                  </a:moveTo>
                  <a:cubicBezTo>
                    <a:pt x="7014" y="7168"/>
                    <a:pt x="7109" y="7192"/>
                    <a:pt x="7144" y="7192"/>
                  </a:cubicBezTo>
                  <a:cubicBezTo>
                    <a:pt x="7144" y="7311"/>
                    <a:pt x="7133" y="7430"/>
                    <a:pt x="7133" y="7549"/>
                  </a:cubicBezTo>
                  <a:cubicBezTo>
                    <a:pt x="7206" y="7444"/>
                    <a:pt x="7317" y="7367"/>
                    <a:pt x="7441" y="7367"/>
                  </a:cubicBezTo>
                  <a:cubicBezTo>
                    <a:pt x="7457" y="7367"/>
                    <a:pt x="7473" y="7368"/>
                    <a:pt x="7490" y="7371"/>
                  </a:cubicBezTo>
                  <a:cubicBezTo>
                    <a:pt x="7537" y="7609"/>
                    <a:pt x="7585" y="7859"/>
                    <a:pt x="7656" y="8097"/>
                  </a:cubicBezTo>
                  <a:cubicBezTo>
                    <a:pt x="7764" y="7919"/>
                    <a:pt x="7835" y="7668"/>
                    <a:pt x="8073" y="7573"/>
                  </a:cubicBezTo>
                  <a:lnTo>
                    <a:pt x="8073" y="7573"/>
                  </a:lnTo>
                  <a:cubicBezTo>
                    <a:pt x="8037" y="7859"/>
                    <a:pt x="7895" y="8121"/>
                    <a:pt x="7740" y="8359"/>
                  </a:cubicBezTo>
                  <a:cubicBezTo>
                    <a:pt x="7721" y="8365"/>
                    <a:pt x="7704" y="8367"/>
                    <a:pt x="7687" y="8367"/>
                  </a:cubicBezTo>
                  <a:cubicBezTo>
                    <a:pt x="7563" y="8367"/>
                    <a:pt x="7484" y="8224"/>
                    <a:pt x="7442" y="8109"/>
                  </a:cubicBezTo>
                  <a:cubicBezTo>
                    <a:pt x="7383" y="7966"/>
                    <a:pt x="7371" y="7811"/>
                    <a:pt x="7347" y="7645"/>
                  </a:cubicBezTo>
                  <a:cubicBezTo>
                    <a:pt x="7240" y="7728"/>
                    <a:pt x="7156" y="7823"/>
                    <a:pt x="7025" y="7823"/>
                  </a:cubicBezTo>
                  <a:cubicBezTo>
                    <a:pt x="6871" y="7645"/>
                    <a:pt x="6942" y="7383"/>
                    <a:pt x="6966" y="7168"/>
                  </a:cubicBezTo>
                  <a:close/>
                  <a:moveTo>
                    <a:pt x="9323" y="13122"/>
                  </a:moveTo>
                  <a:cubicBezTo>
                    <a:pt x="9335" y="13217"/>
                    <a:pt x="9347" y="13324"/>
                    <a:pt x="9371" y="13407"/>
                  </a:cubicBezTo>
                  <a:cubicBezTo>
                    <a:pt x="9621" y="13467"/>
                    <a:pt x="9669" y="13741"/>
                    <a:pt x="9752" y="13943"/>
                  </a:cubicBezTo>
                  <a:cubicBezTo>
                    <a:pt x="9847" y="13919"/>
                    <a:pt x="9942" y="13884"/>
                    <a:pt x="10038" y="13860"/>
                  </a:cubicBezTo>
                  <a:lnTo>
                    <a:pt x="10038" y="13860"/>
                  </a:lnTo>
                  <a:cubicBezTo>
                    <a:pt x="10050" y="14003"/>
                    <a:pt x="9966" y="14134"/>
                    <a:pt x="9847" y="14217"/>
                  </a:cubicBezTo>
                  <a:cubicBezTo>
                    <a:pt x="9827" y="14221"/>
                    <a:pt x="9809" y="14223"/>
                    <a:pt x="9792" y="14223"/>
                  </a:cubicBezTo>
                  <a:cubicBezTo>
                    <a:pt x="9559" y="14223"/>
                    <a:pt x="9542" y="13871"/>
                    <a:pt x="9442" y="13705"/>
                  </a:cubicBezTo>
                  <a:lnTo>
                    <a:pt x="9192" y="13705"/>
                  </a:lnTo>
                  <a:cubicBezTo>
                    <a:pt x="9157" y="13526"/>
                    <a:pt x="9157" y="13348"/>
                    <a:pt x="9169" y="13157"/>
                  </a:cubicBezTo>
                  <a:cubicBezTo>
                    <a:pt x="9216" y="13157"/>
                    <a:pt x="9288" y="13145"/>
                    <a:pt x="9323" y="13122"/>
                  </a:cubicBezTo>
                  <a:close/>
                  <a:moveTo>
                    <a:pt x="13717" y="1"/>
                  </a:moveTo>
                  <a:cubicBezTo>
                    <a:pt x="13276" y="132"/>
                    <a:pt x="12836" y="239"/>
                    <a:pt x="12431" y="465"/>
                  </a:cubicBezTo>
                  <a:cubicBezTo>
                    <a:pt x="12218" y="1094"/>
                    <a:pt x="11559" y="1498"/>
                    <a:pt x="10882" y="1498"/>
                  </a:cubicBezTo>
                  <a:cubicBezTo>
                    <a:pt x="10648" y="1498"/>
                    <a:pt x="10412" y="1450"/>
                    <a:pt x="10192" y="1346"/>
                  </a:cubicBezTo>
                  <a:cubicBezTo>
                    <a:pt x="9811" y="1191"/>
                    <a:pt x="9585" y="799"/>
                    <a:pt x="9466" y="429"/>
                  </a:cubicBezTo>
                  <a:cubicBezTo>
                    <a:pt x="9289" y="343"/>
                    <a:pt x="9106" y="309"/>
                    <a:pt x="8921" y="309"/>
                  </a:cubicBezTo>
                  <a:cubicBezTo>
                    <a:pt x="8646" y="309"/>
                    <a:pt x="8367" y="385"/>
                    <a:pt x="8097" y="477"/>
                  </a:cubicBezTo>
                  <a:cubicBezTo>
                    <a:pt x="7990" y="656"/>
                    <a:pt x="7871" y="846"/>
                    <a:pt x="7680" y="953"/>
                  </a:cubicBezTo>
                  <a:cubicBezTo>
                    <a:pt x="7459" y="1086"/>
                    <a:pt x="7203" y="1138"/>
                    <a:pt x="6943" y="1138"/>
                  </a:cubicBezTo>
                  <a:cubicBezTo>
                    <a:pt x="6714" y="1138"/>
                    <a:pt x="6481" y="1098"/>
                    <a:pt x="6263" y="1037"/>
                  </a:cubicBezTo>
                  <a:cubicBezTo>
                    <a:pt x="5942" y="930"/>
                    <a:pt x="5704" y="680"/>
                    <a:pt x="5454" y="453"/>
                  </a:cubicBezTo>
                  <a:cubicBezTo>
                    <a:pt x="4885" y="448"/>
                    <a:pt x="4315" y="431"/>
                    <a:pt x="3748" y="431"/>
                  </a:cubicBezTo>
                  <a:cubicBezTo>
                    <a:pt x="3022" y="431"/>
                    <a:pt x="2299" y="459"/>
                    <a:pt x="1584" y="572"/>
                  </a:cubicBezTo>
                  <a:cubicBezTo>
                    <a:pt x="1739" y="632"/>
                    <a:pt x="2013" y="680"/>
                    <a:pt x="2001" y="906"/>
                  </a:cubicBezTo>
                  <a:cubicBezTo>
                    <a:pt x="2025" y="1144"/>
                    <a:pt x="1763" y="1227"/>
                    <a:pt x="1596" y="1334"/>
                  </a:cubicBezTo>
                  <a:cubicBezTo>
                    <a:pt x="1227" y="1513"/>
                    <a:pt x="846" y="1727"/>
                    <a:pt x="465" y="1858"/>
                  </a:cubicBezTo>
                  <a:cubicBezTo>
                    <a:pt x="437" y="1867"/>
                    <a:pt x="410" y="1872"/>
                    <a:pt x="384" y="1872"/>
                  </a:cubicBezTo>
                  <a:cubicBezTo>
                    <a:pt x="239" y="1872"/>
                    <a:pt x="111" y="1750"/>
                    <a:pt x="1" y="1680"/>
                  </a:cubicBezTo>
                  <a:lnTo>
                    <a:pt x="1" y="1680"/>
                  </a:lnTo>
                  <a:cubicBezTo>
                    <a:pt x="13" y="2084"/>
                    <a:pt x="251" y="2406"/>
                    <a:pt x="584" y="2620"/>
                  </a:cubicBezTo>
                  <a:cubicBezTo>
                    <a:pt x="1489" y="3216"/>
                    <a:pt x="2596" y="3335"/>
                    <a:pt x="3644" y="3418"/>
                  </a:cubicBezTo>
                  <a:cubicBezTo>
                    <a:pt x="3668" y="3489"/>
                    <a:pt x="3680" y="3549"/>
                    <a:pt x="3704" y="3608"/>
                  </a:cubicBezTo>
                  <a:cubicBezTo>
                    <a:pt x="3084" y="3728"/>
                    <a:pt x="2442" y="3763"/>
                    <a:pt x="1822" y="3847"/>
                  </a:cubicBezTo>
                  <a:cubicBezTo>
                    <a:pt x="1715" y="3882"/>
                    <a:pt x="1560" y="3882"/>
                    <a:pt x="1549" y="4013"/>
                  </a:cubicBezTo>
                  <a:cubicBezTo>
                    <a:pt x="1560" y="4370"/>
                    <a:pt x="1882" y="4656"/>
                    <a:pt x="2239" y="4656"/>
                  </a:cubicBezTo>
                  <a:cubicBezTo>
                    <a:pt x="3346" y="4668"/>
                    <a:pt x="4466" y="4799"/>
                    <a:pt x="5597" y="4835"/>
                  </a:cubicBezTo>
                  <a:cubicBezTo>
                    <a:pt x="5848" y="4858"/>
                    <a:pt x="6099" y="4866"/>
                    <a:pt x="6350" y="4866"/>
                  </a:cubicBezTo>
                  <a:cubicBezTo>
                    <a:pt x="6873" y="4866"/>
                    <a:pt x="7396" y="4831"/>
                    <a:pt x="7918" y="4823"/>
                  </a:cubicBezTo>
                  <a:cubicBezTo>
                    <a:pt x="7930" y="4819"/>
                    <a:pt x="7940" y="4818"/>
                    <a:pt x="7949" y="4818"/>
                  </a:cubicBezTo>
                  <a:cubicBezTo>
                    <a:pt x="8033" y="4818"/>
                    <a:pt x="8016" y="4960"/>
                    <a:pt x="8037" y="5013"/>
                  </a:cubicBezTo>
                  <a:cubicBezTo>
                    <a:pt x="7537" y="5013"/>
                    <a:pt x="7024" y="5059"/>
                    <a:pt x="6513" y="5059"/>
                  </a:cubicBezTo>
                  <a:cubicBezTo>
                    <a:pt x="6330" y="5059"/>
                    <a:pt x="6147" y="5053"/>
                    <a:pt x="5966" y="5037"/>
                  </a:cubicBezTo>
                  <a:lnTo>
                    <a:pt x="5966" y="5037"/>
                  </a:lnTo>
                  <a:cubicBezTo>
                    <a:pt x="5990" y="5775"/>
                    <a:pt x="5906" y="6502"/>
                    <a:pt x="5942" y="7228"/>
                  </a:cubicBezTo>
                  <a:cubicBezTo>
                    <a:pt x="6001" y="8276"/>
                    <a:pt x="5966" y="9300"/>
                    <a:pt x="5990" y="10324"/>
                  </a:cubicBezTo>
                  <a:cubicBezTo>
                    <a:pt x="5990" y="11228"/>
                    <a:pt x="5990" y="12157"/>
                    <a:pt x="5942" y="13062"/>
                  </a:cubicBezTo>
                  <a:cubicBezTo>
                    <a:pt x="5906" y="14134"/>
                    <a:pt x="5787" y="15205"/>
                    <a:pt x="5775" y="16277"/>
                  </a:cubicBezTo>
                  <a:cubicBezTo>
                    <a:pt x="5592" y="16270"/>
                    <a:pt x="5401" y="16250"/>
                    <a:pt x="5211" y="16250"/>
                  </a:cubicBezTo>
                  <a:cubicBezTo>
                    <a:pt x="5080" y="16250"/>
                    <a:pt x="4949" y="16259"/>
                    <a:pt x="4823" y="16289"/>
                  </a:cubicBezTo>
                  <a:cubicBezTo>
                    <a:pt x="4513" y="16372"/>
                    <a:pt x="4144" y="16455"/>
                    <a:pt x="3942" y="16741"/>
                  </a:cubicBezTo>
                  <a:cubicBezTo>
                    <a:pt x="3823" y="17027"/>
                    <a:pt x="4168" y="17158"/>
                    <a:pt x="4358" y="17265"/>
                  </a:cubicBezTo>
                  <a:cubicBezTo>
                    <a:pt x="4347" y="17170"/>
                    <a:pt x="4323" y="17086"/>
                    <a:pt x="4299" y="16991"/>
                  </a:cubicBezTo>
                  <a:cubicBezTo>
                    <a:pt x="4382" y="16824"/>
                    <a:pt x="4525" y="16729"/>
                    <a:pt x="4692" y="16646"/>
                  </a:cubicBezTo>
                  <a:cubicBezTo>
                    <a:pt x="5137" y="16472"/>
                    <a:pt x="5611" y="16399"/>
                    <a:pt x="6083" y="16399"/>
                  </a:cubicBezTo>
                  <a:cubicBezTo>
                    <a:pt x="6356" y="16399"/>
                    <a:pt x="6628" y="16424"/>
                    <a:pt x="6894" y="16467"/>
                  </a:cubicBezTo>
                  <a:cubicBezTo>
                    <a:pt x="6835" y="15741"/>
                    <a:pt x="6799" y="15003"/>
                    <a:pt x="6835" y="14265"/>
                  </a:cubicBezTo>
                  <a:cubicBezTo>
                    <a:pt x="6859" y="13729"/>
                    <a:pt x="7014" y="13217"/>
                    <a:pt x="7192" y="12705"/>
                  </a:cubicBezTo>
                  <a:cubicBezTo>
                    <a:pt x="7144" y="11633"/>
                    <a:pt x="7275" y="10574"/>
                    <a:pt x="7335" y="9502"/>
                  </a:cubicBezTo>
                  <a:lnTo>
                    <a:pt x="7537" y="9502"/>
                  </a:lnTo>
                  <a:cubicBezTo>
                    <a:pt x="7514" y="10455"/>
                    <a:pt x="7371" y="11395"/>
                    <a:pt x="7395" y="12348"/>
                  </a:cubicBezTo>
                  <a:cubicBezTo>
                    <a:pt x="7561" y="12098"/>
                    <a:pt x="7740" y="11859"/>
                    <a:pt x="7978" y="11681"/>
                  </a:cubicBezTo>
                  <a:cubicBezTo>
                    <a:pt x="8347" y="11386"/>
                    <a:pt x="8799" y="11119"/>
                    <a:pt x="9286" y="11119"/>
                  </a:cubicBezTo>
                  <a:cubicBezTo>
                    <a:pt x="9349" y="11119"/>
                    <a:pt x="9414" y="11124"/>
                    <a:pt x="9478" y="11133"/>
                  </a:cubicBezTo>
                  <a:cubicBezTo>
                    <a:pt x="10121" y="11217"/>
                    <a:pt x="10776" y="11467"/>
                    <a:pt x="11145" y="12026"/>
                  </a:cubicBezTo>
                  <a:cubicBezTo>
                    <a:pt x="11264" y="12205"/>
                    <a:pt x="11419" y="12419"/>
                    <a:pt x="11347" y="12633"/>
                  </a:cubicBezTo>
                  <a:cubicBezTo>
                    <a:pt x="11336" y="12635"/>
                    <a:pt x="11325" y="12636"/>
                    <a:pt x="11315" y="12636"/>
                  </a:cubicBezTo>
                  <a:cubicBezTo>
                    <a:pt x="11191" y="12636"/>
                    <a:pt x="11177" y="12506"/>
                    <a:pt x="11133" y="12407"/>
                  </a:cubicBezTo>
                  <a:cubicBezTo>
                    <a:pt x="10966" y="11990"/>
                    <a:pt x="10597" y="11681"/>
                    <a:pt x="10192" y="11526"/>
                  </a:cubicBezTo>
                  <a:cubicBezTo>
                    <a:pt x="9913" y="11410"/>
                    <a:pt x="9604" y="11319"/>
                    <a:pt x="9297" y="11319"/>
                  </a:cubicBezTo>
                  <a:cubicBezTo>
                    <a:pt x="9133" y="11319"/>
                    <a:pt x="8969" y="11345"/>
                    <a:pt x="8811" y="11407"/>
                  </a:cubicBezTo>
                  <a:cubicBezTo>
                    <a:pt x="8228" y="11669"/>
                    <a:pt x="7716" y="12109"/>
                    <a:pt x="7454" y="12693"/>
                  </a:cubicBezTo>
                  <a:cubicBezTo>
                    <a:pt x="6978" y="13669"/>
                    <a:pt x="7037" y="14788"/>
                    <a:pt x="7085" y="15860"/>
                  </a:cubicBezTo>
                  <a:cubicBezTo>
                    <a:pt x="7085" y="16134"/>
                    <a:pt x="7156" y="16408"/>
                    <a:pt x="7073" y="16681"/>
                  </a:cubicBezTo>
                  <a:cubicBezTo>
                    <a:pt x="6745" y="16635"/>
                    <a:pt x="6405" y="16599"/>
                    <a:pt x="6068" y="16599"/>
                  </a:cubicBezTo>
                  <a:cubicBezTo>
                    <a:pt x="5549" y="16599"/>
                    <a:pt x="5035" y="16684"/>
                    <a:pt x="4573" y="16943"/>
                  </a:cubicBezTo>
                  <a:cubicBezTo>
                    <a:pt x="4763" y="16967"/>
                    <a:pt x="4978" y="16967"/>
                    <a:pt x="5168" y="16979"/>
                  </a:cubicBezTo>
                  <a:cubicBezTo>
                    <a:pt x="5168" y="17027"/>
                    <a:pt x="5192" y="17110"/>
                    <a:pt x="5216" y="17158"/>
                  </a:cubicBezTo>
                  <a:cubicBezTo>
                    <a:pt x="5049" y="17170"/>
                    <a:pt x="4870" y="17170"/>
                    <a:pt x="4704" y="17205"/>
                  </a:cubicBezTo>
                  <a:cubicBezTo>
                    <a:pt x="5218" y="17342"/>
                    <a:pt x="5742" y="17381"/>
                    <a:pt x="6267" y="17381"/>
                  </a:cubicBezTo>
                  <a:cubicBezTo>
                    <a:pt x="6520" y="17381"/>
                    <a:pt x="6773" y="17372"/>
                    <a:pt x="7025" y="17360"/>
                  </a:cubicBezTo>
                  <a:cubicBezTo>
                    <a:pt x="7050" y="17358"/>
                    <a:pt x="7075" y="17357"/>
                    <a:pt x="7100" y="17357"/>
                  </a:cubicBezTo>
                  <a:cubicBezTo>
                    <a:pt x="7330" y="17357"/>
                    <a:pt x="7538" y="17444"/>
                    <a:pt x="7762" y="17444"/>
                  </a:cubicBezTo>
                  <a:cubicBezTo>
                    <a:pt x="7774" y="17444"/>
                    <a:pt x="7787" y="17444"/>
                    <a:pt x="7799" y="17443"/>
                  </a:cubicBezTo>
                  <a:cubicBezTo>
                    <a:pt x="8359" y="17436"/>
                    <a:pt x="8921" y="17428"/>
                    <a:pt x="9484" y="17428"/>
                  </a:cubicBezTo>
                  <a:cubicBezTo>
                    <a:pt x="10611" y="17428"/>
                    <a:pt x="11740" y="17459"/>
                    <a:pt x="12859" y="17586"/>
                  </a:cubicBezTo>
                  <a:cubicBezTo>
                    <a:pt x="14157" y="17741"/>
                    <a:pt x="15455" y="17836"/>
                    <a:pt x="16741" y="17920"/>
                  </a:cubicBezTo>
                  <a:cubicBezTo>
                    <a:pt x="16812" y="17872"/>
                    <a:pt x="16848" y="17836"/>
                    <a:pt x="16908" y="17801"/>
                  </a:cubicBezTo>
                  <a:cubicBezTo>
                    <a:pt x="16993" y="17803"/>
                    <a:pt x="17078" y="17805"/>
                    <a:pt x="17162" y="17805"/>
                  </a:cubicBezTo>
                  <a:cubicBezTo>
                    <a:pt x="17465" y="17805"/>
                    <a:pt x="17759" y="17779"/>
                    <a:pt x="18039" y="17658"/>
                  </a:cubicBezTo>
                  <a:cubicBezTo>
                    <a:pt x="18801" y="17336"/>
                    <a:pt x="19467" y="16765"/>
                    <a:pt x="19860" y="16027"/>
                  </a:cubicBezTo>
                  <a:cubicBezTo>
                    <a:pt x="20349" y="15086"/>
                    <a:pt x="20479" y="14003"/>
                    <a:pt x="20408" y="12943"/>
                  </a:cubicBezTo>
                  <a:lnTo>
                    <a:pt x="20408" y="12943"/>
                  </a:lnTo>
                  <a:cubicBezTo>
                    <a:pt x="20241" y="13407"/>
                    <a:pt x="20110" y="13872"/>
                    <a:pt x="19908" y="14312"/>
                  </a:cubicBezTo>
                  <a:cubicBezTo>
                    <a:pt x="19527" y="15181"/>
                    <a:pt x="18991" y="16015"/>
                    <a:pt x="18205" y="16562"/>
                  </a:cubicBezTo>
                  <a:cubicBezTo>
                    <a:pt x="17789" y="16848"/>
                    <a:pt x="17289" y="16967"/>
                    <a:pt x="16789" y="17051"/>
                  </a:cubicBezTo>
                  <a:cubicBezTo>
                    <a:pt x="16738" y="17064"/>
                    <a:pt x="16686" y="17070"/>
                    <a:pt x="16636" y="17070"/>
                  </a:cubicBezTo>
                  <a:cubicBezTo>
                    <a:pt x="16510" y="17070"/>
                    <a:pt x="16387" y="17034"/>
                    <a:pt x="16277" y="16991"/>
                  </a:cubicBezTo>
                  <a:cubicBezTo>
                    <a:pt x="15955" y="15860"/>
                    <a:pt x="15777" y="14681"/>
                    <a:pt x="15538" y="13538"/>
                  </a:cubicBezTo>
                  <a:cubicBezTo>
                    <a:pt x="14824" y="9895"/>
                    <a:pt x="14526" y="6192"/>
                    <a:pt x="14133" y="2513"/>
                  </a:cubicBezTo>
                  <a:cubicBezTo>
                    <a:pt x="14026" y="1668"/>
                    <a:pt x="13836" y="846"/>
                    <a:pt x="137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5"/>
            <p:cNvSpPr/>
            <p:nvPr/>
          </p:nvSpPr>
          <p:spPr>
            <a:xfrm>
              <a:off x="1422353" y="3215958"/>
              <a:ext cx="168911" cy="928582"/>
            </a:xfrm>
            <a:custGeom>
              <a:rect b="b" l="l" r="r" t="t"/>
              <a:pathLst>
                <a:path extrusionOk="0" h="11979" w="2179">
                  <a:moveTo>
                    <a:pt x="1762" y="0"/>
                  </a:moveTo>
                  <a:cubicBezTo>
                    <a:pt x="1762" y="358"/>
                    <a:pt x="1774" y="715"/>
                    <a:pt x="1750" y="1108"/>
                  </a:cubicBezTo>
                  <a:cubicBezTo>
                    <a:pt x="1703" y="1977"/>
                    <a:pt x="1810" y="2870"/>
                    <a:pt x="1810" y="3763"/>
                  </a:cubicBezTo>
                  <a:cubicBezTo>
                    <a:pt x="1834" y="4715"/>
                    <a:pt x="1667" y="5668"/>
                    <a:pt x="1655" y="6644"/>
                  </a:cubicBezTo>
                  <a:cubicBezTo>
                    <a:pt x="1595" y="8025"/>
                    <a:pt x="1536" y="9406"/>
                    <a:pt x="1595" y="10787"/>
                  </a:cubicBezTo>
                  <a:cubicBezTo>
                    <a:pt x="1586" y="10787"/>
                    <a:pt x="1577" y="10787"/>
                    <a:pt x="1568" y="10787"/>
                  </a:cubicBezTo>
                  <a:cubicBezTo>
                    <a:pt x="996" y="10787"/>
                    <a:pt x="494" y="11152"/>
                    <a:pt x="119" y="11585"/>
                  </a:cubicBezTo>
                  <a:cubicBezTo>
                    <a:pt x="0" y="11680"/>
                    <a:pt x="71" y="11847"/>
                    <a:pt x="95" y="11978"/>
                  </a:cubicBezTo>
                  <a:cubicBezTo>
                    <a:pt x="131" y="11823"/>
                    <a:pt x="107" y="11621"/>
                    <a:pt x="262" y="11502"/>
                  </a:cubicBezTo>
                  <a:cubicBezTo>
                    <a:pt x="651" y="11113"/>
                    <a:pt x="1243" y="11021"/>
                    <a:pt x="1786" y="11021"/>
                  </a:cubicBezTo>
                  <a:cubicBezTo>
                    <a:pt x="1858" y="11021"/>
                    <a:pt x="1930" y="11023"/>
                    <a:pt x="2000" y="11026"/>
                  </a:cubicBezTo>
                  <a:cubicBezTo>
                    <a:pt x="1988" y="9823"/>
                    <a:pt x="2155" y="8620"/>
                    <a:pt x="2155" y="7418"/>
                  </a:cubicBezTo>
                  <a:cubicBezTo>
                    <a:pt x="2179" y="5394"/>
                    <a:pt x="2179" y="3382"/>
                    <a:pt x="2119" y="1370"/>
                  </a:cubicBezTo>
                  <a:cubicBezTo>
                    <a:pt x="2131" y="929"/>
                    <a:pt x="2179" y="477"/>
                    <a:pt x="2119" y="36"/>
                  </a:cubicBezTo>
                  <a:cubicBezTo>
                    <a:pt x="2000" y="12"/>
                    <a:pt x="1881" y="0"/>
                    <a:pt x="17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5"/>
            <p:cNvSpPr/>
            <p:nvPr/>
          </p:nvSpPr>
          <p:spPr>
            <a:xfrm>
              <a:off x="1355842" y="3890609"/>
              <a:ext cx="174569" cy="267745"/>
            </a:xfrm>
            <a:custGeom>
              <a:rect b="b" l="l" r="r" t="t"/>
              <a:pathLst>
                <a:path extrusionOk="0" h="3454" w="2252">
                  <a:moveTo>
                    <a:pt x="2239" y="1"/>
                  </a:moveTo>
                  <a:lnTo>
                    <a:pt x="2239" y="1"/>
                  </a:lnTo>
                  <a:cubicBezTo>
                    <a:pt x="1799" y="453"/>
                    <a:pt x="1656" y="1060"/>
                    <a:pt x="1537" y="1656"/>
                  </a:cubicBezTo>
                  <a:cubicBezTo>
                    <a:pt x="1060" y="1811"/>
                    <a:pt x="632" y="2084"/>
                    <a:pt x="287" y="2477"/>
                  </a:cubicBezTo>
                  <a:cubicBezTo>
                    <a:pt x="132" y="2656"/>
                    <a:pt x="1" y="2906"/>
                    <a:pt x="96" y="3144"/>
                  </a:cubicBezTo>
                  <a:cubicBezTo>
                    <a:pt x="275" y="3394"/>
                    <a:pt x="596" y="3394"/>
                    <a:pt x="870" y="3454"/>
                  </a:cubicBezTo>
                  <a:cubicBezTo>
                    <a:pt x="751" y="3263"/>
                    <a:pt x="632" y="3025"/>
                    <a:pt x="787" y="2823"/>
                  </a:cubicBezTo>
                  <a:cubicBezTo>
                    <a:pt x="1132" y="2346"/>
                    <a:pt x="1680" y="2013"/>
                    <a:pt x="2251" y="1882"/>
                  </a:cubicBezTo>
                  <a:cubicBezTo>
                    <a:pt x="2215" y="1251"/>
                    <a:pt x="2251" y="632"/>
                    <a:pt x="223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05"/>
            <p:cNvSpPr/>
            <p:nvPr/>
          </p:nvSpPr>
          <p:spPr>
            <a:xfrm>
              <a:off x="1140805" y="4160531"/>
              <a:ext cx="330535" cy="15814"/>
            </a:xfrm>
            <a:custGeom>
              <a:rect b="b" l="l" r="r" t="t"/>
              <a:pathLst>
                <a:path extrusionOk="0" h="204" w="4264">
                  <a:moveTo>
                    <a:pt x="143" y="0"/>
                  </a:moveTo>
                  <a:cubicBezTo>
                    <a:pt x="96" y="0"/>
                    <a:pt x="48" y="2"/>
                    <a:pt x="1" y="7"/>
                  </a:cubicBezTo>
                  <a:cubicBezTo>
                    <a:pt x="691" y="115"/>
                    <a:pt x="1406" y="126"/>
                    <a:pt x="2132" y="150"/>
                  </a:cubicBezTo>
                  <a:cubicBezTo>
                    <a:pt x="2375" y="168"/>
                    <a:pt x="2611" y="204"/>
                    <a:pt x="2851" y="204"/>
                  </a:cubicBezTo>
                  <a:cubicBezTo>
                    <a:pt x="2940" y="204"/>
                    <a:pt x="3030" y="199"/>
                    <a:pt x="3120" y="186"/>
                  </a:cubicBezTo>
                  <a:cubicBezTo>
                    <a:pt x="3249" y="169"/>
                    <a:pt x="3379" y="164"/>
                    <a:pt x="3511" y="164"/>
                  </a:cubicBezTo>
                  <a:cubicBezTo>
                    <a:pt x="3712" y="164"/>
                    <a:pt x="3916" y="176"/>
                    <a:pt x="4124" y="176"/>
                  </a:cubicBezTo>
                  <a:cubicBezTo>
                    <a:pt x="4170" y="176"/>
                    <a:pt x="4217" y="175"/>
                    <a:pt x="4263" y="174"/>
                  </a:cubicBezTo>
                  <a:cubicBezTo>
                    <a:pt x="4132" y="126"/>
                    <a:pt x="4001" y="91"/>
                    <a:pt x="3846" y="67"/>
                  </a:cubicBezTo>
                  <a:cubicBezTo>
                    <a:pt x="3739" y="109"/>
                    <a:pt x="3632" y="123"/>
                    <a:pt x="3525" y="123"/>
                  </a:cubicBezTo>
                  <a:cubicBezTo>
                    <a:pt x="3418" y="123"/>
                    <a:pt x="3311" y="109"/>
                    <a:pt x="3203" y="91"/>
                  </a:cubicBezTo>
                  <a:cubicBezTo>
                    <a:pt x="2965" y="130"/>
                    <a:pt x="2724" y="143"/>
                    <a:pt x="2483" y="143"/>
                  </a:cubicBezTo>
                  <a:cubicBezTo>
                    <a:pt x="1988" y="143"/>
                    <a:pt x="1489" y="87"/>
                    <a:pt x="1001" y="79"/>
                  </a:cubicBezTo>
                  <a:cubicBezTo>
                    <a:pt x="705" y="79"/>
                    <a:pt x="426" y="0"/>
                    <a:pt x="143" y="0"/>
                  </a:cubicBezTo>
                  <a:close/>
                </a:path>
              </a:pathLst>
            </a:custGeom>
            <a:solidFill>
              <a:srgbClr val="B5F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05"/>
            <p:cNvSpPr/>
            <p:nvPr/>
          </p:nvSpPr>
          <p:spPr>
            <a:xfrm>
              <a:off x="1885606" y="2713556"/>
              <a:ext cx="216119" cy="214181"/>
            </a:xfrm>
            <a:custGeom>
              <a:rect b="b" l="l" r="r" t="t"/>
              <a:pathLst>
                <a:path extrusionOk="0" h="2763" w="2788">
                  <a:moveTo>
                    <a:pt x="1212" y="366"/>
                  </a:moveTo>
                  <a:cubicBezTo>
                    <a:pt x="1426" y="366"/>
                    <a:pt x="1646" y="466"/>
                    <a:pt x="1835" y="576"/>
                  </a:cubicBezTo>
                  <a:cubicBezTo>
                    <a:pt x="2311" y="826"/>
                    <a:pt x="2466" y="1493"/>
                    <a:pt x="2168" y="1945"/>
                  </a:cubicBezTo>
                  <a:cubicBezTo>
                    <a:pt x="1991" y="2277"/>
                    <a:pt x="1598" y="2424"/>
                    <a:pt x="1228" y="2424"/>
                  </a:cubicBezTo>
                  <a:cubicBezTo>
                    <a:pt x="1200" y="2424"/>
                    <a:pt x="1172" y="2423"/>
                    <a:pt x="1144" y="2421"/>
                  </a:cubicBezTo>
                  <a:cubicBezTo>
                    <a:pt x="715" y="2302"/>
                    <a:pt x="299" y="1945"/>
                    <a:pt x="311" y="1469"/>
                  </a:cubicBezTo>
                  <a:cubicBezTo>
                    <a:pt x="251" y="1040"/>
                    <a:pt x="537" y="647"/>
                    <a:pt x="894" y="457"/>
                  </a:cubicBezTo>
                  <a:cubicBezTo>
                    <a:pt x="995" y="392"/>
                    <a:pt x="1103" y="366"/>
                    <a:pt x="1212" y="366"/>
                  </a:cubicBezTo>
                  <a:close/>
                  <a:moveTo>
                    <a:pt x="1180" y="0"/>
                  </a:moveTo>
                  <a:cubicBezTo>
                    <a:pt x="1012" y="0"/>
                    <a:pt x="842" y="32"/>
                    <a:pt x="680" y="100"/>
                  </a:cubicBezTo>
                  <a:cubicBezTo>
                    <a:pt x="191" y="278"/>
                    <a:pt x="1" y="838"/>
                    <a:pt x="49" y="1314"/>
                  </a:cubicBezTo>
                  <a:cubicBezTo>
                    <a:pt x="49" y="1790"/>
                    <a:pt x="203" y="2338"/>
                    <a:pt x="656" y="2588"/>
                  </a:cubicBezTo>
                  <a:cubicBezTo>
                    <a:pt x="853" y="2707"/>
                    <a:pt x="1079" y="2762"/>
                    <a:pt x="1306" y="2762"/>
                  </a:cubicBezTo>
                  <a:cubicBezTo>
                    <a:pt x="1763" y="2762"/>
                    <a:pt x="2227" y="2537"/>
                    <a:pt x="2489" y="2148"/>
                  </a:cubicBezTo>
                  <a:cubicBezTo>
                    <a:pt x="2668" y="1850"/>
                    <a:pt x="2787" y="1469"/>
                    <a:pt x="2668" y="1112"/>
                  </a:cubicBezTo>
                  <a:cubicBezTo>
                    <a:pt x="2478" y="477"/>
                    <a:pt x="1836" y="0"/>
                    <a:pt x="11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05"/>
            <p:cNvSpPr/>
            <p:nvPr/>
          </p:nvSpPr>
          <p:spPr>
            <a:xfrm>
              <a:off x="1562585" y="2729990"/>
              <a:ext cx="208367" cy="171159"/>
            </a:xfrm>
            <a:custGeom>
              <a:rect b="b" l="l" r="r" t="t"/>
              <a:pathLst>
                <a:path extrusionOk="0" h="2208" w="2688">
                  <a:moveTo>
                    <a:pt x="1401" y="303"/>
                  </a:moveTo>
                  <a:cubicBezTo>
                    <a:pt x="1592" y="303"/>
                    <a:pt x="1783" y="358"/>
                    <a:pt x="1953" y="459"/>
                  </a:cubicBezTo>
                  <a:cubicBezTo>
                    <a:pt x="2442" y="745"/>
                    <a:pt x="2382" y="1614"/>
                    <a:pt x="1846" y="1816"/>
                  </a:cubicBezTo>
                  <a:cubicBezTo>
                    <a:pt x="1672" y="1874"/>
                    <a:pt x="1481" y="1955"/>
                    <a:pt x="1297" y="1955"/>
                  </a:cubicBezTo>
                  <a:cubicBezTo>
                    <a:pt x="1216" y="1955"/>
                    <a:pt x="1137" y="1940"/>
                    <a:pt x="1060" y="1900"/>
                  </a:cubicBezTo>
                  <a:cubicBezTo>
                    <a:pt x="560" y="1721"/>
                    <a:pt x="370" y="1078"/>
                    <a:pt x="644" y="650"/>
                  </a:cubicBezTo>
                  <a:cubicBezTo>
                    <a:pt x="739" y="495"/>
                    <a:pt x="918" y="388"/>
                    <a:pt x="1096" y="352"/>
                  </a:cubicBezTo>
                  <a:cubicBezTo>
                    <a:pt x="1196" y="319"/>
                    <a:pt x="1298" y="303"/>
                    <a:pt x="1401" y="303"/>
                  </a:cubicBezTo>
                  <a:close/>
                  <a:moveTo>
                    <a:pt x="1375" y="1"/>
                  </a:moveTo>
                  <a:cubicBezTo>
                    <a:pt x="1240" y="1"/>
                    <a:pt x="1105" y="25"/>
                    <a:pt x="977" y="78"/>
                  </a:cubicBezTo>
                  <a:cubicBezTo>
                    <a:pt x="429" y="269"/>
                    <a:pt x="1" y="912"/>
                    <a:pt x="203" y="1507"/>
                  </a:cubicBezTo>
                  <a:cubicBezTo>
                    <a:pt x="433" y="1985"/>
                    <a:pt x="968" y="2207"/>
                    <a:pt x="1484" y="2207"/>
                  </a:cubicBezTo>
                  <a:cubicBezTo>
                    <a:pt x="1637" y="2207"/>
                    <a:pt x="1788" y="2188"/>
                    <a:pt x="1930" y="2150"/>
                  </a:cubicBezTo>
                  <a:cubicBezTo>
                    <a:pt x="2323" y="2043"/>
                    <a:pt x="2561" y="1638"/>
                    <a:pt x="2608" y="1257"/>
                  </a:cubicBezTo>
                  <a:cubicBezTo>
                    <a:pt x="2687" y="576"/>
                    <a:pt x="2029" y="1"/>
                    <a:pt x="13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05"/>
            <p:cNvSpPr/>
            <p:nvPr/>
          </p:nvSpPr>
          <p:spPr>
            <a:xfrm>
              <a:off x="2109015" y="2783091"/>
              <a:ext cx="90540" cy="59146"/>
            </a:xfrm>
            <a:custGeom>
              <a:rect b="b" l="l" r="r" t="t"/>
              <a:pathLst>
                <a:path extrusionOk="0" h="763" w="1168">
                  <a:moveTo>
                    <a:pt x="1131" y="0"/>
                  </a:moveTo>
                  <a:cubicBezTo>
                    <a:pt x="762" y="96"/>
                    <a:pt x="393" y="238"/>
                    <a:pt x="24" y="334"/>
                  </a:cubicBezTo>
                  <a:cubicBezTo>
                    <a:pt x="36" y="465"/>
                    <a:pt x="36" y="619"/>
                    <a:pt x="0" y="762"/>
                  </a:cubicBezTo>
                  <a:cubicBezTo>
                    <a:pt x="393" y="619"/>
                    <a:pt x="774" y="500"/>
                    <a:pt x="1167" y="381"/>
                  </a:cubicBezTo>
                  <a:cubicBezTo>
                    <a:pt x="1155" y="238"/>
                    <a:pt x="1155" y="119"/>
                    <a:pt x="11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05"/>
            <p:cNvSpPr/>
            <p:nvPr/>
          </p:nvSpPr>
          <p:spPr>
            <a:xfrm>
              <a:off x="1779482" y="2808827"/>
              <a:ext cx="95191" cy="37984"/>
            </a:xfrm>
            <a:custGeom>
              <a:rect b="b" l="l" r="r" t="t"/>
              <a:pathLst>
                <a:path extrusionOk="0" h="490" w="1228">
                  <a:moveTo>
                    <a:pt x="781" y="1"/>
                  </a:moveTo>
                  <a:cubicBezTo>
                    <a:pt x="530" y="1"/>
                    <a:pt x="275" y="64"/>
                    <a:pt x="25" y="133"/>
                  </a:cubicBezTo>
                  <a:cubicBezTo>
                    <a:pt x="13" y="252"/>
                    <a:pt x="1" y="371"/>
                    <a:pt x="1" y="490"/>
                  </a:cubicBezTo>
                  <a:cubicBezTo>
                    <a:pt x="232" y="399"/>
                    <a:pt x="479" y="345"/>
                    <a:pt x="724" y="345"/>
                  </a:cubicBezTo>
                  <a:cubicBezTo>
                    <a:pt x="895" y="345"/>
                    <a:pt x="1065" y="371"/>
                    <a:pt x="1227" y="430"/>
                  </a:cubicBezTo>
                  <a:cubicBezTo>
                    <a:pt x="1215" y="311"/>
                    <a:pt x="1215" y="192"/>
                    <a:pt x="1203" y="73"/>
                  </a:cubicBezTo>
                  <a:cubicBezTo>
                    <a:pt x="1065" y="21"/>
                    <a:pt x="924" y="1"/>
                    <a:pt x="7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05"/>
            <p:cNvSpPr/>
            <p:nvPr/>
          </p:nvSpPr>
          <p:spPr>
            <a:xfrm>
              <a:off x="773444" y="4030221"/>
              <a:ext cx="2087779" cy="242862"/>
            </a:xfrm>
            <a:custGeom>
              <a:rect b="b" l="l" r="r" t="t"/>
              <a:pathLst>
                <a:path extrusionOk="0" h="3133" w="26933">
                  <a:moveTo>
                    <a:pt x="389" y="1"/>
                  </a:moveTo>
                  <a:cubicBezTo>
                    <a:pt x="171" y="1"/>
                    <a:pt x="76" y="231"/>
                    <a:pt x="1" y="402"/>
                  </a:cubicBezTo>
                  <a:cubicBezTo>
                    <a:pt x="299" y="1045"/>
                    <a:pt x="906" y="1498"/>
                    <a:pt x="1596" y="1700"/>
                  </a:cubicBezTo>
                  <a:cubicBezTo>
                    <a:pt x="2918" y="2069"/>
                    <a:pt x="4240" y="2462"/>
                    <a:pt x="5609" y="2605"/>
                  </a:cubicBezTo>
                  <a:cubicBezTo>
                    <a:pt x="6442" y="2688"/>
                    <a:pt x="7288" y="2712"/>
                    <a:pt x="8145" y="2760"/>
                  </a:cubicBezTo>
                  <a:cubicBezTo>
                    <a:pt x="8603" y="2766"/>
                    <a:pt x="9059" y="2766"/>
                    <a:pt x="9514" y="2766"/>
                  </a:cubicBezTo>
                  <a:cubicBezTo>
                    <a:pt x="9969" y="2766"/>
                    <a:pt x="10425" y="2766"/>
                    <a:pt x="10883" y="2772"/>
                  </a:cubicBezTo>
                  <a:cubicBezTo>
                    <a:pt x="11371" y="2758"/>
                    <a:pt x="11855" y="2744"/>
                    <a:pt x="12340" y="2744"/>
                  </a:cubicBezTo>
                  <a:cubicBezTo>
                    <a:pt x="12695" y="2744"/>
                    <a:pt x="13050" y="2752"/>
                    <a:pt x="13407" y="2772"/>
                  </a:cubicBezTo>
                  <a:cubicBezTo>
                    <a:pt x="13704" y="2781"/>
                    <a:pt x="14009" y="2814"/>
                    <a:pt x="14309" y="2814"/>
                  </a:cubicBezTo>
                  <a:cubicBezTo>
                    <a:pt x="14382" y="2814"/>
                    <a:pt x="14454" y="2812"/>
                    <a:pt x="14527" y="2808"/>
                  </a:cubicBezTo>
                  <a:cubicBezTo>
                    <a:pt x="15836" y="2867"/>
                    <a:pt x="17146" y="2891"/>
                    <a:pt x="18456" y="2986"/>
                  </a:cubicBezTo>
                  <a:cubicBezTo>
                    <a:pt x="18471" y="2987"/>
                    <a:pt x="18487" y="2987"/>
                    <a:pt x="18502" y="2987"/>
                  </a:cubicBezTo>
                  <a:cubicBezTo>
                    <a:pt x="18744" y="2987"/>
                    <a:pt x="18992" y="2922"/>
                    <a:pt x="19236" y="2922"/>
                  </a:cubicBezTo>
                  <a:cubicBezTo>
                    <a:pt x="19302" y="2922"/>
                    <a:pt x="19367" y="2926"/>
                    <a:pt x="19432" y="2939"/>
                  </a:cubicBezTo>
                  <a:cubicBezTo>
                    <a:pt x="19658" y="2974"/>
                    <a:pt x="19883" y="2982"/>
                    <a:pt x="20107" y="2982"/>
                  </a:cubicBezTo>
                  <a:cubicBezTo>
                    <a:pt x="20285" y="2982"/>
                    <a:pt x="20463" y="2977"/>
                    <a:pt x="20641" y="2977"/>
                  </a:cubicBezTo>
                  <a:cubicBezTo>
                    <a:pt x="20906" y="2977"/>
                    <a:pt x="21170" y="2989"/>
                    <a:pt x="21432" y="3046"/>
                  </a:cubicBezTo>
                  <a:cubicBezTo>
                    <a:pt x="21968" y="3069"/>
                    <a:pt x="22492" y="3105"/>
                    <a:pt x="23028" y="3105"/>
                  </a:cubicBezTo>
                  <a:cubicBezTo>
                    <a:pt x="23535" y="3112"/>
                    <a:pt x="24046" y="3132"/>
                    <a:pt x="24558" y="3132"/>
                  </a:cubicBezTo>
                  <a:cubicBezTo>
                    <a:pt x="24984" y="3132"/>
                    <a:pt x="25411" y="3118"/>
                    <a:pt x="25838" y="3069"/>
                  </a:cubicBezTo>
                  <a:cubicBezTo>
                    <a:pt x="26195" y="3022"/>
                    <a:pt x="26576" y="3069"/>
                    <a:pt x="26933" y="2950"/>
                  </a:cubicBezTo>
                  <a:cubicBezTo>
                    <a:pt x="26921" y="2891"/>
                    <a:pt x="26921" y="2819"/>
                    <a:pt x="26909" y="2760"/>
                  </a:cubicBezTo>
                  <a:cubicBezTo>
                    <a:pt x="26651" y="2555"/>
                    <a:pt x="26314" y="2546"/>
                    <a:pt x="25997" y="2546"/>
                  </a:cubicBezTo>
                  <a:cubicBezTo>
                    <a:pt x="25963" y="2546"/>
                    <a:pt x="25930" y="2546"/>
                    <a:pt x="25897" y="2546"/>
                  </a:cubicBezTo>
                  <a:cubicBezTo>
                    <a:pt x="25171" y="2569"/>
                    <a:pt x="24433" y="2641"/>
                    <a:pt x="23706" y="2641"/>
                  </a:cubicBezTo>
                  <a:cubicBezTo>
                    <a:pt x="21539" y="2641"/>
                    <a:pt x="19349" y="2486"/>
                    <a:pt x="17194" y="2224"/>
                  </a:cubicBezTo>
                  <a:cubicBezTo>
                    <a:pt x="16491" y="2165"/>
                    <a:pt x="15789" y="2117"/>
                    <a:pt x="15074" y="2117"/>
                  </a:cubicBezTo>
                  <a:cubicBezTo>
                    <a:pt x="14781" y="2105"/>
                    <a:pt x="14487" y="2101"/>
                    <a:pt x="14194" y="2101"/>
                  </a:cubicBezTo>
                  <a:cubicBezTo>
                    <a:pt x="13775" y="2101"/>
                    <a:pt x="13355" y="2108"/>
                    <a:pt x="12934" y="2108"/>
                  </a:cubicBezTo>
                  <a:cubicBezTo>
                    <a:pt x="12502" y="2108"/>
                    <a:pt x="12068" y="2101"/>
                    <a:pt x="11633" y="2069"/>
                  </a:cubicBezTo>
                  <a:cubicBezTo>
                    <a:pt x="10181" y="2069"/>
                    <a:pt x="8740" y="2046"/>
                    <a:pt x="7276" y="2034"/>
                  </a:cubicBezTo>
                  <a:cubicBezTo>
                    <a:pt x="6692" y="1986"/>
                    <a:pt x="6109" y="2010"/>
                    <a:pt x="5537" y="1950"/>
                  </a:cubicBezTo>
                  <a:cubicBezTo>
                    <a:pt x="4609" y="1855"/>
                    <a:pt x="3680" y="1796"/>
                    <a:pt x="2787" y="1498"/>
                  </a:cubicBezTo>
                  <a:cubicBezTo>
                    <a:pt x="1894" y="1212"/>
                    <a:pt x="1013" y="783"/>
                    <a:pt x="465" y="10"/>
                  </a:cubicBezTo>
                  <a:cubicBezTo>
                    <a:pt x="438" y="4"/>
                    <a:pt x="413" y="1"/>
                    <a:pt x="389" y="1"/>
                  </a:cubicBezTo>
                  <a:close/>
                </a:path>
              </a:pathLst>
            </a:custGeom>
            <a:solidFill>
              <a:srgbClr val="F1F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05"/>
            <p:cNvSpPr/>
            <p:nvPr/>
          </p:nvSpPr>
          <p:spPr>
            <a:xfrm>
              <a:off x="1167549" y="4254872"/>
              <a:ext cx="267745" cy="266815"/>
            </a:xfrm>
            <a:custGeom>
              <a:rect b="b" l="l" r="r" t="t"/>
              <a:pathLst>
                <a:path extrusionOk="0" h="3442" w="3454">
                  <a:moveTo>
                    <a:pt x="1697" y="0"/>
                  </a:moveTo>
                  <a:cubicBezTo>
                    <a:pt x="1514" y="0"/>
                    <a:pt x="1333" y="27"/>
                    <a:pt x="1168" y="88"/>
                  </a:cubicBezTo>
                  <a:cubicBezTo>
                    <a:pt x="549" y="279"/>
                    <a:pt x="60" y="862"/>
                    <a:pt x="37" y="1529"/>
                  </a:cubicBezTo>
                  <a:cubicBezTo>
                    <a:pt x="1" y="1886"/>
                    <a:pt x="49" y="2267"/>
                    <a:pt x="239" y="2588"/>
                  </a:cubicBezTo>
                  <a:cubicBezTo>
                    <a:pt x="530" y="3102"/>
                    <a:pt x="1127" y="3442"/>
                    <a:pt x="1731" y="3442"/>
                  </a:cubicBezTo>
                  <a:cubicBezTo>
                    <a:pt x="1870" y="3442"/>
                    <a:pt x="2009" y="3424"/>
                    <a:pt x="2144" y="3386"/>
                  </a:cubicBezTo>
                  <a:cubicBezTo>
                    <a:pt x="2894" y="3208"/>
                    <a:pt x="3454" y="2493"/>
                    <a:pt x="3442" y="1719"/>
                  </a:cubicBezTo>
                  <a:cubicBezTo>
                    <a:pt x="3454" y="981"/>
                    <a:pt x="2918" y="267"/>
                    <a:pt x="2204" y="64"/>
                  </a:cubicBezTo>
                  <a:cubicBezTo>
                    <a:pt x="2042" y="24"/>
                    <a:pt x="1869" y="0"/>
                    <a:pt x="1697" y="0"/>
                  </a:cubicBezTo>
                  <a:close/>
                </a:path>
              </a:pathLst>
            </a:custGeom>
            <a:solidFill>
              <a:srgbClr val="E49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05"/>
            <p:cNvSpPr/>
            <p:nvPr/>
          </p:nvSpPr>
          <p:spPr>
            <a:xfrm>
              <a:off x="2215138" y="4277197"/>
              <a:ext cx="334178" cy="299760"/>
            </a:xfrm>
            <a:custGeom>
              <a:rect b="b" l="l" r="r" t="t"/>
              <a:pathLst>
                <a:path extrusionOk="0" h="3867" w="4311">
                  <a:moveTo>
                    <a:pt x="2106" y="0"/>
                  </a:moveTo>
                  <a:cubicBezTo>
                    <a:pt x="1924" y="0"/>
                    <a:pt x="1744" y="20"/>
                    <a:pt x="1572" y="74"/>
                  </a:cubicBezTo>
                  <a:cubicBezTo>
                    <a:pt x="1167" y="229"/>
                    <a:pt x="810" y="479"/>
                    <a:pt x="584" y="824"/>
                  </a:cubicBezTo>
                  <a:cubicBezTo>
                    <a:pt x="1" y="1622"/>
                    <a:pt x="215" y="2896"/>
                    <a:pt x="1013" y="3467"/>
                  </a:cubicBezTo>
                  <a:cubicBezTo>
                    <a:pt x="1352" y="3731"/>
                    <a:pt x="1777" y="3866"/>
                    <a:pt x="2201" y="3866"/>
                  </a:cubicBezTo>
                  <a:cubicBezTo>
                    <a:pt x="2446" y="3866"/>
                    <a:pt x="2690" y="3821"/>
                    <a:pt x="2918" y="3729"/>
                  </a:cubicBezTo>
                  <a:cubicBezTo>
                    <a:pt x="3775" y="3408"/>
                    <a:pt x="4311" y="2431"/>
                    <a:pt x="4108" y="1550"/>
                  </a:cubicBezTo>
                  <a:cubicBezTo>
                    <a:pt x="3989" y="872"/>
                    <a:pt x="3453" y="253"/>
                    <a:pt x="2775" y="62"/>
                  </a:cubicBezTo>
                  <a:cubicBezTo>
                    <a:pt x="2553" y="29"/>
                    <a:pt x="2327" y="0"/>
                    <a:pt x="2106" y="0"/>
                  </a:cubicBezTo>
                  <a:close/>
                </a:path>
              </a:pathLst>
            </a:custGeom>
            <a:solidFill>
              <a:srgbClr val="E49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05"/>
            <p:cNvSpPr/>
            <p:nvPr/>
          </p:nvSpPr>
          <p:spPr>
            <a:xfrm>
              <a:off x="752281" y="2514254"/>
              <a:ext cx="2127390" cy="2089252"/>
            </a:xfrm>
            <a:custGeom>
              <a:rect b="b" l="l" r="r" t="t"/>
              <a:pathLst>
                <a:path extrusionOk="0" h="26952" w="27444">
                  <a:moveTo>
                    <a:pt x="11573" y="599"/>
                  </a:moveTo>
                  <a:cubicBezTo>
                    <a:pt x="11966" y="932"/>
                    <a:pt x="12383" y="1254"/>
                    <a:pt x="12776" y="1611"/>
                  </a:cubicBezTo>
                  <a:cubicBezTo>
                    <a:pt x="12906" y="1730"/>
                    <a:pt x="13026" y="1897"/>
                    <a:pt x="13192" y="1968"/>
                  </a:cubicBezTo>
                  <a:cubicBezTo>
                    <a:pt x="13305" y="2016"/>
                    <a:pt x="13436" y="2028"/>
                    <a:pt x="13569" y="2028"/>
                  </a:cubicBezTo>
                  <a:cubicBezTo>
                    <a:pt x="13701" y="2028"/>
                    <a:pt x="13835" y="2016"/>
                    <a:pt x="13954" y="2016"/>
                  </a:cubicBezTo>
                  <a:lnTo>
                    <a:pt x="15835" y="2016"/>
                  </a:lnTo>
                  <a:cubicBezTo>
                    <a:pt x="16133" y="2016"/>
                    <a:pt x="16455" y="2028"/>
                    <a:pt x="16752" y="2063"/>
                  </a:cubicBezTo>
                  <a:cubicBezTo>
                    <a:pt x="16871" y="2069"/>
                    <a:pt x="16999" y="2087"/>
                    <a:pt x="17124" y="2087"/>
                  </a:cubicBezTo>
                  <a:cubicBezTo>
                    <a:pt x="17249" y="2087"/>
                    <a:pt x="17371" y="2069"/>
                    <a:pt x="17478" y="2004"/>
                  </a:cubicBezTo>
                  <a:cubicBezTo>
                    <a:pt x="17705" y="1861"/>
                    <a:pt x="17883" y="1647"/>
                    <a:pt x="18074" y="1468"/>
                  </a:cubicBezTo>
                  <a:cubicBezTo>
                    <a:pt x="18264" y="1266"/>
                    <a:pt x="18455" y="1075"/>
                    <a:pt x="18633" y="885"/>
                  </a:cubicBezTo>
                  <a:lnTo>
                    <a:pt x="18633" y="885"/>
                  </a:lnTo>
                  <a:cubicBezTo>
                    <a:pt x="18574" y="1242"/>
                    <a:pt x="18491" y="1599"/>
                    <a:pt x="18443" y="1968"/>
                  </a:cubicBezTo>
                  <a:cubicBezTo>
                    <a:pt x="18395" y="2397"/>
                    <a:pt x="18491" y="2802"/>
                    <a:pt x="18562" y="3230"/>
                  </a:cubicBezTo>
                  <a:cubicBezTo>
                    <a:pt x="18217" y="3337"/>
                    <a:pt x="17883" y="3456"/>
                    <a:pt x="17538" y="3552"/>
                  </a:cubicBezTo>
                  <a:cubicBezTo>
                    <a:pt x="17252" y="2897"/>
                    <a:pt x="16645" y="2373"/>
                    <a:pt x="15919" y="2337"/>
                  </a:cubicBezTo>
                  <a:cubicBezTo>
                    <a:pt x="15901" y="2337"/>
                    <a:pt x="15883" y="2336"/>
                    <a:pt x="15865" y="2336"/>
                  </a:cubicBezTo>
                  <a:cubicBezTo>
                    <a:pt x="15524" y="2336"/>
                    <a:pt x="15166" y="2444"/>
                    <a:pt x="14883" y="2659"/>
                  </a:cubicBezTo>
                  <a:cubicBezTo>
                    <a:pt x="14585" y="2897"/>
                    <a:pt x="14490" y="3266"/>
                    <a:pt x="14407" y="3611"/>
                  </a:cubicBezTo>
                  <a:cubicBezTo>
                    <a:pt x="14277" y="3582"/>
                    <a:pt x="14148" y="3569"/>
                    <a:pt x="14021" y="3569"/>
                  </a:cubicBezTo>
                  <a:cubicBezTo>
                    <a:pt x="13786" y="3569"/>
                    <a:pt x="13555" y="3613"/>
                    <a:pt x="13323" y="3683"/>
                  </a:cubicBezTo>
                  <a:cubicBezTo>
                    <a:pt x="13133" y="3040"/>
                    <a:pt x="12561" y="2611"/>
                    <a:pt x="11906" y="2540"/>
                  </a:cubicBezTo>
                  <a:cubicBezTo>
                    <a:pt x="11930" y="2182"/>
                    <a:pt x="11954" y="1837"/>
                    <a:pt x="11847" y="1492"/>
                  </a:cubicBezTo>
                  <a:cubicBezTo>
                    <a:pt x="11763" y="1194"/>
                    <a:pt x="11644" y="909"/>
                    <a:pt x="11573" y="599"/>
                  </a:cubicBezTo>
                  <a:close/>
                  <a:moveTo>
                    <a:pt x="18598" y="3528"/>
                  </a:moveTo>
                  <a:cubicBezTo>
                    <a:pt x="18598" y="3623"/>
                    <a:pt x="18610" y="3695"/>
                    <a:pt x="18621" y="3790"/>
                  </a:cubicBezTo>
                  <a:cubicBezTo>
                    <a:pt x="18276" y="3909"/>
                    <a:pt x="17919" y="4004"/>
                    <a:pt x="17586" y="4123"/>
                  </a:cubicBezTo>
                  <a:lnTo>
                    <a:pt x="17586" y="3826"/>
                  </a:lnTo>
                  <a:cubicBezTo>
                    <a:pt x="17919" y="3742"/>
                    <a:pt x="18252" y="3623"/>
                    <a:pt x="18598" y="3528"/>
                  </a:cubicBezTo>
                  <a:close/>
                  <a:moveTo>
                    <a:pt x="14014" y="3862"/>
                  </a:moveTo>
                  <a:cubicBezTo>
                    <a:pt x="14141" y="3862"/>
                    <a:pt x="14269" y="3879"/>
                    <a:pt x="14395" y="3921"/>
                  </a:cubicBezTo>
                  <a:cubicBezTo>
                    <a:pt x="14395" y="3992"/>
                    <a:pt x="14407" y="4087"/>
                    <a:pt x="14407" y="4159"/>
                  </a:cubicBezTo>
                  <a:cubicBezTo>
                    <a:pt x="14260" y="4115"/>
                    <a:pt x="14110" y="4095"/>
                    <a:pt x="13959" y="4095"/>
                  </a:cubicBezTo>
                  <a:cubicBezTo>
                    <a:pt x="13741" y="4095"/>
                    <a:pt x="13522" y="4136"/>
                    <a:pt x="13311" y="4207"/>
                  </a:cubicBezTo>
                  <a:cubicBezTo>
                    <a:pt x="13311" y="4123"/>
                    <a:pt x="13323" y="4052"/>
                    <a:pt x="13323" y="3980"/>
                  </a:cubicBezTo>
                  <a:cubicBezTo>
                    <a:pt x="13547" y="3919"/>
                    <a:pt x="13780" y="3862"/>
                    <a:pt x="14014" y="3862"/>
                  </a:cubicBezTo>
                  <a:close/>
                  <a:moveTo>
                    <a:pt x="11839" y="2844"/>
                  </a:moveTo>
                  <a:cubicBezTo>
                    <a:pt x="12123" y="2844"/>
                    <a:pt x="12408" y="2959"/>
                    <a:pt x="12621" y="3147"/>
                  </a:cubicBezTo>
                  <a:cubicBezTo>
                    <a:pt x="12966" y="3445"/>
                    <a:pt x="13097" y="3885"/>
                    <a:pt x="12942" y="4326"/>
                  </a:cubicBezTo>
                  <a:cubicBezTo>
                    <a:pt x="12847" y="4564"/>
                    <a:pt x="12680" y="4766"/>
                    <a:pt x="12442" y="4861"/>
                  </a:cubicBezTo>
                  <a:cubicBezTo>
                    <a:pt x="12283" y="4917"/>
                    <a:pt x="12110" y="4937"/>
                    <a:pt x="11933" y="4937"/>
                  </a:cubicBezTo>
                  <a:cubicBezTo>
                    <a:pt x="11885" y="4937"/>
                    <a:pt x="11836" y="4935"/>
                    <a:pt x="11787" y="4933"/>
                  </a:cubicBezTo>
                  <a:cubicBezTo>
                    <a:pt x="11359" y="4897"/>
                    <a:pt x="10859" y="4659"/>
                    <a:pt x="10704" y="4230"/>
                  </a:cubicBezTo>
                  <a:cubicBezTo>
                    <a:pt x="10525" y="3671"/>
                    <a:pt x="10942" y="3099"/>
                    <a:pt x="11454" y="2921"/>
                  </a:cubicBezTo>
                  <a:cubicBezTo>
                    <a:pt x="11577" y="2868"/>
                    <a:pt x="11708" y="2844"/>
                    <a:pt x="11839" y="2844"/>
                  </a:cubicBezTo>
                  <a:close/>
                  <a:moveTo>
                    <a:pt x="15792" y="2642"/>
                  </a:moveTo>
                  <a:cubicBezTo>
                    <a:pt x="16140" y="2642"/>
                    <a:pt x="16486" y="2779"/>
                    <a:pt x="16764" y="3016"/>
                  </a:cubicBezTo>
                  <a:cubicBezTo>
                    <a:pt x="16955" y="3171"/>
                    <a:pt x="17121" y="3397"/>
                    <a:pt x="17205" y="3635"/>
                  </a:cubicBezTo>
                  <a:cubicBezTo>
                    <a:pt x="17324" y="3968"/>
                    <a:pt x="17264" y="4290"/>
                    <a:pt x="17121" y="4588"/>
                  </a:cubicBezTo>
                  <a:cubicBezTo>
                    <a:pt x="16898" y="5034"/>
                    <a:pt x="16382" y="5281"/>
                    <a:pt x="15897" y="5281"/>
                  </a:cubicBezTo>
                  <a:cubicBezTo>
                    <a:pt x="15864" y="5281"/>
                    <a:pt x="15832" y="5280"/>
                    <a:pt x="15800" y="5278"/>
                  </a:cubicBezTo>
                  <a:cubicBezTo>
                    <a:pt x="15526" y="5242"/>
                    <a:pt x="15264" y="5135"/>
                    <a:pt x="15085" y="4945"/>
                  </a:cubicBezTo>
                  <a:cubicBezTo>
                    <a:pt x="14883" y="4754"/>
                    <a:pt x="14800" y="4504"/>
                    <a:pt x="14740" y="4230"/>
                  </a:cubicBezTo>
                  <a:cubicBezTo>
                    <a:pt x="14645" y="3683"/>
                    <a:pt x="14728" y="2956"/>
                    <a:pt x="15323" y="2730"/>
                  </a:cubicBezTo>
                  <a:cubicBezTo>
                    <a:pt x="15476" y="2671"/>
                    <a:pt x="15634" y="2642"/>
                    <a:pt x="15792" y="2642"/>
                  </a:cubicBezTo>
                  <a:close/>
                  <a:moveTo>
                    <a:pt x="10466" y="9112"/>
                  </a:moveTo>
                  <a:cubicBezTo>
                    <a:pt x="10549" y="9112"/>
                    <a:pt x="10632" y="9124"/>
                    <a:pt x="10716" y="9124"/>
                  </a:cubicBezTo>
                  <a:cubicBezTo>
                    <a:pt x="10751" y="9469"/>
                    <a:pt x="10751" y="9791"/>
                    <a:pt x="10716" y="10136"/>
                  </a:cubicBezTo>
                  <a:cubicBezTo>
                    <a:pt x="10704" y="10493"/>
                    <a:pt x="10716" y="10838"/>
                    <a:pt x="10716" y="11196"/>
                  </a:cubicBezTo>
                  <a:cubicBezTo>
                    <a:pt x="10728" y="11922"/>
                    <a:pt x="10751" y="12636"/>
                    <a:pt x="10751" y="13374"/>
                  </a:cubicBezTo>
                  <a:cubicBezTo>
                    <a:pt x="10763" y="14803"/>
                    <a:pt x="10775" y="16232"/>
                    <a:pt x="10692" y="17661"/>
                  </a:cubicBezTo>
                  <a:cubicBezTo>
                    <a:pt x="10644" y="18446"/>
                    <a:pt x="10585" y="19232"/>
                    <a:pt x="10585" y="20018"/>
                  </a:cubicBezTo>
                  <a:cubicBezTo>
                    <a:pt x="10537" y="20017"/>
                    <a:pt x="10488" y="20016"/>
                    <a:pt x="10440" y="20016"/>
                  </a:cubicBezTo>
                  <a:cubicBezTo>
                    <a:pt x="10065" y="20016"/>
                    <a:pt x="9672" y="20060"/>
                    <a:pt x="9335" y="20197"/>
                  </a:cubicBezTo>
                  <a:lnTo>
                    <a:pt x="9323" y="20197"/>
                  </a:lnTo>
                  <a:cubicBezTo>
                    <a:pt x="9584" y="20015"/>
                    <a:pt x="9867" y="19898"/>
                    <a:pt x="10192" y="19898"/>
                  </a:cubicBezTo>
                  <a:cubicBezTo>
                    <a:pt x="10208" y="19898"/>
                    <a:pt x="10224" y="19898"/>
                    <a:pt x="10239" y="19899"/>
                  </a:cubicBezTo>
                  <a:cubicBezTo>
                    <a:pt x="10275" y="19899"/>
                    <a:pt x="10299" y="19875"/>
                    <a:pt x="10299" y="19839"/>
                  </a:cubicBezTo>
                  <a:cubicBezTo>
                    <a:pt x="10239" y="18434"/>
                    <a:pt x="10335" y="17018"/>
                    <a:pt x="10370" y="15613"/>
                  </a:cubicBezTo>
                  <a:cubicBezTo>
                    <a:pt x="10406" y="14922"/>
                    <a:pt x="10478" y="14232"/>
                    <a:pt x="10513" y="13529"/>
                  </a:cubicBezTo>
                  <a:cubicBezTo>
                    <a:pt x="10537" y="12839"/>
                    <a:pt x="10490" y="12136"/>
                    <a:pt x="10466" y="11434"/>
                  </a:cubicBezTo>
                  <a:cubicBezTo>
                    <a:pt x="10430" y="10660"/>
                    <a:pt x="10454" y="9886"/>
                    <a:pt x="10466" y="9112"/>
                  </a:cubicBezTo>
                  <a:close/>
                  <a:moveTo>
                    <a:pt x="9978" y="17911"/>
                  </a:moveTo>
                  <a:cubicBezTo>
                    <a:pt x="9978" y="18458"/>
                    <a:pt x="9954" y="19030"/>
                    <a:pt x="9978" y="19577"/>
                  </a:cubicBezTo>
                  <a:cubicBezTo>
                    <a:pt x="9561" y="19685"/>
                    <a:pt x="9156" y="19887"/>
                    <a:pt x="8835" y="20173"/>
                  </a:cubicBezTo>
                  <a:cubicBezTo>
                    <a:pt x="8692" y="20292"/>
                    <a:pt x="8501" y="20470"/>
                    <a:pt x="8454" y="20661"/>
                  </a:cubicBezTo>
                  <a:cubicBezTo>
                    <a:pt x="8418" y="20828"/>
                    <a:pt x="8454" y="20971"/>
                    <a:pt x="8549" y="21113"/>
                  </a:cubicBezTo>
                  <a:cubicBezTo>
                    <a:pt x="8394" y="21078"/>
                    <a:pt x="8239" y="21066"/>
                    <a:pt x="8096" y="20994"/>
                  </a:cubicBezTo>
                  <a:cubicBezTo>
                    <a:pt x="7787" y="20816"/>
                    <a:pt x="7942" y="20459"/>
                    <a:pt x="8132" y="20232"/>
                  </a:cubicBezTo>
                  <a:cubicBezTo>
                    <a:pt x="8442" y="19887"/>
                    <a:pt x="8870" y="19601"/>
                    <a:pt x="9335" y="19470"/>
                  </a:cubicBezTo>
                  <a:cubicBezTo>
                    <a:pt x="9347" y="19470"/>
                    <a:pt x="9358" y="19458"/>
                    <a:pt x="9382" y="19423"/>
                  </a:cubicBezTo>
                  <a:cubicBezTo>
                    <a:pt x="9501" y="18887"/>
                    <a:pt x="9620" y="18339"/>
                    <a:pt x="9978" y="17911"/>
                  </a:cubicBezTo>
                  <a:close/>
                  <a:moveTo>
                    <a:pt x="18669" y="4016"/>
                  </a:moveTo>
                  <a:cubicBezTo>
                    <a:pt x="18788" y="4838"/>
                    <a:pt x="18979" y="5647"/>
                    <a:pt x="19074" y="6457"/>
                  </a:cubicBezTo>
                  <a:cubicBezTo>
                    <a:pt x="19157" y="7278"/>
                    <a:pt x="19253" y="8112"/>
                    <a:pt x="19324" y="8933"/>
                  </a:cubicBezTo>
                  <a:cubicBezTo>
                    <a:pt x="19491" y="10553"/>
                    <a:pt x="19669" y="12196"/>
                    <a:pt x="19884" y="13815"/>
                  </a:cubicBezTo>
                  <a:cubicBezTo>
                    <a:pt x="20110" y="15434"/>
                    <a:pt x="20407" y="17030"/>
                    <a:pt x="20705" y="18637"/>
                  </a:cubicBezTo>
                  <a:cubicBezTo>
                    <a:pt x="20777" y="19042"/>
                    <a:pt x="20860" y="19435"/>
                    <a:pt x="20943" y="19839"/>
                  </a:cubicBezTo>
                  <a:cubicBezTo>
                    <a:pt x="20991" y="20030"/>
                    <a:pt x="21038" y="20209"/>
                    <a:pt x="21074" y="20411"/>
                  </a:cubicBezTo>
                  <a:cubicBezTo>
                    <a:pt x="21110" y="20494"/>
                    <a:pt x="21122" y="20601"/>
                    <a:pt x="21158" y="20685"/>
                  </a:cubicBezTo>
                  <a:cubicBezTo>
                    <a:pt x="21169" y="20768"/>
                    <a:pt x="21181" y="20911"/>
                    <a:pt x="21229" y="20982"/>
                  </a:cubicBezTo>
                  <a:cubicBezTo>
                    <a:pt x="21288" y="21066"/>
                    <a:pt x="21455" y="21078"/>
                    <a:pt x="21539" y="21078"/>
                  </a:cubicBezTo>
                  <a:cubicBezTo>
                    <a:pt x="21578" y="21083"/>
                    <a:pt x="21617" y="21085"/>
                    <a:pt x="21656" y="21085"/>
                  </a:cubicBezTo>
                  <a:cubicBezTo>
                    <a:pt x="21795" y="21085"/>
                    <a:pt x="21932" y="21055"/>
                    <a:pt x="22062" y="21018"/>
                  </a:cubicBezTo>
                  <a:cubicBezTo>
                    <a:pt x="22384" y="20947"/>
                    <a:pt x="22717" y="20851"/>
                    <a:pt x="23027" y="20709"/>
                  </a:cubicBezTo>
                  <a:cubicBezTo>
                    <a:pt x="23658" y="20375"/>
                    <a:pt x="24146" y="19768"/>
                    <a:pt x="24515" y="19173"/>
                  </a:cubicBezTo>
                  <a:cubicBezTo>
                    <a:pt x="24908" y="18542"/>
                    <a:pt x="25122" y="17863"/>
                    <a:pt x="25384" y="17172"/>
                  </a:cubicBezTo>
                  <a:lnTo>
                    <a:pt x="25384" y="17172"/>
                  </a:lnTo>
                  <a:cubicBezTo>
                    <a:pt x="25408" y="18339"/>
                    <a:pt x="25229" y="19470"/>
                    <a:pt x="24622" y="20363"/>
                  </a:cubicBezTo>
                  <a:cubicBezTo>
                    <a:pt x="24313" y="20816"/>
                    <a:pt x="23908" y="21185"/>
                    <a:pt x="23432" y="21447"/>
                  </a:cubicBezTo>
                  <a:cubicBezTo>
                    <a:pt x="23182" y="21602"/>
                    <a:pt x="22908" y="21721"/>
                    <a:pt x="22610" y="21768"/>
                  </a:cubicBezTo>
                  <a:cubicBezTo>
                    <a:pt x="22467" y="21780"/>
                    <a:pt x="22312" y="21792"/>
                    <a:pt x="22181" y="21792"/>
                  </a:cubicBezTo>
                  <a:cubicBezTo>
                    <a:pt x="22129" y="21792"/>
                    <a:pt x="22082" y="21788"/>
                    <a:pt x="22038" y="21788"/>
                  </a:cubicBezTo>
                  <a:cubicBezTo>
                    <a:pt x="21970" y="21788"/>
                    <a:pt x="21908" y="21797"/>
                    <a:pt x="21836" y="21840"/>
                  </a:cubicBezTo>
                  <a:cubicBezTo>
                    <a:pt x="21755" y="21887"/>
                    <a:pt x="21674" y="21900"/>
                    <a:pt x="21590" y="21900"/>
                  </a:cubicBezTo>
                  <a:cubicBezTo>
                    <a:pt x="21527" y="21900"/>
                    <a:pt x="21462" y="21892"/>
                    <a:pt x="21396" y="21887"/>
                  </a:cubicBezTo>
                  <a:cubicBezTo>
                    <a:pt x="21217" y="21863"/>
                    <a:pt x="21050" y="21863"/>
                    <a:pt x="20872" y="21852"/>
                  </a:cubicBezTo>
                  <a:cubicBezTo>
                    <a:pt x="20538" y="21840"/>
                    <a:pt x="20217" y="21804"/>
                    <a:pt x="19872" y="21780"/>
                  </a:cubicBezTo>
                  <a:cubicBezTo>
                    <a:pt x="19217" y="21721"/>
                    <a:pt x="18550" y="21661"/>
                    <a:pt x="17895" y="21590"/>
                  </a:cubicBezTo>
                  <a:cubicBezTo>
                    <a:pt x="16597" y="21435"/>
                    <a:pt x="15300" y="21423"/>
                    <a:pt x="14014" y="21423"/>
                  </a:cubicBezTo>
                  <a:cubicBezTo>
                    <a:pt x="13633" y="21423"/>
                    <a:pt x="13276" y="21423"/>
                    <a:pt x="12906" y="21435"/>
                  </a:cubicBezTo>
                  <a:cubicBezTo>
                    <a:pt x="12584" y="21435"/>
                    <a:pt x="12293" y="21362"/>
                    <a:pt x="11994" y="21362"/>
                  </a:cubicBezTo>
                  <a:cubicBezTo>
                    <a:pt x="11973" y="21362"/>
                    <a:pt x="11952" y="21363"/>
                    <a:pt x="11930" y="21363"/>
                  </a:cubicBezTo>
                  <a:cubicBezTo>
                    <a:pt x="11759" y="21370"/>
                    <a:pt x="11588" y="21374"/>
                    <a:pt x="11418" y="21374"/>
                  </a:cubicBezTo>
                  <a:cubicBezTo>
                    <a:pt x="10963" y="21374"/>
                    <a:pt x="10512" y="21346"/>
                    <a:pt x="10061" y="21268"/>
                  </a:cubicBezTo>
                  <a:cubicBezTo>
                    <a:pt x="10109" y="21268"/>
                    <a:pt x="10168" y="21256"/>
                    <a:pt x="10216" y="21256"/>
                  </a:cubicBezTo>
                  <a:cubicBezTo>
                    <a:pt x="10239" y="21256"/>
                    <a:pt x="10275" y="21232"/>
                    <a:pt x="10275" y="21185"/>
                  </a:cubicBezTo>
                  <a:lnTo>
                    <a:pt x="10228" y="21006"/>
                  </a:lnTo>
                  <a:cubicBezTo>
                    <a:pt x="10216" y="20971"/>
                    <a:pt x="10204" y="20959"/>
                    <a:pt x="10168" y="20959"/>
                  </a:cubicBezTo>
                  <a:cubicBezTo>
                    <a:pt x="10037" y="20947"/>
                    <a:pt x="9918" y="20947"/>
                    <a:pt x="9775" y="20935"/>
                  </a:cubicBezTo>
                  <a:cubicBezTo>
                    <a:pt x="10195" y="20749"/>
                    <a:pt x="10639" y="20682"/>
                    <a:pt x="11086" y="20682"/>
                  </a:cubicBezTo>
                  <a:cubicBezTo>
                    <a:pt x="11412" y="20682"/>
                    <a:pt x="11740" y="20718"/>
                    <a:pt x="12061" y="20768"/>
                  </a:cubicBezTo>
                  <a:cubicBezTo>
                    <a:pt x="12085" y="20768"/>
                    <a:pt x="12121" y="20768"/>
                    <a:pt x="12133" y="20720"/>
                  </a:cubicBezTo>
                  <a:cubicBezTo>
                    <a:pt x="12228" y="20423"/>
                    <a:pt x="12144" y="20125"/>
                    <a:pt x="12144" y="19828"/>
                  </a:cubicBezTo>
                  <a:cubicBezTo>
                    <a:pt x="12133" y="19518"/>
                    <a:pt x="12121" y="19208"/>
                    <a:pt x="12121" y="18887"/>
                  </a:cubicBezTo>
                  <a:cubicBezTo>
                    <a:pt x="12121" y="18268"/>
                    <a:pt x="12180" y="17625"/>
                    <a:pt x="12383" y="17030"/>
                  </a:cubicBezTo>
                  <a:cubicBezTo>
                    <a:pt x="12597" y="16470"/>
                    <a:pt x="12942" y="16006"/>
                    <a:pt x="13442" y="15696"/>
                  </a:cubicBezTo>
                  <a:cubicBezTo>
                    <a:pt x="13715" y="15526"/>
                    <a:pt x="13998" y="15409"/>
                    <a:pt x="14303" y="15409"/>
                  </a:cubicBezTo>
                  <a:cubicBezTo>
                    <a:pt x="14318" y="15409"/>
                    <a:pt x="14332" y="15410"/>
                    <a:pt x="14347" y="15410"/>
                  </a:cubicBezTo>
                  <a:cubicBezTo>
                    <a:pt x="14681" y="15422"/>
                    <a:pt x="14990" y="15529"/>
                    <a:pt x="15288" y="15660"/>
                  </a:cubicBezTo>
                  <a:cubicBezTo>
                    <a:pt x="15573" y="15791"/>
                    <a:pt x="15824" y="16018"/>
                    <a:pt x="15990" y="16291"/>
                  </a:cubicBezTo>
                  <a:cubicBezTo>
                    <a:pt x="16074" y="16434"/>
                    <a:pt x="16109" y="16720"/>
                    <a:pt x="16335" y="16720"/>
                  </a:cubicBezTo>
                  <a:cubicBezTo>
                    <a:pt x="16359" y="16720"/>
                    <a:pt x="16371" y="16696"/>
                    <a:pt x="16395" y="16672"/>
                  </a:cubicBezTo>
                  <a:cubicBezTo>
                    <a:pt x="16490" y="16279"/>
                    <a:pt x="16109" y="15851"/>
                    <a:pt x="15824" y="15625"/>
                  </a:cubicBezTo>
                  <a:cubicBezTo>
                    <a:pt x="15502" y="15363"/>
                    <a:pt x="15085" y="15208"/>
                    <a:pt x="14669" y="15125"/>
                  </a:cubicBezTo>
                  <a:cubicBezTo>
                    <a:pt x="14554" y="15101"/>
                    <a:pt x="14441" y="15090"/>
                    <a:pt x="14330" y="15090"/>
                  </a:cubicBezTo>
                  <a:cubicBezTo>
                    <a:pt x="13580" y="15090"/>
                    <a:pt x="12901" y="15585"/>
                    <a:pt x="12466" y="16196"/>
                  </a:cubicBezTo>
                  <a:cubicBezTo>
                    <a:pt x="12466" y="15303"/>
                    <a:pt x="12585" y="14422"/>
                    <a:pt x="12597" y="13529"/>
                  </a:cubicBezTo>
                  <a:cubicBezTo>
                    <a:pt x="12597" y="13505"/>
                    <a:pt x="12561" y="13470"/>
                    <a:pt x="12537" y="13470"/>
                  </a:cubicBezTo>
                  <a:lnTo>
                    <a:pt x="12347" y="13470"/>
                  </a:lnTo>
                  <a:cubicBezTo>
                    <a:pt x="12311" y="13470"/>
                    <a:pt x="12287" y="13505"/>
                    <a:pt x="12287" y="13529"/>
                  </a:cubicBezTo>
                  <a:cubicBezTo>
                    <a:pt x="12252" y="14113"/>
                    <a:pt x="12192" y="14696"/>
                    <a:pt x="12168" y="15279"/>
                  </a:cubicBezTo>
                  <a:cubicBezTo>
                    <a:pt x="12144" y="15577"/>
                    <a:pt x="12133" y="15851"/>
                    <a:pt x="12133" y="16148"/>
                  </a:cubicBezTo>
                  <a:lnTo>
                    <a:pt x="12133" y="16577"/>
                  </a:lnTo>
                  <a:cubicBezTo>
                    <a:pt x="12133" y="16756"/>
                    <a:pt x="12073" y="16910"/>
                    <a:pt x="12014" y="17077"/>
                  </a:cubicBezTo>
                  <a:cubicBezTo>
                    <a:pt x="11692" y="18161"/>
                    <a:pt x="11728" y="19304"/>
                    <a:pt x="11835" y="20423"/>
                  </a:cubicBezTo>
                  <a:cubicBezTo>
                    <a:pt x="11561" y="20387"/>
                    <a:pt x="11281" y="20363"/>
                    <a:pt x="11003" y="20363"/>
                  </a:cubicBezTo>
                  <a:cubicBezTo>
                    <a:pt x="10725" y="20363"/>
                    <a:pt x="10448" y="20387"/>
                    <a:pt x="10180" y="20447"/>
                  </a:cubicBezTo>
                  <a:cubicBezTo>
                    <a:pt x="9942" y="20506"/>
                    <a:pt x="9680" y="20566"/>
                    <a:pt x="9466" y="20720"/>
                  </a:cubicBezTo>
                  <a:cubicBezTo>
                    <a:pt x="9394" y="20780"/>
                    <a:pt x="9287" y="20863"/>
                    <a:pt x="9263" y="20971"/>
                  </a:cubicBezTo>
                  <a:cubicBezTo>
                    <a:pt x="9251" y="21030"/>
                    <a:pt x="9263" y="21090"/>
                    <a:pt x="9275" y="21161"/>
                  </a:cubicBezTo>
                  <a:cubicBezTo>
                    <a:pt x="9168" y="21125"/>
                    <a:pt x="9073" y="21066"/>
                    <a:pt x="9025" y="20971"/>
                  </a:cubicBezTo>
                  <a:cubicBezTo>
                    <a:pt x="8858" y="20732"/>
                    <a:pt x="9263" y="20542"/>
                    <a:pt x="9442" y="20470"/>
                  </a:cubicBezTo>
                  <a:cubicBezTo>
                    <a:pt x="9744" y="20356"/>
                    <a:pt x="10047" y="20326"/>
                    <a:pt x="10361" y="20326"/>
                  </a:cubicBezTo>
                  <a:cubicBezTo>
                    <a:pt x="10504" y="20326"/>
                    <a:pt x="10650" y="20332"/>
                    <a:pt x="10799" y="20339"/>
                  </a:cubicBezTo>
                  <a:cubicBezTo>
                    <a:pt x="10823" y="20339"/>
                    <a:pt x="10859" y="20304"/>
                    <a:pt x="10859" y="20280"/>
                  </a:cubicBezTo>
                  <a:cubicBezTo>
                    <a:pt x="10871" y="18815"/>
                    <a:pt x="11037" y="17375"/>
                    <a:pt x="11049" y="15910"/>
                  </a:cubicBezTo>
                  <a:cubicBezTo>
                    <a:pt x="11061" y="14458"/>
                    <a:pt x="11097" y="12981"/>
                    <a:pt x="11013" y="11529"/>
                  </a:cubicBezTo>
                  <a:cubicBezTo>
                    <a:pt x="10990" y="10719"/>
                    <a:pt x="11037" y="9898"/>
                    <a:pt x="11037" y="9100"/>
                  </a:cubicBezTo>
                  <a:cubicBezTo>
                    <a:pt x="11185" y="9111"/>
                    <a:pt x="11334" y="9115"/>
                    <a:pt x="11482" y="9115"/>
                  </a:cubicBezTo>
                  <a:cubicBezTo>
                    <a:pt x="12001" y="9115"/>
                    <a:pt x="12524" y="9064"/>
                    <a:pt x="13061" y="9064"/>
                  </a:cubicBezTo>
                  <a:cubicBezTo>
                    <a:pt x="13085" y="9064"/>
                    <a:pt x="13121" y="9040"/>
                    <a:pt x="13121" y="8993"/>
                  </a:cubicBezTo>
                  <a:cubicBezTo>
                    <a:pt x="13073" y="8886"/>
                    <a:pt x="13097" y="8767"/>
                    <a:pt x="12966" y="8755"/>
                  </a:cubicBezTo>
                  <a:cubicBezTo>
                    <a:pt x="12937" y="8752"/>
                    <a:pt x="12908" y="8751"/>
                    <a:pt x="12878" y="8751"/>
                  </a:cubicBezTo>
                  <a:cubicBezTo>
                    <a:pt x="12757" y="8751"/>
                    <a:pt x="12625" y="8767"/>
                    <a:pt x="12502" y="8767"/>
                  </a:cubicBezTo>
                  <a:cubicBezTo>
                    <a:pt x="12347" y="8767"/>
                    <a:pt x="12168" y="8790"/>
                    <a:pt x="12002" y="8790"/>
                  </a:cubicBezTo>
                  <a:cubicBezTo>
                    <a:pt x="11877" y="8795"/>
                    <a:pt x="11751" y="8797"/>
                    <a:pt x="11626" y="8797"/>
                  </a:cubicBezTo>
                  <a:cubicBezTo>
                    <a:pt x="11097" y="8797"/>
                    <a:pt x="10567" y="8762"/>
                    <a:pt x="10037" y="8743"/>
                  </a:cubicBezTo>
                  <a:cubicBezTo>
                    <a:pt x="9394" y="8707"/>
                    <a:pt x="8739" y="8648"/>
                    <a:pt x="8096" y="8612"/>
                  </a:cubicBezTo>
                  <a:cubicBezTo>
                    <a:pt x="7942" y="8588"/>
                    <a:pt x="7787" y="8588"/>
                    <a:pt x="7620" y="8588"/>
                  </a:cubicBezTo>
                  <a:cubicBezTo>
                    <a:pt x="7543" y="8588"/>
                    <a:pt x="7459" y="8594"/>
                    <a:pt x="7375" y="8594"/>
                  </a:cubicBezTo>
                  <a:cubicBezTo>
                    <a:pt x="7290" y="8594"/>
                    <a:pt x="7203" y="8588"/>
                    <a:pt x="7120" y="8564"/>
                  </a:cubicBezTo>
                  <a:cubicBezTo>
                    <a:pt x="6989" y="8529"/>
                    <a:pt x="6882" y="8457"/>
                    <a:pt x="6787" y="8374"/>
                  </a:cubicBezTo>
                  <a:cubicBezTo>
                    <a:pt x="6691" y="8267"/>
                    <a:pt x="6549" y="8028"/>
                    <a:pt x="6727" y="7909"/>
                  </a:cubicBezTo>
                  <a:cubicBezTo>
                    <a:pt x="6846" y="7838"/>
                    <a:pt x="7061" y="7850"/>
                    <a:pt x="7191" y="7838"/>
                  </a:cubicBezTo>
                  <a:cubicBezTo>
                    <a:pt x="7370" y="7814"/>
                    <a:pt x="7549" y="7790"/>
                    <a:pt x="7715" y="7778"/>
                  </a:cubicBezTo>
                  <a:cubicBezTo>
                    <a:pt x="8061" y="7743"/>
                    <a:pt x="8394" y="7695"/>
                    <a:pt x="8739" y="7636"/>
                  </a:cubicBezTo>
                  <a:cubicBezTo>
                    <a:pt x="8775" y="7636"/>
                    <a:pt x="8787" y="7600"/>
                    <a:pt x="8787" y="7564"/>
                  </a:cubicBezTo>
                  <a:cubicBezTo>
                    <a:pt x="8751" y="7505"/>
                    <a:pt x="8739" y="7445"/>
                    <a:pt x="8727" y="7374"/>
                  </a:cubicBezTo>
                  <a:cubicBezTo>
                    <a:pt x="8727" y="7338"/>
                    <a:pt x="8692" y="7326"/>
                    <a:pt x="8668" y="7326"/>
                  </a:cubicBezTo>
                  <a:cubicBezTo>
                    <a:pt x="7965" y="7266"/>
                    <a:pt x="7251" y="7195"/>
                    <a:pt x="6584" y="6981"/>
                  </a:cubicBezTo>
                  <a:cubicBezTo>
                    <a:pt x="5989" y="6790"/>
                    <a:pt x="5203" y="6469"/>
                    <a:pt x="5096" y="5778"/>
                  </a:cubicBezTo>
                  <a:lnTo>
                    <a:pt x="5096" y="5778"/>
                  </a:lnTo>
                  <a:cubicBezTo>
                    <a:pt x="5167" y="5838"/>
                    <a:pt x="5239" y="5885"/>
                    <a:pt x="5334" y="5897"/>
                  </a:cubicBezTo>
                  <a:cubicBezTo>
                    <a:pt x="5351" y="5900"/>
                    <a:pt x="5369" y="5901"/>
                    <a:pt x="5386" y="5901"/>
                  </a:cubicBezTo>
                  <a:cubicBezTo>
                    <a:pt x="5514" y="5901"/>
                    <a:pt x="5647" y="5831"/>
                    <a:pt x="5763" y="5778"/>
                  </a:cubicBezTo>
                  <a:cubicBezTo>
                    <a:pt x="6108" y="5623"/>
                    <a:pt x="6453" y="5469"/>
                    <a:pt x="6775" y="5290"/>
                  </a:cubicBezTo>
                  <a:cubicBezTo>
                    <a:pt x="6953" y="5183"/>
                    <a:pt x="7120" y="5052"/>
                    <a:pt x="7072" y="4814"/>
                  </a:cubicBezTo>
                  <a:cubicBezTo>
                    <a:pt x="7061" y="4683"/>
                    <a:pt x="6953" y="4611"/>
                    <a:pt x="6834" y="4576"/>
                  </a:cubicBezTo>
                  <a:cubicBezTo>
                    <a:pt x="7434" y="4487"/>
                    <a:pt x="8039" y="4462"/>
                    <a:pt x="8645" y="4462"/>
                  </a:cubicBezTo>
                  <a:cubicBezTo>
                    <a:pt x="9013" y="4462"/>
                    <a:pt x="9382" y="4471"/>
                    <a:pt x="9751" y="4480"/>
                  </a:cubicBezTo>
                  <a:cubicBezTo>
                    <a:pt x="9870" y="4480"/>
                    <a:pt x="9989" y="4480"/>
                    <a:pt x="10109" y="4492"/>
                  </a:cubicBezTo>
                  <a:cubicBezTo>
                    <a:pt x="10156" y="4492"/>
                    <a:pt x="10216" y="4488"/>
                    <a:pt x="10274" y="4488"/>
                  </a:cubicBezTo>
                  <a:cubicBezTo>
                    <a:pt x="10347" y="4488"/>
                    <a:pt x="10419" y="4495"/>
                    <a:pt x="10466" y="4528"/>
                  </a:cubicBezTo>
                  <a:cubicBezTo>
                    <a:pt x="10537" y="4576"/>
                    <a:pt x="10620" y="4659"/>
                    <a:pt x="10692" y="4730"/>
                  </a:cubicBezTo>
                  <a:cubicBezTo>
                    <a:pt x="10763" y="4814"/>
                    <a:pt x="10859" y="4873"/>
                    <a:pt x="10942" y="4933"/>
                  </a:cubicBezTo>
                  <a:cubicBezTo>
                    <a:pt x="11215" y="5108"/>
                    <a:pt x="11559" y="5196"/>
                    <a:pt x="11891" y="5196"/>
                  </a:cubicBezTo>
                  <a:cubicBezTo>
                    <a:pt x="11964" y="5196"/>
                    <a:pt x="12037" y="5192"/>
                    <a:pt x="12109" y="5183"/>
                  </a:cubicBezTo>
                  <a:cubicBezTo>
                    <a:pt x="12466" y="5147"/>
                    <a:pt x="12799" y="5004"/>
                    <a:pt x="13026" y="4707"/>
                  </a:cubicBezTo>
                  <a:cubicBezTo>
                    <a:pt x="13085" y="4635"/>
                    <a:pt x="13133" y="4540"/>
                    <a:pt x="13204" y="4480"/>
                  </a:cubicBezTo>
                  <a:cubicBezTo>
                    <a:pt x="13276" y="4433"/>
                    <a:pt x="13430" y="4421"/>
                    <a:pt x="13514" y="4397"/>
                  </a:cubicBezTo>
                  <a:cubicBezTo>
                    <a:pt x="13670" y="4362"/>
                    <a:pt x="13830" y="4339"/>
                    <a:pt x="13990" y="4339"/>
                  </a:cubicBezTo>
                  <a:cubicBezTo>
                    <a:pt x="14098" y="4339"/>
                    <a:pt x="14206" y="4349"/>
                    <a:pt x="14311" y="4373"/>
                  </a:cubicBezTo>
                  <a:cubicBezTo>
                    <a:pt x="14430" y="4409"/>
                    <a:pt x="14454" y="4433"/>
                    <a:pt x="14514" y="4552"/>
                  </a:cubicBezTo>
                  <a:cubicBezTo>
                    <a:pt x="14550" y="4635"/>
                    <a:pt x="14573" y="4707"/>
                    <a:pt x="14621" y="4766"/>
                  </a:cubicBezTo>
                  <a:cubicBezTo>
                    <a:pt x="14704" y="4933"/>
                    <a:pt x="14823" y="5076"/>
                    <a:pt x="14978" y="5195"/>
                  </a:cubicBezTo>
                  <a:cubicBezTo>
                    <a:pt x="15228" y="5385"/>
                    <a:pt x="15562" y="5492"/>
                    <a:pt x="15871" y="5504"/>
                  </a:cubicBezTo>
                  <a:cubicBezTo>
                    <a:pt x="15890" y="5505"/>
                    <a:pt x="15908" y="5505"/>
                    <a:pt x="15926" y="5505"/>
                  </a:cubicBezTo>
                  <a:cubicBezTo>
                    <a:pt x="16586" y="5505"/>
                    <a:pt x="17235" y="5094"/>
                    <a:pt x="17478" y="4457"/>
                  </a:cubicBezTo>
                  <a:cubicBezTo>
                    <a:pt x="17848" y="4242"/>
                    <a:pt x="18264" y="4135"/>
                    <a:pt x="18669" y="4016"/>
                  </a:cubicBezTo>
                  <a:close/>
                  <a:moveTo>
                    <a:pt x="647" y="19600"/>
                  </a:moveTo>
                  <a:cubicBezTo>
                    <a:pt x="789" y="19600"/>
                    <a:pt x="979" y="19891"/>
                    <a:pt x="1060" y="19994"/>
                  </a:cubicBezTo>
                  <a:cubicBezTo>
                    <a:pt x="1310" y="20244"/>
                    <a:pt x="1607" y="20435"/>
                    <a:pt x="1905" y="20613"/>
                  </a:cubicBezTo>
                  <a:cubicBezTo>
                    <a:pt x="2619" y="21006"/>
                    <a:pt x="3417" y="21244"/>
                    <a:pt x="4203" y="21363"/>
                  </a:cubicBezTo>
                  <a:cubicBezTo>
                    <a:pt x="6013" y="21661"/>
                    <a:pt x="7858" y="21625"/>
                    <a:pt x="9692" y="21661"/>
                  </a:cubicBezTo>
                  <a:cubicBezTo>
                    <a:pt x="10644" y="21673"/>
                    <a:pt x="11609" y="21685"/>
                    <a:pt x="12561" y="21721"/>
                  </a:cubicBezTo>
                  <a:cubicBezTo>
                    <a:pt x="12909" y="21729"/>
                    <a:pt x="13256" y="21732"/>
                    <a:pt x="13603" y="21732"/>
                  </a:cubicBezTo>
                  <a:cubicBezTo>
                    <a:pt x="13982" y="21732"/>
                    <a:pt x="14361" y="21729"/>
                    <a:pt x="14738" y="21729"/>
                  </a:cubicBezTo>
                  <a:cubicBezTo>
                    <a:pt x="14950" y="21729"/>
                    <a:pt x="15161" y="21730"/>
                    <a:pt x="15371" y="21733"/>
                  </a:cubicBezTo>
                  <a:cubicBezTo>
                    <a:pt x="17264" y="21744"/>
                    <a:pt x="19157" y="22042"/>
                    <a:pt x="21050" y="22161"/>
                  </a:cubicBezTo>
                  <a:cubicBezTo>
                    <a:pt x="21919" y="22210"/>
                    <a:pt x="22772" y="22251"/>
                    <a:pt x="23635" y="22251"/>
                  </a:cubicBezTo>
                  <a:cubicBezTo>
                    <a:pt x="23824" y="22251"/>
                    <a:pt x="24015" y="22249"/>
                    <a:pt x="24206" y="22244"/>
                  </a:cubicBezTo>
                  <a:cubicBezTo>
                    <a:pt x="24741" y="22221"/>
                    <a:pt x="25277" y="22197"/>
                    <a:pt x="25813" y="22161"/>
                  </a:cubicBezTo>
                  <a:cubicBezTo>
                    <a:pt x="25932" y="22155"/>
                    <a:pt x="26051" y="22152"/>
                    <a:pt x="26170" y="22152"/>
                  </a:cubicBezTo>
                  <a:cubicBezTo>
                    <a:pt x="26289" y="22152"/>
                    <a:pt x="26408" y="22155"/>
                    <a:pt x="26527" y="22161"/>
                  </a:cubicBezTo>
                  <a:cubicBezTo>
                    <a:pt x="26646" y="22161"/>
                    <a:pt x="26753" y="22185"/>
                    <a:pt x="26849" y="22209"/>
                  </a:cubicBezTo>
                  <a:cubicBezTo>
                    <a:pt x="26908" y="22221"/>
                    <a:pt x="26968" y="22256"/>
                    <a:pt x="27027" y="22280"/>
                  </a:cubicBezTo>
                  <a:cubicBezTo>
                    <a:pt x="27123" y="22328"/>
                    <a:pt x="27134" y="22387"/>
                    <a:pt x="27146" y="22483"/>
                  </a:cubicBezTo>
                  <a:cubicBezTo>
                    <a:pt x="26753" y="22578"/>
                    <a:pt x="26301" y="22566"/>
                    <a:pt x="25884" y="22602"/>
                  </a:cubicBezTo>
                  <a:cubicBezTo>
                    <a:pt x="25544" y="22619"/>
                    <a:pt x="25217" y="22630"/>
                    <a:pt x="24884" y="22630"/>
                  </a:cubicBezTo>
                  <a:cubicBezTo>
                    <a:pt x="24762" y="22630"/>
                    <a:pt x="24639" y="22629"/>
                    <a:pt x="24515" y="22625"/>
                  </a:cubicBezTo>
                  <a:cubicBezTo>
                    <a:pt x="23610" y="22614"/>
                    <a:pt x="22682" y="22625"/>
                    <a:pt x="21777" y="22542"/>
                  </a:cubicBezTo>
                  <a:cubicBezTo>
                    <a:pt x="21574" y="22518"/>
                    <a:pt x="21360" y="22483"/>
                    <a:pt x="21134" y="22483"/>
                  </a:cubicBezTo>
                  <a:cubicBezTo>
                    <a:pt x="20884" y="22459"/>
                    <a:pt x="20646" y="22459"/>
                    <a:pt x="20407" y="22459"/>
                  </a:cubicBezTo>
                  <a:cubicBezTo>
                    <a:pt x="20083" y="22459"/>
                    <a:pt x="19771" y="22414"/>
                    <a:pt x="19453" y="22414"/>
                  </a:cubicBezTo>
                  <a:cubicBezTo>
                    <a:pt x="19340" y="22414"/>
                    <a:pt x="19226" y="22419"/>
                    <a:pt x="19110" y="22435"/>
                  </a:cubicBezTo>
                  <a:cubicBezTo>
                    <a:pt x="18975" y="22453"/>
                    <a:pt x="18839" y="22460"/>
                    <a:pt x="18702" y="22460"/>
                  </a:cubicBezTo>
                  <a:cubicBezTo>
                    <a:pt x="18393" y="22460"/>
                    <a:pt x="18082" y="22424"/>
                    <a:pt x="17776" y="22399"/>
                  </a:cubicBezTo>
                  <a:cubicBezTo>
                    <a:pt x="17312" y="22387"/>
                    <a:pt x="16847" y="22364"/>
                    <a:pt x="16395" y="22340"/>
                  </a:cubicBezTo>
                  <a:cubicBezTo>
                    <a:pt x="15478" y="22316"/>
                    <a:pt x="14573" y="22304"/>
                    <a:pt x="13668" y="22256"/>
                  </a:cubicBezTo>
                  <a:cubicBezTo>
                    <a:pt x="13344" y="22240"/>
                    <a:pt x="13023" y="22235"/>
                    <a:pt x="12704" y="22235"/>
                  </a:cubicBezTo>
                  <a:cubicBezTo>
                    <a:pt x="12215" y="22235"/>
                    <a:pt x="11730" y="22246"/>
                    <a:pt x="11243" y="22246"/>
                  </a:cubicBezTo>
                  <a:cubicBezTo>
                    <a:pt x="11135" y="22246"/>
                    <a:pt x="11026" y="22246"/>
                    <a:pt x="10918" y="22244"/>
                  </a:cubicBezTo>
                  <a:cubicBezTo>
                    <a:pt x="10605" y="22237"/>
                    <a:pt x="10291" y="22235"/>
                    <a:pt x="9978" y="22235"/>
                  </a:cubicBezTo>
                  <a:cubicBezTo>
                    <a:pt x="9822" y="22235"/>
                    <a:pt x="9666" y="22236"/>
                    <a:pt x="9510" y="22236"/>
                  </a:cubicBezTo>
                  <a:cubicBezTo>
                    <a:pt x="9043" y="22236"/>
                    <a:pt x="8579" y="22233"/>
                    <a:pt x="8120" y="22209"/>
                  </a:cubicBezTo>
                  <a:cubicBezTo>
                    <a:pt x="7191" y="22161"/>
                    <a:pt x="6275" y="22137"/>
                    <a:pt x="5358" y="22006"/>
                  </a:cubicBezTo>
                  <a:cubicBezTo>
                    <a:pt x="4370" y="21852"/>
                    <a:pt x="3393" y="21590"/>
                    <a:pt x="2429" y="21316"/>
                  </a:cubicBezTo>
                  <a:cubicBezTo>
                    <a:pt x="2000" y="21197"/>
                    <a:pt x="1572" y="21090"/>
                    <a:pt x="1191" y="20851"/>
                  </a:cubicBezTo>
                  <a:cubicBezTo>
                    <a:pt x="834" y="20637"/>
                    <a:pt x="536" y="20316"/>
                    <a:pt x="357" y="19935"/>
                  </a:cubicBezTo>
                  <a:cubicBezTo>
                    <a:pt x="417" y="19816"/>
                    <a:pt x="476" y="19637"/>
                    <a:pt x="631" y="19601"/>
                  </a:cubicBezTo>
                  <a:cubicBezTo>
                    <a:pt x="636" y="19600"/>
                    <a:pt x="642" y="19600"/>
                    <a:pt x="647" y="19600"/>
                  </a:cubicBezTo>
                  <a:close/>
                  <a:moveTo>
                    <a:pt x="7046" y="22504"/>
                  </a:moveTo>
                  <a:cubicBezTo>
                    <a:pt x="7614" y="22504"/>
                    <a:pt x="8166" y="22774"/>
                    <a:pt x="8477" y="23268"/>
                  </a:cubicBezTo>
                  <a:cubicBezTo>
                    <a:pt x="8835" y="23816"/>
                    <a:pt x="8811" y="24542"/>
                    <a:pt x="8454" y="25078"/>
                  </a:cubicBezTo>
                  <a:cubicBezTo>
                    <a:pt x="8146" y="25539"/>
                    <a:pt x="7610" y="25841"/>
                    <a:pt x="7050" y="25841"/>
                  </a:cubicBezTo>
                  <a:cubicBezTo>
                    <a:pt x="6959" y="25841"/>
                    <a:pt x="6867" y="25833"/>
                    <a:pt x="6775" y="25816"/>
                  </a:cubicBezTo>
                  <a:cubicBezTo>
                    <a:pt x="6060" y="25673"/>
                    <a:pt x="5477" y="25102"/>
                    <a:pt x="5417" y="24364"/>
                  </a:cubicBezTo>
                  <a:cubicBezTo>
                    <a:pt x="5358" y="23578"/>
                    <a:pt x="5775" y="22852"/>
                    <a:pt x="6537" y="22578"/>
                  </a:cubicBezTo>
                  <a:cubicBezTo>
                    <a:pt x="6704" y="22529"/>
                    <a:pt x="6876" y="22504"/>
                    <a:pt x="7046" y="22504"/>
                  </a:cubicBezTo>
                  <a:close/>
                  <a:moveTo>
                    <a:pt x="21023" y="22794"/>
                  </a:moveTo>
                  <a:cubicBezTo>
                    <a:pt x="21696" y="22794"/>
                    <a:pt x="22353" y="23129"/>
                    <a:pt x="22705" y="23733"/>
                  </a:cubicBezTo>
                  <a:cubicBezTo>
                    <a:pt x="23086" y="24376"/>
                    <a:pt x="23027" y="25221"/>
                    <a:pt x="22586" y="25828"/>
                  </a:cubicBezTo>
                  <a:cubicBezTo>
                    <a:pt x="22226" y="26315"/>
                    <a:pt x="21646" y="26577"/>
                    <a:pt x="21061" y="26577"/>
                  </a:cubicBezTo>
                  <a:cubicBezTo>
                    <a:pt x="20873" y="26577"/>
                    <a:pt x="20685" y="26550"/>
                    <a:pt x="20503" y="26495"/>
                  </a:cubicBezTo>
                  <a:cubicBezTo>
                    <a:pt x="19788" y="26269"/>
                    <a:pt x="19276" y="25650"/>
                    <a:pt x="19205" y="24900"/>
                  </a:cubicBezTo>
                  <a:cubicBezTo>
                    <a:pt x="19086" y="23995"/>
                    <a:pt x="19610" y="23197"/>
                    <a:pt x="20455" y="22876"/>
                  </a:cubicBezTo>
                  <a:cubicBezTo>
                    <a:pt x="20641" y="22820"/>
                    <a:pt x="20833" y="22794"/>
                    <a:pt x="21023" y="22794"/>
                  </a:cubicBezTo>
                  <a:close/>
                  <a:moveTo>
                    <a:pt x="11255" y="1"/>
                  </a:moveTo>
                  <a:cubicBezTo>
                    <a:pt x="11152" y="1"/>
                    <a:pt x="11050" y="69"/>
                    <a:pt x="11097" y="182"/>
                  </a:cubicBezTo>
                  <a:cubicBezTo>
                    <a:pt x="11168" y="587"/>
                    <a:pt x="11311" y="968"/>
                    <a:pt x="11430" y="1361"/>
                  </a:cubicBezTo>
                  <a:cubicBezTo>
                    <a:pt x="11490" y="1551"/>
                    <a:pt x="11573" y="1742"/>
                    <a:pt x="11573" y="1968"/>
                  </a:cubicBezTo>
                  <a:cubicBezTo>
                    <a:pt x="11573" y="2159"/>
                    <a:pt x="11549" y="2361"/>
                    <a:pt x="11549" y="2552"/>
                  </a:cubicBezTo>
                  <a:cubicBezTo>
                    <a:pt x="11168" y="2683"/>
                    <a:pt x="10823" y="2861"/>
                    <a:pt x="10573" y="3206"/>
                  </a:cubicBezTo>
                  <a:cubicBezTo>
                    <a:pt x="10347" y="3504"/>
                    <a:pt x="10287" y="3885"/>
                    <a:pt x="10347" y="4266"/>
                  </a:cubicBezTo>
                  <a:cubicBezTo>
                    <a:pt x="9789" y="4249"/>
                    <a:pt x="9244" y="4238"/>
                    <a:pt x="8693" y="4238"/>
                  </a:cubicBezTo>
                  <a:cubicBezTo>
                    <a:pt x="8491" y="4238"/>
                    <a:pt x="8289" y="4239"/>
                    <a:pt x="8084" y="4242"/>
                  </a:cubicBezTo>
                  <a:cubicBezTo>
                    <a:pt x="7358" y="4266"/>
                    <a:pt x="6572" y="4302"/>
                    <a:pt x="5870" y="4516"/>
                  </a:cubicBezTo>
                  <a:cubicBezTo>
                    <a:pt x="5298" y="4695"/>
                    <a:pt x="4858" y="5076"/>
                    <a:pt x="4763" y="5683"/>
                  </a:cubicBezTo>
                  <a:cubicBezTo>
                    <a:pt x="4679" y="6243"/>
                    <a:pt x="5120" y="6695"/>
                    <a:pt x="5560" y="6957"/>
                  </a:cubicBezTo>
                  <a:cubicBezTo>
                    <a:pt x="6096" y="7278"/>
                    <a:pt x="6703" y="7445"/>
                    <a:pt x="7311" y="7564"/>
                  </a:cubicBezTo>
                  <a:cubicBezTo>
                    <a:pt x="7168" y="7576"/>
                    <a:pt x="7001" y="7588"/>
                    <a:pt x="6846" y="7624"/>
                  </a:cubicBezTo>
                  <a:cubicBezTo>
                    <a:pt x="6644" y="7647"/>
                    <a:pt x="6465" y="7707"/>
                    <a:pt x="6334" y="7874"/>
                  </a:cubicBezTo>
                  <a:cubicBezTo>
                    <a:pt x="6215" y="8005"/>
                    <a:pt x="6299" y="8243"/>
                    <a:pt x="6370" y="8386"/>
                  </a:cubicBezTo>
                  <a:cubicBezTo>
                    <a:pt x="6453" y="8540"/>
                    <a:pt x="6572" y="8707"/>
                    <a:pt x="6715" y="8802"/>
                  </a:cubicBezTo>
                  <a:cubicBezTo>
                    <a:pt x="6906" y="8921"/>
                    <a:pt x="7168" y="8945"/>
                    <a:pt x="7382" y="8957"/>
                  </a:cubicBezTo>
                  <a:cubicBezTo>
                    <a:pt x="7680" y="8981"/>
                    <a:pt x="7965" y="8981"/>
                    <a:pt x="8263" y="8993"/>
                  </a:cubicBezTo>
                  <a:cubicBezTo>
                    <a:pt x="8870" y="9017"/>
                    <a:pt x="9466" y="9076"/>
                    <a:pt x="10085" y="9112"/>
                  </a:cubicBezTo>
                  <a:cubicBezTo>
                    <a:pt x="10109" y="9660"/>
                    <a:pt x="10085" y="10195"/>
                    <a:pt x="10085" y="10743"/>
                  </a:cubicBezTo>
                  <a:cubicBezTo>
                    <a:pt x="10085" y="11315"/>
                    <a:pt x="10120" y="11862"/>
                    <a:pt x="10144" y="12434"/>
                  </a:cubicBezTo>
                  <a:cubicBezTo>
                    <a:pt x="10156" y="12970"/>
                    <a:pt x="10156" y="13505"/>
                    <a:pt x="10120" y="14017"/>
                  </a:cubicBezTo>
                  <a:cubicBezTo>
                    <a:pt x="10073" y="14577"/>
                    <a:pt x="10037" y="15136"/>
                    <a:pt x="10001" y="15684"/>
                  </a:cubicBezTo>
                  <a:cubicBezTo>
                    <a:pt x="9989" y="15958"/>
                    <a:pt x="9978" y="16220"/>
                    <a:pt x="9978" y="16494"/>
                  </a:cubicBezTo>
                  <a:cubicBezTo>
                    <a:pt x="9954" y="16780"/>
                    <a:pt x="9978" y="17089"/>
                    <a:pt x="9942" y="17375"/>
                  </a:cubicBezTo>
                  <a:cubicBezTo>
                    <a:pt x="9918" y="17565"/>
                    <a:pt x="9728" y="17696"/>
                    <a:pt x="9608" y="17851"/>
                  </a:cubicBezTo>
                  <a:cubicBezTo>
                    <a:pt x="9477" y="17994"/>
                    <a:pt x="9394" y="18173"/>
                    <a:pt x="9323" y="18351"/>
                  </a:cubicBezTo>
                  <a:cubicBezTo>
                    <a:pt x="9251" y="18542"/>
                    <a:pt x="9168" y="18744"/>
                    <a:pt x="9132" y="18946"/>
                  </a:cubicBezTo>
                  <a:cubicBezTo>
                    <a:pt x="9108" y="19042"/>
                    <a:pt x="9108" y="19196"/>
                    <a:pt x="9049" y="19256"/>
                  </a:cubicBezTo>
                  <a:cubicBezTo>
                    <a:pt x="8989" y="19316"/>
                    <a:pt x="8835" y="19351"/>
                    <a:pt x="8751" y="19375"/>
                  </a:cubicBezTo>
                  <a:cubicBezTo>
                    <a:pt x="8382" y="19554"/>
                    <a:pt x="7989" y="19839"/>
                    <a:pt x="7763" y="20185"/>
                  </a:cubicBezTo>
                  <a:cubicBezTo>
                    <a:pt x="7525" y="20506"/>
                    <a:pt x="7430" y="20971"/>
                    <a:pt x="7787" y="21256"/>
                  </a:cubicBezTo>
                  <a:cubicBezTo>
                    <a:pt x="7858" y="21316"/>
                    <a:pt x="7953" y="21363"/>
                    <a:pt x="8061" y="21387"/>
                  </a:cubicBezTo>
                  <a:cubicBezTo>
                    <a:pt x="7930" y="21387"/>
                    <a:pt x="7802" y="21390"/>
                    <a:pt x="7675" y="21390"/>
                  </a:cubicBezTo>
                  <a:cubicBezTo>
                    <a:pt x="7549" y="21390"/>
                    <a:pt x="7424" y="21387"/>
                    <a:pt x="7299" y="21375"/>
                  </a:cubicBezTo>
                  <a:cubicBezTo>
                    <a:pt x="6656" y="21328"/>
                    <a:pt x="6013" y="21328"/>
                    <a:pt x="5382" y="21268"/>
                  </a:cubicBezTo>
                  <a:cubicBezTo>
                    <a:pt x="4203" y="21149"/>
                    <a:pt x="2977" y="20947"/>
                    <a:pt x="1953" y="20363"/>
                  </a:cubicBezTo>
                  <a:cubicBezTo>
                    <a:pt x="1703" y="20232"/>
                    <a:pt x="1465" y="20066"/>
                    <a:pt x="1274" y="19851"/>
                  </a:cubicBezTo>
                  <a:cubicBezTo>
                    <a:pt x="1107" y="19673"/>
                    <a:pt x="1000" y="19470"/>
                    <a:pt x="762" y="19375"/>
                  </a:cubicBezTo>
                  <a:cubicBezTo>
                    <a:pt x="708" y="19355"/>
                    <a:pt x="655" y="19346"/>
                    <a:pt x="604" y="19346"/>
                  </a:cubicBezTo>
                  <a:cubicBezTo>
                    <a:pt x="290" y="19346"/>
                    <a:pt x="34" y="19689"/>
                    <a:pt x="24" y="20006"/>
                  </a:cubicBezTo>
                  <a:cubicBezTo>
                    <a:pt x="0" y="20411"/>
                    <a:pt x="453" y="20804"/>
                    <a:pt x="750" y="21030"/>
                  </a:cubicBezTo>
                  <a:cubicBezTo>
                    <a:pt x="1179" y="21363"/>
                    <a:pt x="1655" y="21494"/>
                    <a:pt x="2167" y="21637"/>
                  </a:cubicBezTo>
                  <a:cubicBezTo>
                    <a:pt x="3453" y="22018"/>
                    <a:pt x="4751" y="22340"/>
                    <a:pt x="6096" y="22471"/>
                  </a:cubicBezTo>
                  <a:cubicBezTo>
                    <a:pt x="5596" y="22733"/>
                    <a:pt x="5227" y="23209"/>
                    <a:pt x="5096" y="23757"/>
                  </a:cubicBezTo>
                  <a:cubicBezTo>
                    <a:pt x="4917" y="24435"/>
                    <a:pt x="5167" y="25185"/>
                    <a:pt x="5691" y="25662"/>
                  </a:cubicBezTo>
                  <a:cubicBezTo>
                    <a:pt x="6060" y="26005"/>
                    <a:pt x="6553" y="26190"/>
                    <a:pt x="7049" y="26190"/>
                  </a:cubicBezTo>
                  <a:cubicBezTo>
                    <a:pt x="7258" y="26190"/>
                    <a:pt x="7467" y="26157"/>
                    <a:pt x="7668" y="26090"/>
                  </a:cubicBezTo>
                  <a:cubicBezTo>
                    <a:pt x="8334" y="25864"/>
                    <a:pt x="8846" y="25304"/>
                    <a:pt x="8977" y="24602"/>
                  </a:cubicBezTo>
                  <a:cubicBezTo>
                    <a:pt x="9049" y="24197"/>
                    <a:pt x="9013" y="23816"/>
                    <a:pt x="8858" y="23447"/>
                  </a:cubicBezTo>
                  <a:cubicBezTo>
                    <a:pt x="8715" y="23102"/>
                    <a:pt x="8454" y="22828"/>
                    <a:pt x="8192" y="22590"/>
                  </a:cubicBezTo>
                  <a:lnTo>
                    <a:pt x="8192" y="22590"/>
                  </a:lnTo>
                  <a:cubicBezTo>
                    <a:pt x="8954" y="22625"/>
                    <a:pt x="9704" y="22614"/>
                    <a:pt x="10466" y="22625"/>
                  </a:cubicBezTo>
                  <a:cubicBezTo>
                    <a:pt x="10528" y="22626"/>
                    <a:pt x="10590" y="22627"/>
                    <a:pt x="10652" y="22627"/>
                  </a:cubicBezTo>
                  <a:cubicBezTo>
                    <a:pt x="11176" y="22627"/>
                    <a:pt x="11705" y="22597"/>
                    <a:pt x="12231" y="22597"/>
                  </a:cubicBezTo>
                  <a:cubicBezTo>
                    <a:pt x="12433" y="22597"/>
                    <a:pt x="12634" y="22601"/>
                    <a:pt x="12835" y="22614"/>
                  </a:cubicBezTo>
                  <a:cubicBezTo>
                    <a:pt x="13240" y="22625"/>
                    <a:pt x="13621" y="22637"/>
                    <a:pt x="14026" y="22649"/>
                  </a:cubicBezTo>
                  <a:cubicBezTo>
                    <a:pt x="14407" y="22673"/>
                    <a:pt x="14800" y="22649"/>
                    <a:pt x="15181" y="22685"/>
                  </a:cubicBezTo>
                  <a:cubicBezTo>
                    <a:pt x="15585" y="22709"/>
                    <a:pt x="15990" y="22709"/>
                    <a:pt x="16395" y="22733"/>
                  </a:cubicBezTo>
                  <a:cubicBezTo>
                    <a:pt x="16776" y="22745"/>
                    <a:pt x="17181" y="22768"/>
                    <a:pt x="17562" y="22792"/>
                  </a:cubicBezTo>
                  <a:cubicBezTo>
                    <a:pt x="17776" y="22792"/>
                    <a:pt x="17979" y="22792"/>
                    <a:pt x="18193" y="22804"/>
                  </a:cubicBezTo>
                  <a:cubicBezTo>
                    <a:pt x="18373" y="22815"/>
                    <a:pt x="18563" y="22854"/>
                    <a:pt x="18762" y="22854"/>
                  </a:cubicBezTo>
                  <a:cubicBezTo>
                    <a:pt x="18786" y="22854"/>
                    <a:pt x="18811" y="22853"/>
                    <a:pt x="18836" y="22852"/>
                  </a:cubicBezTo>
                  <a:cubicBezTo>
                    <a:pt x="19050" y="22828"/>
                    <a:pt x="19264" y="22804"/>
                    <a:pt x="19491" y="22804"/>
                  </a:cubicBezTo>
                  <a:cubicBezTo>
                    <a:pt x="19634" y="22804"/>
                    <a:pt x="19788" y="22816"/>
                    <a:pt x="19931" y="22816"/>
                  </a:cubicBezTo>
                  <a:cubicBezTo>
                    <a:pt x="19324" y="23185"/>
                    <a:pt x="18907" y="23828"/>
                    <a:pt x="18812" y="24530"/>
                  </a:cubicBezTo>
                  <a:cubicBezTo>
                    <a:pt x="18729" y="25292"/>
                    <a:pt x="19086" y="26031"/>
                    <a:pt x="19693" y="26495"/>
                  </a:cubicBezTo>
                  <a:cubicBezTo>
                    <a:pt x="20081" y="26791"/>
                    <a:pt x="20555" y="26952"/>
                    <a:pt x="21034" y="26952"/>
                  </a:cubicBezTo>
                  <a:cubicBezTo>
                    <a:pt x="21305" y="26952"/>
                    <a:pt x="21578" y="26900"/>
                    <a:pt x="21836" y="26793"/>
                  </a:cubicBezTo>
                  <a:cubicBezTo>
                    <a:pt x="22527" y="26507"/>
                    <a:pt x="23063" y="25888"/>
                    <a:pt x="23193" y="25150"/>
                  </a:cubicBezTo>
                  <a:cubicBezTo>
                    <a:pt x="23336" y="24292"/>
                    <a:pt x="22979" y="23483"/>
                    <a:pt x="22324" y="22947"/>
                  </a:cubicBezTo>
                  <a:lnTo>
                    <a:pt x="22324" y="22947"/>
                  </a:lnTo>
                  <a:cubicBezTo>
                    <a:pt x="23074" y="22971"/>
                    <a:pt x="23801" y="22995"/>
                    <a:pt x="24551" y="23006"/>
                  </a:cubicBezTo>
                  <a:cubicBezTo>
                    <a:pt x="24932" y="23006"/>
                    <a:pt x="25337" y="23006"/>
                    <a:pt x="25718" y="22983"/>
                  </a:cubicBezTo>
                  <a:cubicBezTo>
                    <a:pt x="25908" y="22971"/>
                    <a:pt x="26087" y="22935"/>
                    <a:pt x="26289" y="22935"/>
                  </a:cubicBezTo>
                  <a:cubicBezTo>
                    <a:pt x="26480" y="22923"/>
                    <a:pt x="26658" y="22935"/>
                    <a:pt x="26849" y="22911"/>
                  </a:cubicBezTo>
                  <a:cubicBezTo>
                    <a:pt x="27063" y="22876"/>
                    <a:pt x="27313" y="22828"/>
                    <a:pt x="27384" y="22625"/>
                  </a:cubicBezTo>
                  <a:cubicBezTo>
                    <a:pt x="27444" y="22459"/>
                    <a:pt x="27408" y="22268"/>
                    <a:pt x="27265" y="22161"/>
                  </a:cubicBezTo>
                  <a:cubicBezTo>
                    <a:pt x="26998" y="21959"/>
                    <a:pt x="26649" y="21907"/>
                    <a:pt x="26296" y="21907"/>
                  </a:cubicBezTo>
                  <a:cubicBezTo>
                    <a:pt x="26004" y="21907"/>
                    <a:pt x="25709" y="21943"/>
                    <a:pt x="25456" y="21959"/>
                  </a:cubicBezTo>
                  <a:cubicBezTo>
                    <a:pt x="24898" y="21984"/>
                    <a:pt x="24334" y="22004"/>
                    <a:pt x="23773" y="22004"/>
                  </a:cubicBezTo>
                  <a:cubicBezTo>
                    <a:pt x="23555" y="22004"/>
                    <a:pt x="23338" y="22001"/>
                    <a:pt x="23122" y="21994"/>
                  </a:cubicBezTo>
                  <a:cubicBezTo>
                    <a:pt x="24039" y="21625"/>
                    <a:pt x="24789" y="20899"/>
                    <a:pt x="25182" y="19970"/>
                  </a:cubicBezTo>
                  <a:cubicBezTo>
                    <a:pt x="25658" y="18875"/>
                    <a:pt x="25741" y="17637"/>
                    <a:pt x="25575" y="16458"/>
                  </a:cubicBezTo>
                  <a:cubicBezTo>
                    <a:pt x="25575" y="16434"/>
                    <a:pt x="25539" y="16422"/>
                    <a:pt x="25515" y="16422"/>
                  </a:cubicBezTo>
                  <a:lnTo>
                    <a:pt x="25325" y="16422"/>
                  </a:lnTo>
                  <a:cubicBezTo>
                    <a:pt x="25289" y="16422"/>
                    <a:pt x="25277" y="16434"/>
                    <a:pt x="25265" y="16458"/>
                  </a:cubicBezTo>
                  <a:cubicBezTo>
                    <a:pt x="24706" y="18351"/>
                    <a:pt x="23813" y="20923"/>
                    <a:pt x="21431" y="20923"/>
                  </a:cubicBezTo>
                  <a:cubicBezTo>
                    <a:pt x="21169" y="19530"/>
                    <a:pt x="20919" y="18196"/>
                    <a:pt x="20657" y="16851"/>
                  </a:cubicBezTo>
                  <a:cubicBezTo>
                    <a:pt x="20407" y="15482"/>
                    <a:pt x="20217" y="14089"/>
                    <a:pt x="20050" y="12696"/>
                  </a:cubicBezTo>
                  <a:cubicBezTo>
                    <a:pt x="19884" y="11326"/>
                    <a:pt x="19741" y="9957"/>
                    <a:pt x="19586" y="8588"/>
                  </a:cubicBezTo>
                  <a:cubicBezTo>
                    <a:pt x="19514" y="7909"/>
                    <a:pt x="19467" y="7219"/>
                    <a:pt x="19383" y="6540"/>
                  </a:cubicBezTo>
                  <a:cubicBezTo>
                    <a:pt x="19288" y="5885"/>
                    <a:pt x="19169" y="5230"/>
                    <a:pt x="19050" y="4576"/>
                  </a:cubicBezTo>
                  <a:cubicBezTo>
                    <a:pt x="18991" y="4207"/>
                    <a:pt x="18931" y="3814"/>
                    <a:pt x="18872" y="3445"/>
                  </a:cubicBezTo>
                  <a:cubicBezTo>
                    <a:pt x="18812" y="3064"/>
                    <a:pt x="18717" y="2671"/>
                    <a:pt x="18717" y="2278"/>
                  </a:cubicBezTo>
                  <a:cubicBezTo>
                    <a:pt x="18717" y="1921"/>
                    <a:pt x="18800" y="1563"/>
                    <a:pt x="18872" y="1206"/>
                  </a:cubicBezTo>
                  <a:cubicBezTo>
                    <a:pt x="18931" y="909"/>
                    <a:pt x="19014" y="658"/>
                    <a:pt x="18955" y="361"/>
                  </a:cubicBezTo>
                  <a:cubicBezTo>
                    <a:pt x="18955" y="349"/>
                    <a:pt x="18919" y="313"/>
                    <a:pt x="18895" y="313"/>
                  </a:cubicBezTo>
                  <a:cubicBezTo>
                    <a:pt x="18812" y="337"/>
                    <a:pt x="18717" y="337"/>
                    <a:pt x="18633" y="373"/>
                  </a:cubicBezTo>
                  <a:cubicBezTo>
                    <a:pt x="18514" y="432"/>
                    <a:pt x="18443" y="587"/>
                    <a:pt x="18360" y="682"/>
                  </a:cubicBezTo>
                  <a:cubicBezTo>
                    <a:pt x="18133" y="944"/>
                    <a:pt x="17895" y="1159"/>
                    <a:pt x="17657" y="1397"/>
                  </a:cubicBezTo>
                  <a:cubicBezTo>
                    <a:pt x="17550" y="1504"/>
                    <a:pt x="17431" y="1659"/>
                    <a:pt x="17300" y="1730"/>
                  </a:cubicBezTo>
                  <a:cubicBezTo>
                    <a:pt x="17244" y="1761"/>
                    <a:pt x="17164" y="1769"/>
                    <a:pt x="17079" y="1769"/>
                  </a:cubicBezTo>
                  <a:cubicBezTo>
                    <a:pt x="16966" y="1769"/>
                    <a:pt x="16846" y="1754"/>
                    <a:pt x="16764" y="1754"/>
                  </a:cubicBezTo>
                  <a:cubicBezTo>
                    <a:pt x="16419" y="1742"/>
                    <a:pt x="16074" y="1718"/>
                    <a:pt x="15740" y="1718"/>
                  </a:cubicBezTo>
                  <a:cubicBezTo>
                    <a:pt x="15272" y="1718"/>
                    <a:pt x="14798" y="1723"/>
                    <a:pt x="14326" y="1723"/>
                  </a:cubicBezTo>
                  <a:cubicBezTo>
                    <a:pt x="14090" y="1723"/>
                    <a:pt x="13855" y="1722"/>
                    <a:pt x="13621" y="1718"/>
                  </a:cubicBezTo>
                  <a:cubicBezTo>
                    <a:pt x="13430" y="1718"/>
                    <a:pt x="13311" y="1718"/>
                    <a:pt x="13157" y="1575"/>
                  </a:cubicBezTo>
                  <a:cubicBezTo>
                    <a:pt x="13037" y="1456"/>
                    <a:pt x="12918" y="1361"/>
                    <a:pt x="12787" y="1242"/>
                  </a:cubicBezTo>
                  <a:cubicBezTo>
                    <a:pt x="12549" y="1028"/>
                    <a:pt x="12299" y="825"/>
                    <a:pt x="12049" y="611"/>
                  </a:cubicBezTo>
                  <a:cubicBezTo>
                    <a:pt x="11906" y="492"/>
                    <a:pt x="11775" y="385"/>
                    <a:pt x="11633" y="266"/>
                  </a:cubicBezTo>
                  <a:cubicBezTo>
                    <a:pt x="11537" y="194"/>
                    <a:pt x="11454" y="63"/>
                    <a:pt x="11335" y="16"/>
                  </a:cubicBezTo>
                  <a:cubicBezTo>
                    <a:pt x="11310" y="6"/>
                    <a:pt x="11283" y="1"/>
                    <a:pt x="112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5"/>
            <p:cNvSpPr/>
            <p:nvPr/>
          </p:nvSpPr>
          <p:spPr>
            <a:xfrm>
              <a:off x="1904133" y="2737044"/>
              <a:ext cx="169841" cy="167980"/>
            </a:xfrm>
            <a:custGeom>
              <a:rect b="b" l="l" r="r" t="t"/>
              <a:pathLst>
                <a:path extrusionOk="0" h="2167" w="2191">
                  <a:moveTo>
                    <a:pt x="965" y="0"/>
                  </a:moveTo>
                  <a:cubicBezTo>
                    <a:pt x="849" y="0"/>
                    <a:pt x="733" y="27"/>
                    <a:pt x="619" y="94"/>
                  </a:cubicBezTo>
                  <a:cubicBezTo>
                    <a:pt x="429" y="213"/>
                    <a:pt x="250" y="368"/>
                    <a:pt x="131" y="571"/>
                  </a:cubicBezTo>
                  <a:cubicBezTo>
                    <a:pt x="12" y="797"/>
                    <a:pt x="0" y="999"/>
                    <a:pt x="12" y="1237"/>
                  </a:cubicBezTo>
                  <a:cubicBezTo>
                    <a:pt x="48" y="1690"/>
                    <a:pt x="441" y="2047"/>
                    <a:pt x="857" y="2142"/>
                  </a:cubicBezTo>
                  <a:cubicBezTo>
                    <a:pt x="914" y="2159"/>
                    <a:pt x="976" y="2166"/>
                    <a:pt x="1039" y="2166"/>
                  </a:cubicBezTo>
                  <a:cubicBezTo>
                    <a:pt x="1201" y="2166"/>
                    <a:pt x="1372" y="2119"/>
                    <a:pt x="1500" y="2059"/>
                  </a:cubicBezTo>
                  <a:cubicBezTo>
                    <a:pt x="1715" y="1964"/>
                    <a:pt x="1857" y="1833"/>
                    <a:pt x="1977" y="1654"/>
                  </a:cubicBezTo>
                  <a:cubicBezTo>
                    <a:pt x="2191" y="1309"/>
                    <a:pt x="2191" y="868"/>
                    <a:pt x="1965" y="523"/>
                  </a:cubicBezTo>
                  <a:cubicBezTo>
                    <a:pt x="1834" y="321"/>
                    <a:pt x="1631" y="201"/>
                    <a:pt x="1417" y="106"/>
                  </a:cubicBezTo>
                  <a:cubicBezTo>
                    <a:pt x="1269" y="46"/>
                    <a:pt x="1117" y="0"/>
                    <a:pt x="9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05"/>
            <p:cNvSpPr/>
            <p:nvPr/>
          </p:nvSpPr>
          <p:spPr>
            <a:xfrm>
              <a:off x="1595840" y="2747664"/>
              <a:ext cx="149609" cy="137128"/>
            </a:xfrm>
            <a:custGeom>
              <a:rect b="b" l="l" r="r" t="t"/>
              <a:pathLst>
                <a:path extrusionOk="0" h="1769" w="1930">
                  <a:moveTo>
                    <a:pt x="951" y="0"/>
                  </a:moveTo>
                  <a:cubicBezTo>
                    <a:pt x="849" y="0"/>
                    <a:pt x="749" y="14"/>
                    <a:pt x="655" y="41"/>
                  </a:cubicBezTo>
                  <a:cubicBezTo>
                    <a:pt x="453" y="100"/>
                    <a:pt x="250" y="207"/>
                    <a:pt x="131" y="398"/>
                  </a:cubicBezTo>
                  <a:cubicBezTo>
                    <a:pt x="48" y="553"/>
                    <a:pt x="0" y="743"/>
                    <a:pt x="12" y="910"/>
                  </a:cubicBezTo>
                  <a:cubicBezTo>
                    <a:pt x="48" y="1100"/>
                    <a:pt x="108" y="1279"/>
                    <a:pt x="215" y="1410"/>
                  </a:cubicBezTo>
                  <a:cubicBezTo>
                    <a:pt x="334" y="1565"/>
                    <a:pt x="477" y="1672"/>
                    <a:pt x="643" y="1731"/>
                  </a:cubicBezTo>
                  <a:cubicBezTo>
                    <a:pt x="710" y="1757"/>
                    <a:pt x="781" y="1768"/>
                    <a:pt x="853" y="1768"/>
                  </a:cubicBezTo>
                  <a:cubicBezTo>
                    <a:pt x="1014" y="1768"/>
                    <a:pt x="1182" y="1714"/>
                    <a:pt x="1322" y="1648"/>
                  </a:cubicBezTo>
                  <a:cubicBezTo>
                    <a:pt x="1489" y="1588"/>
                    <a:pt x="1620" y="1517"/>
                    <a:pt x="1727" y="1386"/>
                  </a:cubicBezTo>
                  <a:cubicBezTo>
                    <a:pt x="1905" y="1136"/>
                    <a:pt x="1929" y="779"/>
                    <a:pt x="1822" y="493"/>
                  </a:cubicBezTo>
                  <a:cubicBezTo>
                    <a:pt x="1665" y="161"/>
                    <a:pt x="1301" y="0"/>
                    <a:pt x="9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05"/>
            <p:cNvSpPr/>
            <p:nvPr/>
          </p:nvSpPr>
          <p:spPr>
            <a:xfrm>
              <a:off x="1969636" y="3161462"/>
              <a:ext cx="57285" cy="52712"/>
            </a:xfrm>
            <a:custGeom>
              <a:rect b="b" l="l" r="r" t="t"/>
              <a:pathLst>
                <a:path extrusionOk="0" h="680" w="739">
                  <a:moveTo>
                    <a:pt x="512" y="1"/>
                  </a:moveTo>
                  <a:cubicBezTo>
                    <a:pt x="512" y="1"/>
                    <a:pt x="489" y="1"/>
                    <a:pt x="489" y="25"/>
                  </a:cubicBezTo>
                  <a:lnTo>
                    <a:pt x="477" y="37"/>
                  </a:lnTo>
                  <a:cubicBezTo>
                    <a:pt x="441" y="96"/>
                    <a:pt x="417" y="168"/>
                    <a:pt x="405" y="227"/>
                  </a:cubicBezTo>
                  <a:cubicBezTo>
                    <a:pt x="370" y="180"/>
                    <a:pt x="346" y="144"/>
                    <a:pt x="298" y="96"/>
                  </a:cubicBezTo>
                  <a:cubicBezTo>
                    <a:pt x="255" y="44"/>
                    <a:pt x="185" y="11"/>
                    <a:pt x="119" y="11"/>
                  </a:cubicBezTo>
                  <a:cubicBezTo>
                    <a:pt x="94" y="11"/>
                    <a:pt x="70" y="15"/>
                    <a:pt x="48" y="25"/>
                  </a:cubicBezTo>
                  <a:cubicBezTo>
                    <a:pt x="12" y="37"/>
                    <a:pt x="0" y="49"/>
                    <a:pt x="0" y="96"/>
                  </a:cubicBezTo>
                  <a:cubicBezTo>
                    <a:pt x="12" y="227"/>
                    <a:pt x="60" y="346"/>
                    <a:pt x="131" y="453"/>
                  </a:cubicBezTo>
                  <a:cubicBezTo>
                    <a:pt x="167" y="513"/>
                    <a:pt x="203" y="561"/>
                    <a:pt x="250" y="596"/>
                  </a:cubicBezTo>
                  <a:cubicBezTo>
                    <a:pt x="262" y="632"/>
                    <a:pt x="298" y="656"/>
                    <a:pt x="322" y="656"/>
                  </a:cubicBezTo>
                  <a:cubicBezTo>
                    <a:pt x="346" y="656"/>
                    <a:pt x="370" y="680"/>
                    <a:pt x="405" y="680"/>
                  </a:cubicBezTo>
                  <a:cubicBezTo>
                    <a:pt x="584" y="680"/>
                    <a:pt x="655" y="501"/>
                    <a:pt x="703" y="346"/>
                  </a:cubicBezTo>
                  <a:cubicBezTo>
                    <a:pt x="715" y="263"/>
                    <a:pt x="727" y="180"/>
                    <a:pt x="739" y="96"/>
                  </a:cubicBezTo>
                  <a:cubicBezTo>
                    <a:pt x="727" y="49"/>
                    <a:pt x="715" y="25"/>
                    <a:pt x="667" y="25"/>
                  </a:cubicBezTo>
                  <a:cubicBezTo>
                    <a:pt x="631" y="25"/>
                    <a:pt x="572" y="25"/>
                    <a:pt x="5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5"/>
            <p:cNvSpPr/>
            <p:nvPr/>
          </p:nvSpPr>
          <p:spPr>
            <a:xfrm>
              <a:off x="1668786" y="3377431"/>
              <a:ext cx="101548" cy="104416"/>
            </a:xfrm>
            <a:custGeom>
              <a:rect b="b" l="l" r="r" t="t"/>
              <a:pathLst>
                <a:path extrusionOk="0" h="1347" w="1310">
                  <a:moveTo>
                    <a:pt x="143" y="1"/>
                  </a:moveTo>
                  <a:cubicBezTo>
                    <a:pt x="119" y="1"/>
                    <a:pt x="95" y="1"/>
                    <a:pt x="83" y="49"/>
                  </a:cubicBezTo>
                  <a:cubicBezTo>
                    <a:pt x="60" y="239"/>
                    <a:pt x="0" y="453"/>
                    <a:pt x="83" y="644"/>
                  </a:cubicBezTo>
                  <a:cubicBezTo>
                    <a:pt x="107" y="692"/>
                    <a:pt x="131" y="727"/>
                    <a:pt x="179" y="763"/>
                  </a:cubicBezTo>
                  <a:cubicBezTo>
                    <a:pt x="187" y="771"/>
                    <a:pt x="198" y="774"/>
                    <a:pt x="213" y="774"/>
                  </a:cubicBezTo>
                  <a:cubicBezTo>
                    <a:pt x="241" y="774"/>
                    <a:pt x="278" y="763"/>
                    <a:pt x="310" y="763"/>
                  </a:cubicBezTo>
                  <a:cubicBezTo>
                    <a:pt x="369" y="727"/>
                    <a:pt x="429" y="703"/>
                    <a:pt x="476" y="656"/>
                  </a:cubicBezTo>
                  <a:cubicBezTo>
                    <a:pt x="500" y="811"/>
                    <a:pt x="536" y="953"/>
                    <a:pt x="595" y="1108"/>
                  </a:cubicBezTo>
                  <a:cubicBezTo>
                    <a:pt x="643" y="1204"/>
                    <a:pt x="714" y="1323"/>
                    <a:pt x="845" y="1346"/>
                  </a:cubicBezTo>
                  <a:cubicBezTo>
                    <a:pt x="881" y="1346"/>
                    <a:pt x="917" y="1346"/>
                    <a:pt x="941" y="1323"/>
                  </a:cubicBezTo>
                  <a:cubicBezTo>
                    <a:pt x="964" y="1311"/>
                    <a:pt x="976" y="1263"/>
                    <a:pt x="1012" y="1239"/>
                  </a:cubicBezTo>
                  <a:cubicBezTo>
                    <a:pt x="1060" y="1168"/>
                    <a:pt x="1095" y="1084"/>
                    <a:pt x="1143" y="1001"/>
                  </a:cubicBezTo>
                  <a:cubicBezTo>
                    <a:pt x="1238" y="834"/>
                    <a:pt x="1298" y="656"/>
                    <a:pt x="1310" y="477"/>
                  </a:cubicBezTo>
                  <a:cubicBezTo>
                    <a:pt x="1310" y="453"/>
                    <a:pt x="1262" y="418"/>
                    <a:pt x="1238" y="418"/>
                  </a:cubicBezTo>
                  <a:cubicBezTo>
                    <a:pt x="1024" y="489"/>
                    <a:pt x="941" y="668"/>
                    <a:pt x="845" y="846"/>
                  </a:cubicBezTo>
                  <a:cubicBezTo>
                    <a:pt x="798" y="656"/>
                    <a:pt x="750" y="453"/>
                    <a:pt x="714" y="251"/>
                  </a:cubicBezTo>
                  <a:cubicBezTo>
                    <a:pt x="714" y="227"/>
                    <a:pt x="679" y="215"/>
                    <a:pt x="655" y="215"/>
                  </a:cubicBezTo>
                  <a:cubicBezTo>
                    <a:pt x="633" y="211"/>
                    <a:pt x="613" y="209"/>
                    <a:pt x="593" y="209"/>
                  </a:cubicBezTo>
                  <a:cubicBezTo>
                    <a:pt x="502" y="209"/>
                    <a:pt x="426" y="250"/>
                    <a:pt x="357" y="299"/>
                  </a:cubicBezTo>
                  <a:cubicBezTo>
                    <a:pt x="357" y="227"/>
                    <a:pt x="357" y="156"/>
                    <a:pt x="369" y="96"/>
                  </a:cubicBezTo>
                  <a:cubicBezTo>
                    <a:pt x="369" y="72"/>
                    <a:pt x="357" y="49"/>
                    <a:pt x="321" y="37"/>
                  </a:cubicBezTo>
                  <a:cubicBezTo>
                    <a:pt x="262" y="13"/>
                    <a:pt x="202" y="13"/>
                    <a:pt x="1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05"/>
            <p:cNvSpPr/>
            <p:nvPr/>
          </p:nvSpPr>
          <p:spPr>
            <a:xfrm>
              <a:off x="1845063" y="3841694"/>
              <a:ext cx="78293" cy="91006"/>
            </a:xfrm>
            <a:custGeom>
              <a:rect b="b" l="l" r="r" t="t"/>
              <a:pathLst>
                <a:path extrusionOk="0" h="1174" w="1010">
                  <a:moveTo>
                    <a:pt x="214" y="1"/>
                  </a:moveTo>
                  <a:cubicBezTo>
                    <a:pt x="167" y="1"/>
                    <a:pt x="119" y="13"/>
                    <a:pt x="72" y="13"/>
                  </a:cubicBezTo>
                  <a:lnTo>
                    <a:pt x="48" y="13"/>
                  </a:lnTo>
                  <a:cubicBezTo>
                    <a:pt x="36" y="25"/>
                    <a:pt x="12" y="37"/>
                    <a:pt x="12" y="60"/>
                  </a:cubicBezTo>
                  <a:cubicBezTo>
                    <a:pt x="0" y="239"/>
                    <a:pt x="0" y="429"/>
                    <a:pt x="36" y="608"/>
                  </a:cubicBezTo>
                  <a:cubicBezTo>
                    <a:pt x="36" y="632"/>
                    <a:pt x="60" y="668"/>
                    <a:pt x="95" y="668"/>
                  </a:cubicBezTo>
                  <a:lnTo>
                    <a:pt x="310" y="668"/>
                  </a:lnTo>
                  <a:cubicBezTo>
                    <a:pt x="393" y="810"/>
                    <a:pt x="405" y="1025"/>
                    <a:pt x="548" y="1132"/>
                  </a:cubicBezTo>
                  <a:cubicBezTo>
                    <a:pt x="592" y="1161"/>
                    <a:pt x="637" y="1174"/>
                    <a:pt x="679" y="1174"/>
                  </a:cubicBezTo>
                  <a:cubicBezTo>
                    <a:pt x="862" y="1174"/>
                    <a:pt x="1010" y="935"/>
                    <a:pt x="1000" y="751"/>
                  </a:cubicBezTo>
                  <a:cubicBezTo>
                    <a:pt x="991" y="741"/>
                    <a:pt x="965" y="724"/>
                    <a:pt x="943" y="724"/>
                  </a:cubicBezTo>
                  <a:cubicBezTo>
                    <a:pt x="938" y="724"/>
                    <a:pt x="933" y="725"/>
                    <a:pt x="929" y="727"/>
                  </a:cubicBezTo>
                  <a:cubicBezTo>
                    <a:pt x="845" y="751"/>
                    <a:pt x="774" y="775"/>
                    <a:pt x="691" y="799"/>
                  </a:cubicBezTo>
                  <a:cubicBezTo>
                    <a:pt x="595" y="608"/>
                    <a:pt x="536" y="370"/>
                    <a:pt x="310" y="298"/>
                  </a:cubicBezTo>
                  <a:cubicBezTo>
                    <a:pt x="298" y="203"/>
                    <a:pt x="286" y="132"/>
                    <a:pt x="286" y="37"/>
                  </a:cubicBezTo>
                  <a:cubicBezTo>
                    <a:pt x="286" y="13"/>
                    <a:pt x="238" y="1"/>
                    <a:pt x="21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8" name="Google Shape;748;p105"/>
          <p:cNvSpPr txBox="1"/>
          <p:nvPr/>
        </p:nvSpPr>
        <p:spPr>
          <a:xfrm>
            <a:off x="720000" y="2053575"/>
            <a:ext cx="4533300" cy="6771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4000">
                <a:solidFill>
                  <a:srgbClr val="027DFD"/>
                </a:solidFill>
                <a:latin typeface="Poppins"/>
                <a:ea typeface="Poppins"/>
                <a:cs typeface="Poppins"/>
                <a:sym typeface="Poppins"/>
              </a:rPr>
              <a:t>Any Questions?</a:t>
            </a:r>
            <a:endParaRPr b="1" sz="4000">
              <a:solidFill>
                <a:srgbClr val="027DFD"/>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49" name="Shape 449"/>
        <p:cNvGrpSpPr/>
        <p:nvPr/>
      </p:nvGrpSpPr>
      <p:grpSpPr>
        <a:xfrm>
          <a:off x="0" y="0"/>
          <a:ext cx="0" cy="0"/>
          <a:chOff x="0" y="0"/>
          <a:chExt cx="0" cy="0"/>
        </a:xfrm>
      </p:grpSpPr>
      <p:sp>
        <p:nvSpPr>
          <p:cNvPr id="450" name="Google Shape;450;p88"/>
          <p:cNvSpPr txBox="1"/>
          <p:nvPr>
            <p:ph type="ctrTitle"/>
          </p:nvPr>
        </p:nvSpPr>
        <p:spPr>
          <a:xfrm>
            <a:off x="720000" y="564113"/>
            <a:ext cx="7704000" cy="167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27DFD"/>
                </a:solidFill>
                <a:latin typeface="Poppins"/>
                <a:ea typeface="Poppins"/>
                <a:cs typeface="Poppins"/>
                <a:sym typeface="Poppins"/>
              </a:rPr>
              <a:t>Flutter </a:t>
            </a:r>
            <a:r>
              <a:rPr lang="en">
                <a:solidFill>
                  <a:srgbClr val="027DFD"/>
                </a:solidFill>
                <a:latin typeface="Poppins"/>
                <a:ea typeface="Poppins"/>
                <a:cs typeface="Poppins"/>
                <a:sym typeface="Poppins"/>
              </a:rPr>
              <a:t>x Gemini</a:t>
            </a:r>
            <a:endParaRPr>
              <a:solidFill>
                <a:srgbClr val="027DFD"/>
              </a:solidFill>
              <a:latin typeface="Poppins"/>
              <a:ea typeface="Poppins"/>
              <a:cs typeface="Poppins"/>
              <a:sym typeface="Poppins"/>
            </a:endParaRPr>
          </a:p>
        </p:txBody>
      </p:sp>
      <p:sp>
        <p:nvSpPr>
          <p:cNvPr id="451" name="Google Shape;451;p88"/>
          <p:cNvSpPr txBox="1"/>
          <p:nvPr>
            <p:ph idx="1" type="subTitle"/>
          </p:nvPr>
        </p:nvSpPr>
        <p:spPr>
          <a:xfrm>
            <a:off x="866775" y="2187563"/>
            <a:ext cx="7410300" cy="71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042B59"/>
                </a:solidFill>
              </a:rPr>
              <a:t>A Hands-On Seminar for Beginners</a:t>
            </a:r>
            <a:endParaRPr sz="2000">
              <a:solidFill>
                <a:srgbClr val="042B59"/>
              </a:solidFill>
            </a:endParaRPr>
          </a:p>
        </p:txBody>
      </p:sp>
      <p:pic>
        <p:nvPicPr>
          <p:cNvPr id="452" name="Google Shape;452;p88" title="dash.png"/>
          <p:cNvPicPr preferRelativeResize="0"/>
          <p:nvPr/>
        </p:nvPicPr>
        <p:blipFill>
          <a:blip r:embed="rId3">
            <a:alphaModFix/>
          </a:blip>
          <a:stretch>
            <a:fillRect/>
          </a:stretch>
        </p:blipFill>
        <p:spPr>
          <a:xfrm>
            <a:off x="2561024" y="2571750"/>
            <a:ext cx="4021949" cy="22623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06"/>
          <p:cNvSpPr txBox="1"/>
          <p:nvPr/>
        </p:nvSpPr>
        <p:spPr>
          <a:xfrm>
            <a:off x="840058" y="1115122"/>
            <a:ext cx="2416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D455FF"/>
                </a:solidFill>
                <a:latin typeface="Arial"/>
                <a:ea typeface="Arial"/>
                <a:cs typeface="Arial"/>
                <a:sym typeface="Arial"/>
              </a:rPr>
              <a:t>On Campus SVIT, Vasad</a:t>
            </a:r>
            <a:endParaRPr b="0" i="0" sz="1400" u="none" cap="none" strike="noStrike">
              <a:solidFill>
                <a:srgbClr val="D455FF"/>
              </a:solidFill>
              <a:latin typeface="Arial"/>
              <a:ea typeface="Arial"/>
              <a:cs typeface="Arial"/>
              <a:sym typeface="Arial"/>
            </a:endParaRPr>
          </a:p>
        </p:txBody>
      </p:sp>
      <p:sp>
        <p:nvSpPr>
          <p:cNvPr id="754" name="Google Shape;754;p106"/>
          <p:cNvSpPr txBox="1"/>
          <p:nvPr/>
        </p:nvSpPr>
        <p:spPr>
          <a:xfrm>
            <a:off x="193288" y="1732022"/>
            <a:ext cx="4378800" cy="256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200"/>
              <a:buFont typeface="Arial"/>
              <a:buNone/>
            </a:pPr>
            <a:r>
              <a:rPr b="1" i="0" lang="en" sz="3500" u="none" cap="none" strike="noStrike">
                <a:solidFill>
                  <a:schemeClr val="dk2"/>
                </a:solidFill>
                <a:latin typeface="Arial Black"/>
                <a:ea typeface="Arial Black"/>
                <a:cs typeface="Arial Black"/>
                <a:sym typeface="Arial Black"/>
              </a:rPr>
              <a:t>Thank You for Attending </a:t>
            </a:r>
            <a:br>
              <a:rPr b="1" i="0" lang="en" sz="3500" u="none" cap="none" strike="noStrike">
                <a:solidFill>
                  <a:schemeClr val="dk2"/>
                </a:solidFill>
                <a:latin typeface="Arial Black"/>
                <a:ea typeface="Arial Black"/>
                <a:cs typeface="Arial Black"/>
                <a:sym typeface="Arial Black"/>
              </a:rPr>
            </a:br>
            <a:r>
              <a:rPr b="1" i="0" lang="en" sz="3500" u="none" cap="none" strike="noStrike">
                <a:solidFill>
                  <a:schemeClr val="dk2"/>
                </a:solidFill>
                <a:latin typeface="Arial Black"/>
                <a:ea typeface="Arial Black"/>
                <a:cs typeface="Arial Black"/>
                <a:sym typeface="Arial Black"/>
              </a:rPr>
              <a:t>Build With AI 2.0! 🚀</a:t>
            </a:r>
            <a:endParaRPr b="1" i="0" sz="3500" u="none" cap="none" strike="noStrike">
              <a:solidFill>
                <a:schemeClr val="dk2"/>
              </a:solidFill>
              <a:latin typeface="Arial Black"/>
              <a:ea typeface="Arial Black"/>
              <a:cs typeface="Arial Black"/>
              <a:sym typeface="Arial Black"/>
            </a:endParaRPr>
          </a:p>
        </p:txBody>
      </p:sp>
      <p:sp>
        <p:nvSpPr>
          <p:cNvPr id="755" name="Google Shape;755;p106"/>
          <p:cNvSpPr txBox="1"/>
          <p:nvPr/>
        </p:nvSpPr>
        <p:spPr>
          <a:xfrm>
            <a:off x="4207727" y="585073"/>
            <a:ext cx="3548700" cy="691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rial"/>
              <a:buNone/>
            </a:pPr>
            <a:r>
              <a:rPr b="1" i="0" lang="en" sz="2000" u="none" cap="none" strike="noStrike">
                <a:solidFill>
                  <a:srgbClr val="1A0D29"/>
                </a:solidFill>
                <a:latin typeface="Arial Black"/>
                <a:ea typeface="Arial Black"/>
                <a:cs typeface="Arial Black"/>
                <a:sym typeface="Arial Black"/>
              </a:rPr>
              <a:t>💡We’d love to hear your thoughts!</a:t>
            </a:r>
            <a:endParaRPr b="1" i="0" sz="7200" u="none" cap="none" strike="noStrike">
              <a:solidFill>
                <a:srgbClr val="1A0D29"/>
              </a:solidFill>
              <a:latin typeface="Arial Black"/>
              <a:ea typeface="Arial Black"/>
              <a:cs typeface="Arial Black"/>
              <a:sym typeface="Arial Black"/>
            </a:endParaRPr>
          </a:p>
        </p:txBody>
      </p:sp>
      <p:pic>
        <p:nvPicPr>
          <p:cNvPr id="756" name="Google Shape;756;p106"/>
          <p:cNvPicPr preferRelativeResize="0"/>
          <p:nvPr/>
        </p:nvPicPr>
        <p:blipFill rotWithShape="1">
          <a:blip r:embed="rId3">
            <a:alphaModFix/>
          </a:blip>
          <a:srcRect b="0" l="0" r="0" t="0"/>
          <a:stretch/>
        </p:blipFill>
        <p:spPr>
          <a:xfrm>
            <a:off x="4720913" y="1293307"/>
            <a:ext cx="2705565" cy="27055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89"/>
          <p:cNvSpPr txBox="1"/>
          <p:nvPr>
            <p:ph type="title"/>
          </p:nvPr>
        </p:nvSpPr>
        <p:spPr>
          <a:xfrm>
            <a:off x="930913" y="1037247"/>
            <a:ext cx="5126400" cy="68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27DFD"/>
                </a:solidFill>
                <a:latin typeface="Poppins"/>
                <a:ea typeface="Poppins"/>
                <a:cs typeface="Poppins"/>
                <a:sym typeface="Poppins"/>
              </a:rPr>
              <a:t>Agenda</a:t>
            </a:r>
            <a:endParaRPr b="1">
              <a:solidFill>
                <a:srgbClr val="027DFD"/>
              </a:solidFill>
              <a:latin typeface="Poppins"/>
              <a:ea typeface="Poppins"/>
              <a:cs typeface="Poppins"/>
              <a:sym typeface="Poppins"/>
            </a:endParaRPr>
          </a:p>
        </p:txBody>
      </p:sp>
      <p:sp>
        <p:nvSpPr>
          <p:cNvPr id="458" name="Google Shape;458;p89"/>
          <p:cNvSpPr txBox="1"/>
          <p:nvPr>
            <p:ph idx="1" type="subTitle"/>
          </p:nvPr>
        </p:nvSpPr>
        <p:spPr>
          <a:xfrm>
            <a:off x="930925" y="1717653"/>
            <a:ext cx="5126400" cy="2388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42B59"/>
              </a:buClr>
              <a:buSzPts val="2000"/>
              <a:buChar char="●"/>
            </a:pPr>
            <a:r>
              <a:rPr lang="en" sz="2000">
                <a:solidFill>
                  <a:srgbClr val="042B59"/>
                </a:solidFill>
              </a:rPr>
              <a:t>Introduction to Flutter</a:t>
            </a:r>
            <a:endParaRPr sz="2000">
              <a:solidFill>
                <a:srgbClr val="042B59"/>
              </a:solidFill>
            </a:endParaRPr>
          </a:p>
          <a:p>
            <a:pPr indent="-355600" lvl="0" marL="457200" rtl="0" algn="l">
              <a:spcBef>
                <a:spcPts val="0"/>
              </a:spcBef>
              <a:spcAft>
                <a:spcPts val="0"/>
              </a:spcAft>
              <a:buClr>
                <a:srgbClr val="042B59"/>
              </a:buClr>
              <a:buSzPts val="2000"/>
              <a:buChar char="●"/>
            </a:pPr>
            <a:r>
              <a:rPr lang="en" sz="2000">
                <a:solidFill>
                  <a:srgbClr val="042B59"/>
                </a:solidFill>
              </a:rPr>
              <a:t>API vs Packages</a:t>
            </a:r>
            <a:endParaRPr sz="2000">
              <a:solidFill>
                <a:srgbClr val="042B59"/>
              </a:solidFill>
            </a:endParaRPr>
          </a:p>
          <a:p>
            <a:pPr indent="-355600" lvl="0" marL="457200" rtl="0" algn="l">
              <a:spcBef>
                <a:spcPts val="0"/>
              </a:spcBef>
              <a:spcAft>
                <a:spcPts val="0"/>
              </a:spcAft>
              <a:buClr>
                <a:srgbClr val="042B59"/>
              </a:buClr>
              <a:buSzPts val="2000"/>
              <a:buChar char="●"/>
            </a:pPr>
            <a:r>
              <a:rPr lang="en" sz="2000">
                <a:solidFill>
                  <a:srgbClr val="042B59"/>
                </a:solidFill>
              </a:rPr>
              <a:t>Project Setup</a:t>
            </a:r>
            <a:endParaRPr sz="2000">
              <a:solidFill>
                <a:srgbClr val="042B59"/>
              </a:solidFill>
            </a:endParaRPr>
          </a:p>
          <a:p>
            <a:pPr indent="-355600" lvl="0" marL="457200" rtl="0" algn="l">
              <a:spcBef>
                <a:spcPts val="0"/>
              </a:spcBef>
              <a:spcAft>
                <a:spcPts val="0"/>
              </a:spcAft>
              <a:buClr>
                <a:srgbClr val="042B59"/>
              </a:buClr>
              <a:buSzPts val="2000"/>
              <a:buChar char="●"/>
            </a:pPr>
            <a:r>
              <a:rPr lang="en" sz="2000">
                <a:solidFill>
                  <a:srgbClr val="042B59"/>
                </a:solidFill>
              </a:rPr>
              <a:t>Basics</a:t>
            </a:r>
            <a:endParaRPr sz="2000">
              <a:solidFill>
                <a:srgbClr val="042B59"/>
              </a:solidFill>
            </a:endParaRPr>
          </a:p>
          <a:p>
            <a:pPr indent="-355600" lvl="0" marL="457200" rtl="0" algn="l">
              <a:spcBef>
                <a:spcPts val="0"/>
              </a:spcBef>
              <a:spcAft>
                <a:spcPts val="0"/>
              </a:spcAft>
              <a:buClr>
                <a:srgbClr val="042B59"/>
              </a:buClr>
              <a:buSzPts val="2000"/>
              <a:buChar char="●"/>
            </a:pPr>
            <a:r>
              <a:rPr lang="en" sz="2000">
                <a:solidFill>
                  <a:srgbClr val="042B59"/>
                </a:solidFill>
              </a:rPr>
              <a:t>Package Integration</a:t>
            </a:r>
            <a:endParaRPr sz="2000">
              <a:solidFill>
                <a:srgbClr val="042B59"/>
              </a:solidFill>
            </a:endParaRPr>
          </a:p>
          <a:p>
            <a:pPr indent="-355600" lvl="0" marL="457200" rtl="0" algn="l">
              <a:spcBef>
                <a:spcPts val="0"/>
              </a:spcBef>
              <a:spcAft>
                <a:spcPts val="0"/>
              </a:spcAft>
              <a:buClr>
                <a:srgbClr val="042B59"/>
              </a:buClr>
              <a:buSzPts val="2000"/>
              <a:buChar char="●"/>
            </a:pPr>
            <a:r>
              <a:rPr lang="en" sz="2000">
                <a:solidFill>
                  <a:srgbClr val="042B59"/>
                </a:solidFill>
              </a:rPr>
              <a:t>Hand-on Session</a:t>
            </a:r>
            <a:endParaRPr sz="2000">
              <a:solidFill>
                <a:srgbClr val="042B59"/>
              </a:solidFill>
            </a:endParaRPr>
          </a:p>
          <a:p>
            <a:pPr indent="-355600" lvl="0" marL="457200" rtl="0" algn="l">
              <a:spcBef>
                <a:spcPts val="0"/>
              </a:spcBef>
              <a:spcAft>
                <a:spcPts val="0"/>
              </a:spcAft>
              <a:buClr>
                <a:srgbClr val="042B59"/>
              </a:buClr>
              <a:buSzPts val="2000"/>
              <a:buChar char="●"/>
            </a:pPr>
            <a:r>
              <a:rPr lang="en" sz="2000">
                <a:solidFill>
                  <a:srgbClr val="042B59"/>
                </a:solidFill>
              </a:rPr>
              <a:t>Q&amp;A and Next Steps</a:t>
            </a:r>
            <a:endParaRPr sz="2000">
              <a:solidFill>
                <a:srgbClr val="042B59"/>
              </a:solidFill>
            </a:endParaRPr>
          </a:p>
        </p:txBody>
      </p:sp>
      <p:grpSp>
        <p:nvGrpSpPr>
          <p:cNvPr id="459" name="Google Shape;459;p89"/>
          <p:cNvGrpSpPr/>
          <p:nvPr/>
        </p:nvGrpSpPr>
        <p:grpSpPr>
          <a:xfrm>
            <a:off x="6218760" y="1108459"/>
            <a:ext cx="1994324" cy="2926588"/>
            <a:chOff x="12660456" y="1809208"/>
            <a:chExt cx="736484" cy="1080799"/>
          </a:xfrm>
        </p:grpSpPr>
        <p:sp>
          <p:nvSpPr>
            <p:cNvPr id="460" name="Google Shape;460;p89"/>
            <p:cNvSpPr/>
            <p:nvPr/>
          </p:nvSpPr>
          <p:spPr>
            <a:xfrm>
              <a:off x="13017153" y="2106569"/>
              <a:ext cx="155092" cy="136671"/>
            </a:xfrm>
            <a:custGeom>
              <a:rect b="b" l="l" r="r" t="t"/>
              <a:pathLst>
                <a:path extrusionOk="0" h="4229" w="4799">
                  <a:moveTo>
                    <a:pt x="2442" y="379"/>
                  </a:moveTo>
                  <a:cubicBezTo>
                    <a:pt x="2653" y="379"/>
                    <a:pt x="2874" y="416"/>
                    <a:pt x="3108" y="445"/>
                  </a:cubicBezTo>
                  <a:cubicBezTo>
                    <a:pt x="3287" y="480"/>
                    <a:pt x="3322" y="695"/>
                    <a:pt x="3287" y="849"/>
                  </a:cubicBezTo>
                  <a:cubicBezTo>
                    <a:pt x="3179" y="1278"/>
                    <a:pt x="2953" y="1671"/>
                    <a:pt x="2715" y="2028"/>
                  </a:cubicBezTo>
                  <a:cubicBezTo>
                    <a:pt x="2632" y="2445"/>
                    <a:pt x="2691" y="2897"/>
                    <a:pt x="2953" y="3254"/>
                  </a:cubicBezTo>
                  <a:cubicBezTo>
                    <a:pt x="3043" y="3354"/>
                    <a:pt x="3158" y="3471"/>
                    <a:pt x="3298" y="3471"/>
                  </a:cubicBezTo>
                  <a:cubicBezTo>
                    <a:pt x="3325" y="3471"/>
                    <a:pt x="3353" y="3466"/>
                    <a:pt x="3382" y="3457"/>
                  </a:cubicBezTo>
                  <a:cubicBezTo>
                    <a:pt x="3596" y="3195"/>
                    <a:pt x="3584" y="2861"/>
                    <a:pt x="3668" y="2564"/>
                  </a:cubicBezTo>
                  <a:cubicBezTo>
                    <a:pt x="3715" y="2564"/>
                    <a:pt x="3799" y="2576"/>
                    <a:pt x="3846" y="2588"/>
                  </a:cubicBezTo>
                  <a:cubicBezTo>
                    <a:pt x="3834" y="2933"/>
                    <a:pt x="3787" y="3290"/>
                    <a:pt x="3560" y="3576"/>
                  </a:cubicBezTo>
                  <a:cubicBezTo>
                    <a:pt x="3497" y="3652"/>
                    <a:pt x="3392" y="3688"/>
                    <a:pt x="3284" y="3688"/>
                  </a:cubicBezTo>
                  <a:cubicBezTo>
                    <a:pt x="3191" y="3688"/>
                    <a:pt x="3096" y="3661"/>
                    <a:pt x="3025" y="3612"/>
                  </a:cubicBezTo>
                  <a:cubicBezTo>
                    <a:pt x="2727" y="3457"/>
                    <a:pt x="2608" y="3123"/>
                    <a:pt x="2489" y="2838"/>
                  </a:cubicBezTo>
                  <a:cubicBezTo>
                    <a:pt x="2346" y="3123"/>
                    <a:pt x="2120" y="3409"/>
                    <a:pt x="1763" y="3433"/>
                  </a:cubicBezTo>
                  <a:cubicBezTo>
                    <a:pt x="1742" y="3435"/>
                    <a:pt x="1721" y="3437"/>
                    <a:pt x="1700" y="3437"/>
                  </a:cubicBezTo>
                  <a:cubicBezTo>
                    <a:pt x="1432" y="3437"/>
                    <a:pt x="1218" y="3226"/>
                    <a:pt x="1096" y="3016"/>
                  </a:cubicBezTo>
                  <a:cubicBezTo>
                    <a:pt x="989" y="2861"/>
                    <a:pt x="846" y="2623"/>
                    <a:pt x="1048" y="2457"/>
                  </a:cubicBezTo>
                  <a:lnTo>
                    <a:pt x="1048" y="2457"/>
                  </a:lnTo>
                  <a:cubicBezTo>
                    <a:pt x="1215" y="2707"/>
                    <a:pt x="1286" y="3064"/>
                    <a:pt x="1596" y="3219"/>
                  </a:cubicBezTo>
                  <a:cubicBezTo>
                    <a:pt x="1633" y="3230"/>
                    <a:pt x="1669" y="3235"/>
                    <a:pt x="1705" y="3235"/>
                  </a:cubicBezTo>
                  <a:cubicBezTo>
                    <a:pt x="1898" y="3235"/>
                    <a:pt x="2069" y="3084"/>
                    <a:pt x="2179" y="2933"/>
                  </a:cubicBezTo>
                  <a:cubicBezTo>
                    <a:pt x="2382" y="2647"/>
                    <a:pt x="2406" y="2314"/>
                    <a:pt x="2429" y="1980"/>
                  </a:cubicBezTo>
                  <a:cubicBezTo>
                    <a:pt x="2036" y="1718"/>
                    <a:pt x="1763" y="1302"/>
                    <a:pt x="1727" y="837"/>
                  </a:cubicBezTo>
                  <a:cubicBezTo>
                    <a:pt x="1691" y="659"/>
                    <a:pt x="1858" y="504"/>
                    <a:pt x="2025" y="445"/>
                  </a:cubicBezTo>
                  <a:cubicBezTo>
                    <a:pt x="2159" y="396"/>
                    <a:pt x="2298" y="379"/>
                    <a:pt x="2442" y="379"/>
                  </a:cubicBezTo>
                  <a:close/>
                  <a:moveTo>
                    <a:pt x="2377" y="0"/>
                  </a:moveTo>
                  <a:cubicBezTo>
                    <a:pt x="2291" y="0"/>
                    <a:pt x="2205" y="5"/>
                    <a:pt x="2120" y="16"/>
                  </a:cubicBezTo>
                  <a:cubicBezTo>
                    <a:pt x="1227" y="99"/>
                    <a:pt x="429" y="766"/>
                    <a:pt x="203" y="1588"/>
                  </a:cubicBezTo>
                  <a:cubicBezTo>
                    <a:pt x="0" y="2314"/>
                    <a:pt x="215" y="3123"/>
                    <a:pt x="798" y="3635"/>
                  </a:cubicBezTo>
                  <a:cubicBezTo>
                    <a:pt x="1206" y="4021"/>
                    <a:pt x="1787" y="4229"/>
                    <a:pt x="2367" y="4229"/>
                  </a:cubicBezTo>
                  <a:cubicBezTo>
                    <a:pt x="2736" y="4229"/>
                    <a:pt x="3105" y="4145"/>
                    <a:pt x="3429" y="3969"/>
                  </a:cubicBezTo>
                  <a:cubicBezTo>
                    <a:pt x="4322" y="3528"/>
                    <a:pt x="4799" y="2480"/>
                    <a:pt x="4537" y="1564"/>
                  </a:cubicBezTo>
                  <a:cubicBezTo>
                    <a:pt x="4285" y="666"/>
                    <a:pt x="3349" y="0"/>
                    <a:pt x="2377" y="0"/>
                  </a:cubicBezTo>
                  <a:close/>
                </a:path>
              </a:pathLst>
            </a:custGeom>
            <a:solidFill>
              <a:srgbClr val="B5F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9"/>
            <p:cNvSpPr/>
            <p:nvPr/>
          </p:nvSpPr>
          <p:spPr>
            <a:xfrm>
              <a:off x="12694326" y="2113388"/>
              <a:ext cx="118153" cy="144168"/>
            </a:xfrm>
            <a:custGeom>
              <a:rect b="b" l="l" r="r" t="t"/>
              <a:pathLst>
                <a:path extrusionOk="0" h="4461" w="3656">
                  <a:moveTo>
                    <a:pt x="893" y="1"/>
                  </a:moveTo>
                  <a:cubicBezTo>
                    <a:pt x="778" y="1"/>
                    <a:pt x="668" y="32"/>
                    <a:pt x="584" y="103"/>
                  </a:cubicBezTo>
                  <a:cubicBezTo>
                    <a:pt x="381" y="329"/>
                    <a:pt x="357" y="638"/>
                    <a:pt x="322" y="924"/>
                  </a:cubicBezTo>
                  <a:cubicBezTo>
                    <a:pt x="298" y="1472"/>
                    <a:pt x="119" y="1996"/>
                    <a:pt x="72" y="2531"/>
                  </a:cubicBezTo>
                  <a:cubicBezTo>
                    <a:pt x="0" y="2960"/>
                    <a:pt x="48" y="3412"/>
                    <a:pt x="83" y="3841"/>
                  </a:cubicBezTo>
                  <a:cubicBezTo>
                    <a:pt x="369" y="3972"/>
                    <a:pt x="667" y="4032"/>
                    <a:pt x="965" y="4127"/>
                  </a:cubicBezTo>
                  <a:cubicBezTo>
                    <a:pt x="1381" y="4210"/>
                    <a:pt x="1786" y="4377"/>
                    <a:pt x="2203" y="4460"/>
                  </a:cubicBezTo>
                  <a:cubicBezTo>
                    <a:pt x="2643" y="4246"/>
                    <a:pt x="3084" y="3984"/>
                    <a:pt x="3346" y="3591"/>
                  </a:cubicBezTo>
                  <a:cubicBezTo>
                    <a:pt x="3620" y="3198"/>
                    <a:pt x="3655" y="2710"/>
                    <a:pt x="3655" y="2246"/>
                  </a:cubicBezTo>
                  <a:lnTo>
                    <a:pt x="3655" y="2246"/>
                  </a:lnTo>
                  <a:cubicBezTo>
                    <a:pt x="3453" y="2353"/>
                    <a:pt x="3239" y="2472"/>
                    <a:pt x="3048" y="2603"/>
                  </a:cubicBezTo>
                  <a:cubicBezTo>
                    <a:pt x="2989" y="2496"/>
                    <a:pt x="2929" y="2400"/>
                    <a:pt x="2977" y="2281"/>
                  </a:cubicBezTo>
                  <a:cubicBezTo>
                    <a:pt x="3120" y="1877"/>
                    <a:pt x="3262" y="1484"/>
                    <a:pt x="3334" y="1067"/>
                  </a:cubicBezTo>
                  <a:cubicBezTo>
                    <a:pt x="3393" y="829"/>
                    <a:pt x="3215" y="555"/>
                    <a:pt x="2929" y="555"/>
                  </a:cubicBezTo>
                  <a:cubicBezTo>
                    <a:pt x="2907" y="550"/>
                    <a:pt x="2886" y="547"/>
                    <a:pt x="2866" y="547"/>
                  </a:cubicBezTo>
                  <a:cubicBezTo>
                    <a:pt x="2653" y="547"/>
                    <a:pt x="2578" y="820"/>
                    <a:pt x="2512" y="984"/>
                  </a:cubicBezTo>
                  <a:cubicBezTo>
                    <a:pt x="2250" y="1591"/>
                    <a:pt x="2441" y="2293"/>
                    <a:pt x="2167" y="2912"/>
                  </a:cubicBezTo>
                  <a:cubicBezTo>
                    <a:pt x="2091" y="3086"/>
                    <a:pt x="1901" y="3178"/>
                    <a:pt x="1716" y="3178"/>
                  </a:cubicBezTo>
                  <a:cubicBezTo>
                    <a:pt x="1584" y="3178"/>
                    <a:pt x="1454" y="3131"/>
                    <a:pt x="1369" y="3031"/>
                  </a:cubicBezTo>
                  <a:cubicBezTo>
                    <a:pt x="1203" y="2770"/>
                    <a:pt x="1322" y="2460"/>
                    <a:pt x="1357" y="2174"/>
                  </a:cubicBezTo>
                  <a:cubicBezTo>
                    <a:pt x="1441" y="1781"/>
                    <a:pt x="1369" y="1365"/>
                    <a:pt x="1477" y="984"/>
                  </a:cubicBezTo>
                  <a:cubicBezTo>
                    <a:pt x="1500" y="710"/>
                    <a:pt x="1572" y="400"/>
                    <a:pt x="1369" y="198"/>
                  </a:cubicBezTo>
                  <a:cubicBezTo>
                    <a:pt x="1254" y="75"/>
                    <a:pt x="1069" y="1"/>
                    <a:pt x="893" y="1"/>
                  </a:cubicBezTo>
                  <a:close/>
                </a:path>
              </a:pathLst>
            </a:custGeom>
            <a:solidFill>
              <a:srgbClr val="B5F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9"/>
            <p:cNvSpPr/>
            <p:nvPr/>
          </p:nvSpPr>
          <p:spPr>
            <a:xfrm>
              <a:off x="12740476" y="2172853"/>
              <a:ext cx="21588" cy="36228"/>
            </a:xfrm>
            <a:custGeom>
              <a:rect b="b" l="l" r="r" t="t"/>
              <a:pathLst>
                <a:path extrusionOk="0" h="1121" w="668">
                  <a:moveTo>
                    <a:pt x="203" y="1"/>
                  </a:moveTo>
                  <a:cubicBezTo>
                    <a:pt x="132" y="358"/>
                    <a:pt x="1" y="751"/>
                    <a:pt x="108" y="1120"/>
                  </a:cubicBezTo>
                  <a:cubicBezTo>
                    <a:pt x="141" y="1114"/>
                    <a:pt x="176" y="1113"/>
                    <a:pt x="213" y="1113"/>
                  </a:cubicBezTo>
                  <a:cubicBezTo>
                    <a:pt x="225" y="1113"/>
                    <a:pt x="237" y="1113"/>
                    <a:pt x="249" y="1113"/>
                  </a:cubicBezTo>
                  <a:cubicBezTo>
                    <a:pt x="346" y="1113"/>
                    <a:pt x="441" y="1108"/>
                    <a:pt x="489" y="1013"/>
                  </a:cubicBezTo>
                  <a:cubicBezTo>
                    <a:pt x="668" y="703"/>
                    <a:pt x="656" y="346"/>
                    <a:pt x="668" y="1"/>
                  </a:cubicBezTo>
                  <a:close/>
                </a:path>
              </a:pathLst>
            </a:custGeom>
            <a:solidFill>
              <a:srgbClr val="B5F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9"/>
            <p:cNvSpPr/>
            <p:nvPr/>
          </p:nvSpPr>
          <p:spPr>
            <a:xfrm>
              <a:off x="12925175" y="1816835"/>
              <a:ext cx="415215" cy="219080"/>
            </a:xfrm>
            <a:custGeom>
              <a:rect b="b" l="l" r="r" t="t"/>
              <a:pathLst>
                <a:path extrusionOk="0" h="6779" w="12848">
                  <a:moveTo>
                    <a:pt x="5204" y="3314"/>
                  </a:moveTo>
                  <a:cubicBezTo>
                    <a:pt x="5309" y="3462"/>
                    <a:pt x="5503" y="3624"/>
                    <a:pt x="5694" y="3624"/>
                  </a:cubicBezTo>
                  <a:cubicBezTo>
                    <a:pt x="5763" y="3624"/>
                    <a:pt x="5831" y="3602"/>
                    <a:pt x="5894" y="3552"/>
                  </a:cubicBezTo>
                  <a:cubicBezTo>
                    <a:pt x="5918" y="3540"/>
                    <a:pt x="6002" y="3540"/>
                    <a:pt x="6037" y="3540"/>
                  </a:cubicBezTo>
                  <a:cubicBezTo>
                    <a:pt x="6025" y="3659"/>
                    <a:pt x="5966" y="3802"/>
                    <a:pt x="5823" y="3837"/>
                  </a:cubicBezTo>
                  <a:cubicBezTo>
                    <a:pt x="5804" y="3839"/>
                    <a:pt x="5785" y="3839"/>
                    <a:pt x="5766" y="3839"/>
                  </a:cubicBezTo>
                  <a:cubicBezTo>
                    <a:pt x="5443" y="3839"/>
                    <a:pt x="5060" y="3651"/>
                    <a:pt x="5049" y="3314"/>
                  </a:cubicBezTo>
                  <a:close/>
                  <a:moveTo>
                    <a:pt x="1460" y="1"/>
                  </a:moveTo>
                  <a:cubicBezTo>
                    <a:pt x="1434" y="1"/>
                    <a:pt x="1408" y="2"/>
                    <a:pt x="1382" y="4"/>
                  </a:cubicBezTo>
                  <a:cubicBezTo>
                    <a:pt x="1376" y="3"/>
                    <a:pt x="1371" y="3"/>
                    <a:pt x="1365" y="3"/>
                  </a:cubicBezTo>
                  <a:cubicBezTo>
                    <a:pt x="1139" y="3"/>
                    <a:pt x="1035" y="234"/>
                    <a:pt x="977" y="408"/>
                  </a:cubicBezTo>
                  <a:cubicBezTo>
                    <a:pt x="799" y="1063"/>
                    <a:pt x="918" y="1754"/>
                    <a:pt x="965" y="2421"/>
                  </a:cubicBezTo>
                  <a:cubicBezTo>
                    <a:pt x="977" y="2766"/>
                    <a:pt x="1072" y="3099"/>
                    <a:pt x="1120" y="3444"/>
                  </a:cubicBezTo>
                  <a:cubicBezTo>
                    <a:pt x="1120" y="3530"/>
                    <a:pt x="1065" y="3547"/>
                    <a:pt x="997" y="3547"/>
                  </a:cubicBezTo>
                  <a:cubicBezTo>
                    <a:pt x="950" y="3547"/>
                    <a:pt x="897" y="3539"/>
                    <a:pt x="850" y="3539"/>
                  </a:cubicBezTo>
                  <a:cubicBezTo>
                    <a:pt x="822" y="3539"/>
                    <a:pt x="796" y="3542"/>
                    <a:pt x="775" y="3552"/>
                  </a:cubicBezTo>
                  <a:cubicBezTo>
                    <a:pt x="418" y="3564"/>
                    <a:pt x="13" y="3802"/>
                    <a:pt x="25" y="4171"/>
                  </a:cubicBezTo>
                  <a:cubicBezTo>
                    <a:pt x="1" y="4385"/>
                    <a:pt x="179" y="4516"/>
                    <a:pt x="263" y="4695"/>
                  </a:cubicBezTo>
                  <a:cubicBezTo>
                    <a:pt x="251" y="4814"/>
                    <a:pt x="168" y="4933"/>
                    <a:pt x="132" y="5052"/>
                  </a:cubicBezTo>
                  <a:cubicBezTo>
                    <a:pt x="358" y="5278"/>
                    <a:pt x="656" y="5445"/>
                    <a:pt x="918" y="5623"/>
                  </a:cubicBezTo>
                  <a:cubicBezTo>
                    <a:pt x="1025" y="5123"/>
                    <a:pt x="1072" y="4433"/>
                    <a:pt x="1680" y="4278"/>
                  </a:cubicBezTo>
                  <a:cubicBezTo>
                    <a:pt x="1781" y="4270"/>
                    <a:pt x="1881" y="4267"/>
                    <a:pt x="1982" y="4267"/>
                  </a:cubicBezTo>
                  <a:cubicBezTo>
                    <a:pt x="2829" y="4267"/>
                    <a:pt x="3659" y="4510"/>
                    <a:pt x="4490" y="4564"/>
                  </a:cubicBezTo>
                  <a:cubicBezTo>
                    <a:pt x="4823" y="4587"/>
                    <a:pt x="5132" y="4802"/>
                    <a:pt x="5192" y="5111"/>
                  </a:cubicBezTo>
                  <a:cubicBezTo>
                    <a:pt x="5287" y="5564"/>
                    <a:pt x="5252" y="6004"/>
                    <a:pt x="5252" y="6457"/>
                  </a:cubicBezTo>
                  <a:cubicBezTo>
                    <a:pt x="5621" y="6492"/>
                    <a:pt x="6014" y="6540"/>
                    <a:pt x="6395" y="6588"/>
                  </a:cubicBezTo>
                  <a:cubicBezTo>
                    <a:pt x="6537" y="6481"/>
                    <a:pt x="6442" y="6278"/>
                    <a:pt x="6490" y="6135"/>
                  </a:cubicBezTo>
                  <a:cubicBezTo>
                    <a:pt x="6549" y="5802"/>
                    <a:pt x="6537" y="5349"/>
                    <a:pt x="6871" y="5147"/>
                  </a:cubicBezTo>
                  <a:cubicBezTo>
                    <a:pt x="7156" y="5001"/>
                    <a:pt x="7471" y="4973"/>
                    <a:pt x="7789" y="4973"/>
                  </a:cubicBezTo>
                  <a:cubicBezTo>
                    <a:pt x="7982" y="4973"/>
                    <a:pt x="8177" y="4984"/>
                    <a:pt x="8367" y="4984"/>
                  </a:cubicBezTo>
                  <a:cubicBezTo>
                    <a:pt x="8425" y="4984"/>
                    <a:pt x="8481" y="4983"/>
                    <a:pt x="8538" y="4980"/>
                  </a:cubicBezTo>
                  <a:cubicBezTo>
                    <a:pt x="8774" y="4923"/>
                    <a:pt x="9010" y="4900"/>
                    <a:pt x="9248" y="4900"/>
                  </a:cubicBezTo>
                  <a:cubicBezTo>
                    <a:pt x="9454" y="4900"/>
                    <a:pt x="9661" y="4917"/>
                    <a:pt x="9871" y="4945"/>
                  </a:cubicBezTo>
                  <a:cubicBezTo>
                    <a:pt x="10252" y="5004"/>
                    <a:pt x="10645" y="5207"/>
                    <a:pt x="10788" y="5564"/>
                  </a:cubicBezTo>
                  <a:cubicBezTo>
                    <a:pt x="10943" y="5945"/>
                    <a:pt x="10967" y="6362"/>
                    <a:pt x="11014" y="6778"/>
                  </a:cubicBezTo>
                  <a:cubicBezTo>
                    <a:pt x="11621" y="6659"/>
                    <a:pt x="12252" y="6659"/>
                    <a:pt x="12848" y="6516"/>
                  </a:cubicBezTo>
                  <a:cubicBezTo>
                    <a:pt x="12788" y="6290"/>
                    <a:pt x="12705" y="6064"/>
                    <a:pt x="12550" y="5885"/>
                  </a:cubicBezTo>
                  <a:cubicBezTo>
                    <a:pt x="12443" y="5778"/>
                    <a:pt x="12288" y="5707"/>
                    <a:pt x="12169" y="5623"/>
                  </a:cubicBezTo>
                  <a:cubicBezTo>
                    <a:pt x="12455" y="5278"/>
                    <a:pt x="12800" y="4909"/>
                    <a:pt x="12788" y="4445"/>
                  </a:cubicBezTo>
                  <a:cubicBezTo>
                    <a:pt x="12741" y="4111"/>
                    <a:pt x="12610" y="3742"/>
                    <a:pt x="12252" y="3635"/>
                  </a:cubicBezTo>
                  <a:cubicBezTo>
                    <a:pt x="12395" y="3087"/>
                    <a:pt x="12431" y="2504"/>
                    <a:pt x="12491" y="1944"/>
                  </a:cubicBezTo>
                  <a:cubicBezTo>
                    <a:pt x="12502" y="1409"/>
                    <a:pt x="12574" y="813"/>
                    <a:pt x="12217" y="349"/>
                  </a:cubicBezTo>
                  <a:cubicBezTo>
                    <a:pt x="12153" y="259"/>
                    <a:pt x="12061" y="225"/>
                    <a:pt x="11963" y="225"/>
                  </a:cubicBezTo>
                  <a:cubicBezTo>
                    <a:pt x="11841" y="225"/>
                    <a:pt x="11709" y="277"/>
                    <a:pt x="11609" y="337"/>
                  </a:cubicBezTo>
                  <a:cubicBezTo>
                    <a:pt x="10847" y="742"/>
                    <a:pt x="10193" y="1313"/>
                    <a:pt x="9716" y="2004"/>
                  </a:cubicBezTo>
                  <a:cubicBezTo>
                    <a:pt x="9630" y="2187"/>
                    <a:pt x="9449" y="2237"/>
                    <a:pt x="9264" y="2237"/>
                  </a:cubicBezTo>
                  <a:cubicBezTo>
                    <a:pt x="9220" y="2237"/>
                    <a:pt x="9176" y="2235"/>
                    <a:pt x="9133" y="2230"/>
                  </a:cubicBezTo>
                  <a:cubicBezTo>
                    <a:pt x="8883" y="1992"/>
                    <a:pt x="8716" y="1611"/>
                    <a:pt x="8335" y="1551"/>
                  </a:cubicBezTo>
                  <a:cubicBezTo>
                    <a:pt x="8300" y="1545"/>
                    <a:pt x="8266" y="1542"/>
                    <a:pt x="8233" y="1542"/>
                  </a:cubicBezTo>
                  <a:cubicBezTo>
                    <a:pt x="7972" y="1542"/>
                    <a:pt x="7761" y="1733"/>
                    <a:pt x="7549" y="1849"/>
                  </a:cubicBezTo>
                  <a:cubicBezTo>
                    <a:pt x="7264" y="1754"/>
                    <a:pt x="7014" y="1516"/>
                    <a:pt x="6692" y="1492"/>
                  </a:cubicBezTo>
                  <a:cubicBezTo>
                    <a:pt x="6395" y="1492"/>
                    <a:pt x="6240" y="1778"/>
                    <a:pt x="6002" y="1873"/>
                  </a:cubicBezTo>
                  <a:cubicBezTo>
                    <a:pt x="5728" y="1778"/>
                    <a:pt x="5502" y="1599"/>
                    <a:pt x="5228" y="1587"/>
                  </a:cubicBezTo>
                  <a:cubicBezTo>
                    <a:pt x="5202" y="1585"/>
                    <a:pt x="5176" y="1585"/>
                    <a:pt x="5151" y="1585"/>
                  </a:cubicBezTo>
                  <a:cubicBezTo>
                    <a:pt x="4650" y="1585"/>
                    <a:pt x="4233" y="1911"/>
                    <a:pt x="3870" y="2194"/>
                  </a:cubicBezTo>
                  <a:cubicBezTo>
                    <a:pt x="3418" y="1670"/>
                    <a:pt x="3227" y="992"/>
                    <a:pt x="2668" y="563"/>
                  </a:cubicBezTo>
                  <a:cubicBezTo>
                    <a:pt x="2307" y="303"/>
                    <a:pt x="1934" y="1"/>
                    <a:pt x="1460" y="1"/>
                  </a:cubicBezTo>
                  <a:close/>
                </a:path>
              </a:pathLst>
            </a:custGeom>
            <a:solidFill>
              <a:srgbClr val="BFE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9"/>
            <p:cNvSpPr/>
            <p:nvPr/>
          </p:nvSpPr>
          <p:spPr>
            <a:xfrm>
              <a:off x="12664302" y="2013944"/>
              <a:ext cx="720713" cy="876063"/>
            </a:xfrm>
            <a:custGeom>
              <a:rect b="b" l="l" r="r" t="t"/>
              <a:pathLst>
                <a:path extrusionOk="0" h="27108" w="22301">
                  <a:moveTo>
                    <a:pt x="1953" y="11490"/>
                  </a:moveTo>
                  <a:cubicBezTo>
                    <a:pt x="1965" y="11514"/>
                    <a:pt x="2013" y="11585"/>
                    <a:pt x="2036" y="11633"/>
                  </a:cubicBezTo>
                  <a:cubicBezTo>
                    <a:pt x="2096" y="11645"/>
                    <a:pt x="2191" y="11692"/>
                    <a:pt x="2239" y="11728"/>
                  </a:cubicBezTo>
                  <a:cubicBezTo>
                    <a:pt x="2263" y="11681"/>
                    <a:pt x="2310" y="11609"/>
                    <a:pt x="2334" y="11562"/>
                  </a:cubicBezTo>
                  <a:cubicBezTo>
                    <a:pt x="2382" y="11562"/>
                    <a:pt x="2477" y="11573"/>
                    <a:pt x="2525" y="11573"/>
                  </a:cubicBezTo>
                  <a:cubicBezTo>
                    <a:pt x="2501" y="11669"/>
                    <a:pt x="2489" y="11764"/>
                    <a:pt x="2477" y="11859"/>
                  </a:cubicBezTo>
                  <a:cubicBezTo>
                    <a:pt x="2405" y="11899"/>
                    <a:pt x="2329" y="11917"/>
                    <a:pt x="2254" y="11917"/>
                  </a:cubicBezTo>
                  <a:cubicBezTo>
                    <a:pt x="2019" y="11917"/>
                    <a:pt x="1796" y="11740"/>
                    <a:pt x="1751" y="11514"/>
                  </a:cubicBezTo>
                  <a:cubicBezTo>
                    <a:pt x="1786" y="11502"/>
                    <a:pt x="1894" y="11490"/>
                    <a:pt x="1953" y="11490"/>
                  </a:cubicBezTo>
                  <a:close/>
                  <a:moveTo>
                    <a:pt x="10704" y="13705"/>
                  </a:moveTo>
                  <a:cubicBezTo>
                    <a:pt x="10776" y="13812"/>
                    <a:pt x="10835" y="13895"/>
                    <a:pt x="10918" y="14002"/>
                  </a:cubicBezTo>
                  <a:cubicBezTo>
                    <a:pt x="10960" y="14018"/>
                    <a:pt x="10998" y="14024"/>
                    <a:pt x="11034" y="14024"/>
                  </a:cubicBezTo>
                  <a:cubicBezTo>
                    <a:pt x="11261" y="14024"/>
                    <a:pt x="11395" y="13760"/>
                    <a:pt x="11640" y="13760"/>
                  </a:cubicBezTo>
                  <a:cubicBezTo>
                    <a:pt x="11657" y="13760"/>
                    <a:pt x="11674" y="13762"/>
                    <a:pt x="11692" y="13764"/>
                  </a:cubicBezTo>
                  <a:cubicBezTo>
                    <a:pt x="11597" y="13990"/>
                    <a:pt x="11371" y="14229"/>
                    <a:pt x="11097" y="14229"/>
                  </a:cubicBezTo>
                  <a:cubicBezTo>
                    <a:pt x="11091" y="14229"/>
                    <a:pt x="11085" y="14229"/>
                    <a:pt x="11078" y="14229"/>
                  </a:cubicBezTo>
                  <a:cubicBezTo>
                    <a:pt x="10789" y="14229"/>
                    <a:pt x="10562" y="13961"/>
                    <a:pt x="10573" y="13705"/>
                  </a:cubicBezTo>
                  <a:close/>
                  <a:moveTo>
                    <a:pt x="15157" y="19312"/>
                  </a:moveTo>
                  <a:cubicBezTo>
                    <a:pt x="15240" y="19443"/>
                    <a:pt x="15300" y="19610"/>
                    <a:pt x="15407" y="19729"/>
                  </a:cubicBezTo>
                  <a:cubicBezTo>
                    <a:pt x="15514" y="19848"/>
                    <a:pt x="15693" y="19848"/>
                    <a:pt x="15860" y="19860"/>
                  </a:cubicBezTo>
                  <a:cubicBezTo>
                    <a:pt x="15943" y="19801"/>
                    <a:pt x="16026" y="19729"/>
                    <a:pt x="16133" y="19670"/>
                  </a:cubicBezTo>
                  <a:lnTo>
                    <a:pt x="16133" y="19670"/>
                  </a:lnTo>
                  <a:cubicBezTo>
                    <a:pt x="16133" y="19777"/>
                    <a:pt x="16181" y="19944"/>
                    <a:pt x="16050" y="20003"/>
                  </a:cubicBezTo>
                  <a:cubicBezTo>
                    <a:pt x="15956" y="20057"/>
                    <a:pt x="15853" y="20081"/>
                    <a:pt x="15751" y="20081"/>
                  </a:cubicBezTo>
                  <a:cubicBezTo>
                    <a:pt x="15399" y="20081"/>
                    <a:pt x="15047" y="19799"/>
                    <a:pt x="15038" y="19467"/>
                  </a:cubicBezTo>
                  <a:cubicBezTo>
                    <a:pt x="15086" y="19408"/>
                    <a:pt x="15109" y="19360"/>
                    <a:pt x="15157" y="19312"/>
                  </a:cubicBezTo>
                  <a:close/>
                  <a:moveTo>
                    <a:pt x="7525" y="22396"/>
                  </a:moveTo>
                  <a:cubicBezTo>
                    <a:pt x="7587" y="22635"/>
                    <a:pt x="7820" y="22723"/>
                    <a:pt x="8058" y="22723"/>
                  </a:cubicBezTo>
                  <a:cubicBezTo>
                    <a:pt x="8140" y="22723"/>
                    <a:pt x="8223" y="22712"/>
                    <a:pt x="8299" y="22694"/>
                  </a:cubicBezTo>
                  <a:lnTo>
                    <a:pt x="8299" y="22694"/>
                  </a:lnTo>
                  <a:cubicBezTo>
                    <a:pt x="8240" y="22765"/>
                    <a:pt x="8251" y="22920"/>
                    <a:pt x="8132" y="22932"/>
                  </a:cubicBezTo>
                  <a:cubicBezTo>
                    <a:pt x="8085" y="22942"/>
                    <a:pt x="8037" y="22947"/>
                    <a:pt x="7990" y="22947"/>
                  </a:cubicBezTo>
                  <a:cubicBezTo>
                    <a:pt x="7708" y="22947"/>
                    <a:pt x="7445" y="22772"/>
                    <a:pt x="7323" y="22527"/>
                  </a:cubicBezTo>
                  <a:cubicBezTo>
                    <a:pt x="7347" y="22503"/>
                    <a:pt x="7382" y="22444"/>
                    <a:pt x="7406" y="22408"/>
                  </a:cubicBezTo>
                  <a:cubicBezTo>
                    <a:pt x="7430" y="22408"/>
                    <a:pt x="7489" y="22408"/>
                    <a:pt x="7525" y="22396"/>
                  </a:cubicBezTo>
                  <a:close/>
                  <a:moveTo>
                    <a:pt x="8144" y="1"/>
                  </a:moveTo>
                  <a:cubicBezTo>
                    <a:pt x="7966" y="274"/>
                    <a:pt x="7597" y="441"/>
                    <a:pt x="7394" y="846"/>
                  </a:cubicBezTo>
                  <a:cubicBezTo>
                    <a:pt x="7251" y="1251"/>
                    <a:pt x="7573" y="1620"/>
                    <a:pt x="7632" y="2001"/>
                  </a:cubicBezTo>
                  <a:cubicBezTo>
                    <a:pt x="7668" y="2203"/>
                    <a:pt x="7430" y="2239"/>
                    <a:pt x="7311" y="2346"/>
                  </a:cubicBezTo>
                  <a:cubicBezTo>
                    <a:pt x="7073" y="2477"/>
                    <a:pt x="7001" y="2775"/>
                    <a:pt x="7001" y="3037"/>
                  </a:cubicBezTo>
                  <a:cubicBezTo>
                    <a:pt x="7013" y="3394"/>
                    <a:pt x="7275" y="3703"/>
                    <a:pt x="7323" y="4061"/>
                  </a:cubicBezTo>
                  <a:cubicBezTo>
                    <a:pt x="7120" y="4358"/>
                    <a:pt x="6763" y="4561"/>
                    <a:pt x="6668" y="4942"/>
                  </a:cubicBezTo>
                  <a:cubicBezTo>
                    <a:pt x="6561" y="5239"/>
                    <a:pt x="6739" y="5549"/>
                    <a:pt x="6894" y="5799"/>
                  </a:cubicBezTo>
                  <a:cubicBezTo>
                    <a:pt x="6978" y="5954"/>
                    <a:pt x="7085" y="6156"/>
                    <a:pt x="6966" y="6323"/>
                  </a:cubicBezTo>
                  <a:cubicBezTo>
                    <a:pt x="6775" y="6573"/>
                    <a:pt x="6489" y="6799"/>
                    <a:pt x="6442" y="7121"/>
                  </a:cubicBezTo>
                  <a:cubicBezTo>
                    <a:pt x="6346" y="7537"/>
                    <a:pt x="6585" y="7918"/>
                    <a:pt x="6704" y="8299"/>
                  </a:cubicBezTo>
                  <a:cubicBezTo>
                    <a:pt x="6787" y="8549"/>
                    <a:pt x="6561" y="8728"/>
                    <a:pt x="6418" y="8895"/>
                  </a:cubicBezTo>
                  <a:cubicBezTo>
                    <a:pt x="6108" y="9228"/>
                    <a:pt x="5870" y="9621"/>
                    <a:pt x="5858" y="10073"/>
                  </a:cubicBezTo>
                  <a:cubicBezTo>
                    <a:pt x="5858" y="10371"/>
                    <a:pt x="5989" y="10657"/>
                    <a:pt x="6013" y="10954"/>
                  </a:cubicBezTo>
                  <a:cubicBezTo>
                    <a:pt x="5894" y="11216"/>
                    <a:pt x="5584" y="11371"/>
                    <a:pt x="5465" y="11633"/>
                  </a:cubicBezTo>
                  <a:cubicBezTo>
                    <a:pt x="5299" y="11943"/>
                    <a:pt x="5406" y="12288"/>
                    <a:pt x="5501" y="12621"/>
                  </a:cubicBezTo>
                  <a:cubicBezTo>
                    <a:pt x="5370" y="12585"/>
                    <a:pt x="5275" y="12562"/>
                    <a:pt x="5168" y="12526"/>
                  </a:cubicBezTo>
                  <a:cubicBezTo>
                    <a:pt x="5108" y="11859"/>
                    <a:pt x="4584" y="11311"/>
                    <a:pt x="3930" y="11085"/>
                  </a:cubicBezTo>
                  <a:cubicBezTo>
                    <a:pt x="4132" y="10800"/>
                    <a:pt x="4311" y="10478"/>
                    <a:pt x="4168" y="10133"/>
                  </a:cubicBezTo>
                  <a:cubicBezTo>
                    <a:pt x="4096" y="9740"/>
                    <a:pt x="3775" y="9502"/>
                    <a:pt x="3429" y="9311"/>
                  </a:cubicBezTo>
                  <a:cubicBezTo>
                    <a:pt x="3501" y="9025"/>
                    <a:pt x="3691" y="8764"/>
                    <a:pt x="3668" y="8466"/>
                  </a:cubicBezTo>
                  <a:cubicBezTo>
                    <a:pt x="3620" y="8133"/>
                    <a:pt x="3298" y="7930"/>
                    <a:pt x="3013" y="7799"/>
                  </a:cubicBezTo>
                  <a:cubicBezTo>
                    <a:pt x="2310" y="7621"/>
                    <a:pt x="1608" y="7382"/>
                    <a:pt x="917" y="7216"/>
                  </a:cubicBezTo>
                  <a:cubicBezTo>
                    <a:pt x="703" y="7323"/>
                    <a:pt x="620" y="7525"/>
                    <a:pt x="572" y="7716"/>
                  </a:cubicBezTo>
                  <a:cubicBezTo>
                    <a:pt x="536" y="7954"/>
                    <a:pt x="679" y="8192"/>
                    <a:pt x="691" y="8454"/>
                  </a:cubicBezTo>
                  <a:cubicBezTo>
                    <a:pt x="512" y="8692"/>
                    <a:pt x="250" y="8883"/>
                    <a:pt x="215" y="9180"/>
                  </a:cubicBezTo>
                  <a:cubicBezTo>
                    <a:pt x="108" y="9478"/>
                    <a:pt x="334" y="9764"/>
                    <a:pt x="322" y="10061"/>
                  </a:cubicBezTo>
                  <a:cubicBezTo>
                    <a:pt x="215" y="10371"/>
                    <a:pt x="0" y="10680"/>
                    <a:pt x="60" y="11026"/>
                  </a:cubicBezTo>
                  <a:cubicBezTo>
                    <a:pt x="72" y="11383"/>
                    <a:pt x="512" y="11669"/>
                    <a:pt x="334" y="12038"/>
                  </a:cubicBezTo>
                  <a:cubicBezTo>
                    <a:pt x="155" y="12443"/>
                    <a:pt x="0" y="12919"/>
                    <a:pt x="274" y="13300"/>
                  </a:cubicBezTo>
                  <a:cubicBezTo>
                    <a:pt x="381" y="13514"/>
                    <a:pt x="679" y="13705"/>
                    <a:pt x="524" y="13955"/>
                  </a:cubicBezTo>
                  <a:cubicBezTo>
                    <a:pt x="239" y="14419"/>
                    <a:pt x="417" y="14967"/>
                    <a:pt x="679" y="15395"/>
                  </a:cubicBezTo>
                  <a:cubicBezTo>
                    <a:pt x="822" y="15693"/>
                    <a:pt x="1072" y="15919"/>
                    <a:pt x="1251" y="16205"/>
                  </a:cubicBezTo>
                  <a:cubicBezTo>
                    <a:pt x="1227" y="16407"/>
                    <a:pt x="1096" y="16634"/>
                    <a:pt x="1191" y="16848"/>
                  </a:cubicBezTo>
                  <a:cubicBezTo>
                    <a:pt x="1405" y="17241"/>
                    <a:pt x="1834" y="17503"/>
                    <a:pt x="2179" y="17812"/>
                  </a:cubicBezTo>
                  <a:cubicBezTo>
                    <a:pt x="2358" y="17943"/>
                    <a:pt x="2227" y="18169"/>
                    <a:pt x="2239" y="18348"/>
                  </a:cubicBezTo>
                  <a:cubicBezTo>
                    <a:pt x="2382" y="18539"/>
                    <a:pt x="2656" y="18598"/>
                    <a:pt x="2858" y="18705"/>
                  </a:cubicBezTo>
                  <a:cubicBezTo>
                    <a:pt x="2953" y="19062"/>
                    <a:pt x="3358" y="19182"/>
                    <a:pt x="3679" y="19324"/>
                  </a:cubicBezTo>
                  <a:cubicBezTo>
                    <a:pt x="3715" y="19384"/>
                    <a:pt x="3751" y="19467"/>
                    <a:pt x="3787" y="19539"/>
                  </a:cubicBezTo>
                  <a:cubicBezTo>
                    <a:pt x="3965" y="19563"/>
                    <a:pt x="4156" y="19598"/>
                    <a:pt x="4334" y="19610"/>
                  </a:cubicBezTo>
                  <a:cubicBezTo>
                    <a:pt x="4322" y="19717"/>
                    <a:pt x="4311" y="19801"/>
                    <a:pt x="4311" y="19908"/>
                  </a:cubicBezTo>
                  <a:cubicBezTo>
                    <a:pt x="4037" y="20086"/>
                    <a:pt x="3787" y="20336"/>
                    <a:pt x="3727" y="20670"/>
                  </a:cubicBezTo>
                  <a:cubicBezTo>
                    <a:pt x="3608" y="20991"/>
                    <a:pt x="3799" y="21348"/>
                    <a:pt x="3739" y="21682"/>
                  </a:cubicBezTo>
                  <a:cubicBezTo>
                    <a:pt x="3501" y="22027"/>
                    <a:pt x="3203" y="22349"/>
                    <a:pt x="3203" y="22777"/>
                  </a:cubicBezTo>
                  <a:cubicBezTo>
                    <a:pt x="3144" y="23122"/>
                    <a:pt x="3370" y="23420"/>
                    <a:pt x="3453" y="23730"/>
                  </a:cubicBezTo>
                  <a:cubicBezTo>
                    <a:pt x="3251" y="24004"/>
                    <a:pt x="2917" y="24194"/>
                    <a:pt x="2834" y="24539"/>
                  </a:cubicBezTo>
                  <a:cubicBezTo>
                    <a:pt x="2763" y="24766"/>
                    <a:pt x="2941" y="24968"/>
                    <a:pt x="2977" y="25194"/>
                  </a:cubicBezTo>
                  <a:cubicBezTo>
                    <a:pt x="2858" y="25361"/>
                    <a:pt x="2703" y="25492"/>
                    <a:pt x="2620" y="25682"/>
                  </a:cubicBezTo>
                  <a:cubicBezTo>
                    <a:pt x="2525" y="26028"/>
                    <a:pt x="2596" y="26432"/>
                    <a:pt x="2858" y="26694"/>
                  </a:cubicBezTo>
                  <a:cubicBezTo>
                    <a:pt x="2977" y="26671"/>
                    <a:pt x="3084" y="26635"/>
                    <a:pt x="3203" y="26611"/>
                  </a:cubicBezTo>
                  <a:lnTo>
                    <a:pt x="3203" y="26611"/>
                  </a:lnTo>
                  <a:cubicBezTo>
                    <a:pt x="3156" y="26706"/>
                    <a:pt x="3120" y="26813"/>
                    <a:pt x="3037" y="26921"/>
                  </a:cubicBezTo>
                  <a:cubicBezTo>
                    <a:pt x="3736" y="27058"/>
                    <a:pt x="4438" y="27108"/>
                    <a:pt x="5140" y="27108"/>
                  </a:cubicBezTo>
                  <a:cubicBezTo>
                    <a:pt x="6507" y="27108"/>
                    <a:pt x="7875" y="26920"/>
                    <a:pt x="9228" y="26825"/>
                  </a:cubicBezTo>
                  <a:cubicBezTo>
                    <a:pt x="11252" y="26694"/>
                    <a:pt x="13276" y="26504"/>
                    <a:pt x="15288" y="26313"/>
                  </a:cubicBezTo>
                  <a:cubicBezTo>
                    <a:pt x="17110" y="26099"/>
                    <a:pt x="18967" y="25932"/>
                    <a:pt x="20717" y="25397"/>
                  </a:cubicBezTo>
                  <a:cubicBezTo>
                    <a:pt x="21003" y="25313"/>
                    <a:pt x="21277" y="25194"/>
                    <a:pt x="21575" y="25123"/>
                  </a:cubicBezTo>
                  <a:lnTo>
                    <a:pt x="21575" y="25123"/>
                  </a:lnTo>
                  <a:cubicBezTo>
                    <a:pt x="21520" y="25127"/>
                    <a:pt x="21455" y="25136"/>
                    <a:pt x="21399" y="25136"/>
                  </a:cubicBezTo>
                  <a:cubicBezTo>
                    <a:pt x="21298" y="25136"/>
                    <a:pt x="21228" y="25107"/>
                    <a:pt x="21313" y="24968"/>
                  </a:cubicBezTo>
                  <a:cubicBezTo>
                    <a:pt x="21551" y="24896"/>
                    <a:pt x="21848" y="24837"/>
                    <a:pt x="21967" y="24587"/>
                  </a:cubicBezTo>
                  <a:cubicBezTo>
                    <a:pt x="22087" y="24432"/>
                    <a:pt x="22051" y="24242"/>
                    <a:pt x="22003" y="24075"/>
                  </a:cubicBezTo>
                  <a:cubicBezTo>
                    <a:pt x="21825" y="24051"/>
                    <a:pt x="21646" y="24004"/>
                    <a:pt x="21479" y="23956"/>
                  </a:cubicBezTo>
                  <a:cubicBezTo>
                    <a:pt x="21694" y="23599"/>
                    <a:pt x="22003" y="23277"/>
                    <a:pt x="21944" y="22837"/>
                  </a:cubicBezTo>
                  <a:cubicBezTo>
                    <a:pt x="21967" y="22456"/>
                    <a:pt x="21610" y="22218"/>
                    <a:pt x="21372" y="21968"/>
                  </a:cubicBezTo>
                  <a:cubicBezTo>
                    <a:pt x="21658" y="21575"/>
                    <a:pt x="22027" y="21253"/>
                    <a:pt x="22170" y="20789"/>
                  </a:cubicBezTo>
                  <a:cubicBezTo>
                    <a:pt x="22253" y="20491"/>
                    <a:pt x="22301" y="20158"/>
                    <a:pt x="22146" y="19884"/>
                  </a:cubicBezTo>
                  <a:cubicBezTo>
                    <a:pt x="22015" y="19646"/>
                    <a:pt x="21729" y="19563"/>
                    <a:pt x="21527" y="19432"/>
                  </a:cubicBezTo>
                  <a:cubicBezTo>
                    <a:pt x="21467" y="19253"/>
                    <a:pt x="21646" y="19122"/>
                    <a:pt x="21717" y="18967"/>
                  </a:cubicBezTo>
                  <a:cubicBezTo>
                    <a:pt x="21908" y="18705"/>
                    <a:pt x="21837" y="18300"/>
                    <a:pt x="21586" y="18074"/>
                  </a:cubicBezTo>
                  <a:cubicBezTo>
                    <a:pt x="21467" y="17955"/>
                    <a:pt x="21313" y="17872"/>
                    <a:pt x="21217" y="17753"/>
                  </a:cubicBezTo>
                  <a:cubicBezTo>
                    <a:pt x="21217" y="17562"/>
                    <a:pt x="21396" y="17419"/>
                    <a:pt x="21479" y="17265"/>
                  </a:cubicBezTo>
                  <a:cubicBezTo>
                    <a:pt x="21789" y="16860"/>
                    <a:pt x="21717" y="16336"/>
                    <a:pt x="21610" y="15872"/>
                  </a:cubicBezTo>
                  <a:cubicBezTo>
                    <a:pt x="21551" y="15598"/>
                    <a:pt x="21336" y="15372"/>
                    <a:pt x="21134" y="15157"/>
                  </a:cubicBezTo>
                  <a:cubicBezTo>
                    <a:pt x="21539" y="14645"/>
                    <a:pt x="21765" y="13943"/>
                    <a:pt x="21491" y="13312"/>
                  </a:cubicBezTo>
                  <a:cubicBezTo>
                    <a:pt x="21408" y="13014"/>
                    <a:pt x="21122" y="12835"/>
                    <a:pt x="20920" y="12621"/>
                  </a:cubicBezTo>
                  <a:cubicBezTo>
                    <a:pt x="21479" y="11931"/>
                    <a:pt x="21610" y="10978"/>
                    <a:pt x="21229" y="10204"/>
                  </a:cubicBezTo>
                  <a:cubicBezTo>
                    <a:pt x="21122" y="9895"/>
                    <a:pt x="20860" y="9680"/>
                    <a:pt x="20598" y="9502"/>
                  </a:cubicBezTo>
                  <a:cubicBezTo>
                    <a:pt x="20622" y="9323"/>
                    <a:pt x="20765" y="9192"/>
                    <a:pt x="20860" y="9049"/>
                  </a:cubicBezTo>
                  <a:cubicBezTo>
                    <a:pt x="21217" y="8549"/>
                    <a:pt x="21289" y="7894"/>
                    <a:pt x="21063" y="7347"/>
                  </a:cubicBezTo>
                  <a:cubicBezTo>
                    <a:pt x="20991" y="7121"/>
                    <a:pt x="20789" y="7001"/>
                    <a:pt x="20598" y="6882"/>
                  </a:cubicBezTo>
                  <a:cubicBezTo>
                    <a:pt x="20777" y="6549"/>
                    <a:pt x="20991" y="6216"/>
                    <a:pt x="21063" y="5847"/>
                  </a:cubicBezTo>
                  <a:cubicBezTo>
                    <a:pt x="21170" y="5382"/>
                    <a:pt x="21170" y="4846"/>
                    <a:pt x="20813" y="4477"/>
                  </a:cubicBezTo>
                  <a:cubicBezTo>
                    <a:pt x="20682" y="4477"/>
                    <a:pt x="20551" y="4465"/>
                    <a:pt x="20420" y="4465"/>
                  </a:cubicBezTo>
                  <a:cubicBezTo>
                    <a:pt x="20586" y="4120"/>
                    <a:pt x="20991" y="3942"/>
                    <a:pt x="21170" y="3596"/>
                  </a:cubicBezTo>
                  <a:cubicBezTo>
                    <a:pt x="21420" y="3132"/>
                    <a:pt x="21277" y="2596"/>
                    <a:pt x="21110" y="2144"/>
                  </a:cubicBezTo>
                  <a:cubicBezTo>
                    <a:pt x="21003" y="1929"/>
                    <a:pt x="20932" y="1644"/>
                    <a:pt x="20682" y="1572"/>
                  </a:cubicBezTo>
                  <a:cubicBezTo>
                    <a:pt x="20146" y="1608"/>
                    <a:pt x="19622" y="1739"/>
                    <a:pt x="19098" y="1775"/>
                  </a:cubicBezTo>
                  <a:cubicBezTo>
                    <a:pt x="19086" y="2251"/>
                    <a:pt x="18991" y="2751"/>
                    <a:pt x="18812" y="3191"/>
                  </a:cubicBezTo>
                  <a:cubicBezTo>
                    <a:pt x="18741" y="3370"/>
                    <a:pt x="18622" y="3561"/>
                    <a:pt x="18431" y="3644"/>
                  </a:cubicBezTo>
                  <a:cubicBezTo>
                    <a:pt x="18086" y="3787"/>
                    <a:pt x="17681" y="3834"/>
                    <a:pt x="17312" y="3882"/>
                  </a:cubicBezTo>
                  <a:cubicBezTo>
                    <a:pt x="17174" y="3887"/>
                    <a:pt x="17035" y="3890"/>
                    <a:pt x="16896" y="3890"/>
                  </a:cubicBezTo>
                  <a:cubicBezTo>
                    <a:pt x="16377" y="3890"/>
                    <a:pt x="15855" y="3849"/>
                    <a:pt x="15348" y="3727"/>
                  </a:cubicBezTo>
                  <a:lnTo>
                    <a:pt x="15348" y="3727"/>
                  </a:lnTo>
                  <a:cubicBezTo>
                    <a:pt x="15955" y="4584"/>
                    <a:pt x="15871" y="5787"/>
                    <a:pt x="15121" y="6525"/>
                  </a:cubicBezTo>
                  <a:cubicBezTo>
                    <a:pt x="14655" y="7026"/>
                    <a:pt x="13963" y="7301"/>
                    <a:pt x="13273" y="7301"/>
                  </a:cubicBezTo>
                  <a:cubicBezTo>
                    <a:pt x="13012" y="7301"/>
                    <a:pt x="12751" y="7262"/>
                    <a:pt x="12502" y="7180"/>
                  </a:cubicBezTo>
                  <a:cubicBezTo>
                    <a:pt x="11514" y="6882"/>
                    <a:pt x="10788" y="5930"/>
                    <a:pt x="10823" y="4954"/>
                  </a:cubicBezTo>
                  <a:cubicBezTo>
                    <a:pt x="10835" y="4156"/>
                    <a:pt x="11288" y="3358"/>
                    <a:pt x="12050" y="2989"/>
                  </a:cubicBezTo>
                  <a:lnTo>
                    <a:pt x="12050" y="2989"/>
                  </a:lnTo>
                  <a:cubicBezTo>
                    <a:pt x="11754" y="2998"/>
                    <a:pt x="11454" y="3012"/>
                    <a:pt x="11155" y="3012"/>
                  </a:cubicBezTo>
                  <a:cubicBezTo>
                    <a:pt x="10696" y="3012"/>
                    <a:pt x="10239" y="2981"/>
                    <a:pt x="9799" y="2858"/>
                  </a:cubicBezTo>
                  <a:cubicBezTo>
                    <a:pt x="9525" y="2775"/>
                    <a:pt x="9252" y="2668"/>
                    <a:pt x="9073" y="2465"/>
                  </a:cubicBezTo>
                  <a:cubicBezTo>
                    <a:pt x="8906" y="2287"/>
                    <a:pt x="8871" y="2037"/>
                    <a:pt x="8871" y="1810"/>
                  </a:cubicBezTo>
                  <a:cubicBezTo>
                    <a:pt x="8871" y="1382"/>
                    <a:pt x="8894" y="953"/>
                    <a:pt x="8906" y="536"/>
                  </a:cubicBezTo>
                  <a:cubicBezTo>
                    <a:pt x="8632" y="370"/>
                    <a:pt x="8382" y="191"/>
                    <a:pt x="8144" y="1"/>
                  </a:cubicBezTo>
                  <a:close/>
                </a:path>
              </a:pathLst>
            </a:custGeom>
            <a:solidFill>
              <a:srgbClr val="BFE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9"/>
            <p:cNvSpPr/>
            <p:nvPr/>
          </p:nvSpPr>
          <p:spPr>
            <a:xfrm>
              <a:off x="13073322" y="2053567"/>
              <a:ext cx="66219" cy="60466"/>
            </a:xfrm>
            <a:custGeom>
              <a:rect b="b" l="l" r="r" t="t"/>
              <a:pathLst>
                <a:path extrusionOk="0" h="1871" w="2049">
                  <a:moveTo>
                    <a:pt x="608" y="1"/>
                  </a:moveTo>
                  <a:cubicBezTo>
                    <a:pt x="537" y="537"/>
                    <a:pt x="370" y="1072"/>
                    <a:pt x="1" y="1513"/>
                  </a:cubicBezTo>
                  <a:cubicBezTo>
                    <a:pt x="201" y="1466"/>
                    <a:pt x="405" y="1442"/>
                    <a:pt x="608" y="1442"/>
                  </a:cubicBezTo>
                  <a:cubicBezTo>
                    <a:pt x="1118" y="1442"/>
                    <a:pt x="1623" y="1589"/>
                    <a:pt x="2049" y="1870"/>
                  </a:cubicBezTo>
                  <a:cubicBezTo>
                    <a:pt x="1930" y="1311"/>
                    <a:pt x="1965" y="751"/>
                    <a:pt x="1906" y="180"/>
                  </a:cubicBezTo>
                  <a:cubicBezTo>
                    <a:pt x="1477" y="156"/>
                    <a:pt x="1037" y="84"/>
                    <a:pt x="608" y="1"/>
                  </a:cubicBezTo>
                  <a:close/>
                </a:path>
              </a:pathLst>
            </a:custGeom>
            <a:solidFill>
              <a:srgbClr val="BFE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9"/>
            <p:cNvSpPr/>
            <p:nvPr/>
          </p:nvSpPr>
          <p:spPr>
            <a:xfrm>
              <a:off x="12957881" y="1961783"/>
              <a:ext cx="131241" cy="143005"/>
            </a:xfrm>
            <a:custGeom>
              <a:rect b="b" l="l" r="r" t="t"/>
              <a:pathLst>
                <a:path extrusionOk="0" h="4425" w="4061">
                  <a:moveTo>
                    <a:pt x="1663" y="662"/>
                  </a:moveTo>
                  <a:cubicBezTo>
                    <a:pt x="2070" y="662"/>
                    <a:pt x="2473" y="738"/>
                    <a:pt x="2882" y="781"/>
                  </a:cubicBezTo>
                  <a:cubicBezTo>
                    <a:pt x="3120" y="805"/>
                    <a:pt x="3418" y="805"/>
                    <a:pt x="3537" y="1031"/>
                  </a:cubicBezTo>
                  <a:cubicBezTo>
                    <a:pt x="3644" y="1341"/>
                    <a:pt x="3597" y="1686"/>
                    <a:pt x="3573" y="2007"/>
                  </a:cubicBezTo>
                  <a:cubicBezTo>
                    <a:pt x="3537" y="2472"/>
                    <a:pt x="3513" y="2936"/>
                    <a:pt x="3323" y="3365"/>
                  </a:cubicBezTo>
                  <a:cubicBezTo>
                    <a:pt x="3204" y="3651"/>
                    <a:pt x="2906" y="3841"/>
                    <a:pt x="2573" y="3853"/>
                  </a:cubicBezTo>
                  <a:cubicBezTo>
                    <a:pt x="2468" y="3862"/>
                    <a:pt x="2362" y="3867"/>
                    <a:pt x="2256" y="3867"/>
                  </a:cubicBezTo>
                  <a:cubicBezTo>
                    <a:pt x="1833" y="3867"/>
                    <a:pt x="1406" y="3791"/>
                    <a:pt x="1025" y="3639"/>
                  </a:cubicBezTo>
                  <a:cubicBezTo>
                    <a:pt x="596" y="3460"/>
                    <a:pt x="465" y="2984"/>
                    <a:pt x="430" y="2579"/>
                  </a:cubicBezTo>
                  <a:cubicBezTo>
                    <a:pt x="406" y="2127"/>
                    <a:pt x="418" y="1674"/>
                    <a:pt x="537" y="1222"/>
                  </a:cubicBezTo>
                  <a:cubicBezTo>
                    <a:pt x="620" y="936"/>
                    <a:pt x="918" y="757"/>
                    <a:pt x="1215" y="698"/>
                  </a:cubicBezTo>
                  <a:cubicBezTo>
                    <a:pt x="1365" y="672"/>
                    <a:pt x="1515" y="662"/>
                    <a:pt x="1663" y="662"/>
                  </a:cubicBezTo>
                  <a:close/>
                  <a:moveTo>
                    <a:pt x="1016" y="1"/>
                  </a:moveTo>
                  <a:cubicBezTo>
                    <a:pt x="936" y="1"/>
                    <a:pt x="855" y="3"/>
                    <a:pt x="775" y="7"/>
                  </a:cubicBezTo>
                  <a:cubicBezTo>
                    <a:pt x="489" y="19"/>
                    <a:pt x="358" y="305"/>
                    <a:pt x="299" y="519"/>
                  </a:cubicBezTo>
                  <a:cubicBezTo>
                    <a:pt x="25" y="1460"/>
                    <a:pt x="1" y="2448"/>
                    <a:pt x="13" y="3412"/>
                  </a:cubicBezTo>
                  <a:cubicBezTo>
                    <a:pt x="1" y="3651"/>
                    <a:pt x="60" y="3936"/>
                    <a:pt x="299" y="4067"/>
                  </a:cubicBezTo>
                  <a:cubicBezTo>
                    <a:pt x="834" y="4377"/>
                    <a:pt x="1489" y="4413"/>
                    <a:pt x="2096" y="4413"/>
                  </a:cubicBezTo>
                  <a:cubicBezTo>
                    <a:pt x="2466" y="4389"/>
                    <a:pt x="2870" y="4424"/>
                    <a:pt x="3228" y="4305"/>
                  </a:cubicBezTo>
                  <a:cubicBezTo>
                    <a:pt x="3478" y="4210"/>
                    <a:pt x="3585" y="3972"/>
                    <a:pt x="3704" y="3770"/>
                  </a:cubicBezTo>
                  <a:cubicBezTo>
                    <a:pt x="4013" y="3079"/>
                    <a:pt x="4013" y="2305"/>
                    <a:pt x="4037" y="1579"/>
                  </a:cubicBezTo>
                  <a:cubicBezTo>
                    <a:pt x="4037" y="1210"/>
                    <a:pt x="4061" y="841"/>
                    <a:pt x="3918" y="483"/>
                  </a:cubicBezTo>
                  <a:cubicBezTo>
                    <a:pt x="3573" y="245"/>
                    <a:pt x="3120" y="281"/>
                    <a:pt x="2727" y="210"/>
                  </a:cubicBezTo>
                  <a:cubicBezTo>
                    <a:pt x="2164" y="105"/>
                    <a:pt x="1590" y="1"/>
                    <a:pt x="1016" y="1"/>
                  </a:cubicBezTo>
                  <a:close/>
                </a:path>
              </a:pathLst>
            </a:custGeom>
            <a:solidFill>
              <a:srgbClr val="F1F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9"/>
            <p:cNvSpPr/>
            <p:nvPr/>
          </p:nvSpPr>
          <p:spPr>
            <a:xfrm>
              <a:off x="13139510" y="1982628"/>
              <a:ext cx="137414" cy="150115"/>
            </a:xfrm>
            <a:custGeom>
              <a:rect b="b" l="l" r="r" t="t"/>
              <a:pathLst>
                <a:path extrusionOk="0" h="4645" w="4252">
                  <a:moveTo>
                    <a:pt x="1494" y="488"/>
                  </a:moveTo>
                  <a:cubicBezTo>
                    <a:pt x="1555" y="488"/>
                    <a:pt x="1613" y="490"/>
                    <a:pt x="1668" y="493"/>
                  </a:cubicBezTo>
                  <a:cubicBezTo>
                    <a:pt x="2263" y="553"/>
                    <a:pt x="2846" y="577"/>
                    <a:pt x="3430" y="696"/>
                  </a:cubicBezTo>
                  <a:cubicBezTo>
                    <a:pt x="3608" y="1101"/>
                    <a:pt x="3656" y="1541"/>
                    <a:pt x="3692" y="1982"/>
                  </a:cubicBezTo>
                  <a:cubicBezTo>
                    <a:pt x="3751" y="2470"/>
                    <a:pt x="3727" y="2970"/>
                    <a:pt x="3573" y="3446"/>
                  </a:cubicBezTo>
                  <a:cubicBezTo>
                    <a:pt x="3501" y="3684"/>
                    <a:pt x="3263" y="3899"/>
                    <a:pt x="3001" y="3946"/>
                  </a:cubicBezTo>
                  <a:cubicBezTo>
                    <a:pt x="2430" y="4041"/>
                    <a:pt x="1870" y="4077"/>
                    <a:pt x="1287" y="4077"/>
                  </a:cubicBezTo>
                  <a:cubicBezTo>
                    <a:pt x="1013" y="4065"/>
                    <a:pt x="656" y="3970"/>
                    <a:pt x="572" y="3684"/>
                  </a:cubicBezTo>
                  <a:cubicBezTo>
                    <a:pt x="441" y="3267"/>
                    <a:pt x="501" y="2839"/>
                    <a:pt x="465" y="2410"/>
                  </a:cubicBezTo>
                  <a:cubicBezTo>
                    <a:pt x="453" y="1922"/>
                    <a:pt x="358" y="1410"/>
                    <a:pt x="525" y="934"/>
                  </a:cubicBezTo>
                  <a:cubicBezTo>
                    <a:pt x="678" y="566"/>
                    <a:pt x="1128" y="488"/>
                    <a:pt x="1494" y="488"/>
                  </a:cubicBezTo>
                  <a:close/>
                  <a:moveTo>
                    <a:pt x="2616" y="0"/>
                  </a:moveTo>
                  <a:cubicBezTo>
                    <a:pt x="2506" y="0"/>
                    <a:pt x="2396" y="8"/>
                    <a:pt x="2287" y="29"/>
                  </a:cubicBezTo>
                  <a:cubicBezTo>
                    <a:pt x="2115" y="68"/>
                    <a:pt x="1940" y="78"/>
                    <a:pt x="1764" y="78"/>
                  </a:cubicBezTo>
                  <a:cubicBezTo>
                    <a:pt x="1549" y="78"/>
                    <a:pt x="1332" y="62"/>
                    <a:pt x="1118" y="62"/>
                  </a:cubicBezTo>
                  <a:cubicBezTo>
                    <a:pt x="865" y="62"/>
                    <a:pt x="617" y="85"/>
                    <a:pt x="382" y="184"/>
                  </a:cubicBezTo>
                  <a:cubicBezTo>
                    <a:pt x="108" y="398"/>
                    <a:pt x="132" y="767"/>
                    <a:pt x="96" y="1065"/>
                  </a:cubicBezTo>
                  <a:cubicBezTo>
                    <a:pt x="1" y="1720"/>
                    <a:pt x="120" y="2375"/>
                    <a:pt x="132" y="3041"/>
                  </a:cubicBezTo>
                  <a:cubicBezTo>
                    <a:pt x="179" y="3434"/>
                    <a:pt x="132" y="3851"/>
                    <a:pt x="322" y="4208"/>
                  </a:cubicBezTo>
                  <a:cubicBezTo>
                    <a:pt x="513" y="4541"/>
                    <a:pt x="977" y="4541"/>
                    <a:pt x="1310" y="4601"/>
                  </a:cubicBezTo>
                  <a:cubicBezTo>
                    <a:pt x="1611" y="4624"/>
                    <a:pt x="1915" y="4644"/>
                    <a:pt x="2219" y="4644"/>
                  </a:cubicBezTo>
                  <a:cubicBezTo>
                    <a:pt x="2685" y="4644"/>
                    <a:pt x="3149" y="4598"/>
                    <a:pt x="3596" y="4446"/>
                  </a:cubicBezTo>
                  <a:cubicBezTo>
                    <a:pt x="3834" y="4375"/>
                    <a:pt x="3918" y="4137"/>
                    <a:pt x="3989" y="3922"/>
                  </a:cubicBezTo>
                  <a:cubicBezTo>
                    <a:pt x="4168" y="3375"/>
                    <a:pt x="4251" y="2815"/>
                    <a:pt x="4215" y="2244"/>
                  </a:cubicBezTo>
                  <a:cubicBezTo>
                    <a:pt x="4156" y="1684"/>
                    <a:pt x="4168" y="1089"/>
                    <a:pt x="3977" y="529"/>
                  </a:cubicBezTo>
                  <a:cubicBezTo>
                    <a:pt x="3858" y="231"/>
                    <a:pt x="3537" y="89"/>
                    <a:pt x="3215" y="41"/>
                  </a:cubicBezTo>
                  <a:cubicBezTo>
                    <a:pt x="3016" y="26"/>
                    <a:pt x="2816" y="0"/>
                    <a:pt x="2616" y="0"/>
                  </a:cubicBezTo>
                  <a:close/>
                </a:path>
              </a:pathLst>
            </a:custGeom>
            <a:solidFill>
              <a:srgbClr val="F1F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9"/>
            <p:cNvSpPr/>
            <p:nvPr/>
          </p:nvSpPr>
          <p:spPr>
            <a:xfrm>
              <a:off x="12919810" y="1985860"/>
              <a:ext cx="34257" cy="36583"/>
            </a:xfrm>
            <a:custGeom>
              <a:rect b="b" l="l" r="r" t="t"/>
              <a:pathLst>
                <a:path extrusionOk="0" h="1132" w="1060">
                  <a:moveTo>
                    <a:pt x="155" y="0"/>
                  </a:moveTo>
                  <a:cubicBezTo>
                    <a:pt x="60" y="155"/>
                    <a:pt x="36" y="310"/>
                    <a:pt x="0" y="477"/>
                  </a:cubicBezTo>
                  <a:cubicBezTo>
                    <a:pt x="369" y="667"/>
                    <a:pt x="655" y="953"/>
                    <a:pt x="1024" y="1132"/>
                  </a:cubicBezTo>
                  <a:cubicBezTo>
                    <a:pt x="1024" y="953"/>
                    <a:pt x="1048" y="774"/>
                    <a:pt x="1060" y="596"/>
                  </a:cubicBezTo>
                  <a:cubicBezTo>
                    <a:pt x="750" y="417"/>
                    <a:pt x="465" y="179"/>
                    <a:pt x="155" y="0"/>
                  </a:cubicBezTo>
                  <a:close/>
                </a:path>
              </a:pathLst>
            </a:custGeom>
            <a:solidFill>
              <a:srgbClr val="F1F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9"/>
            <p:cNvSpPr/>
            <p:nvPr/>
          </p:nvSpPr>
          <p:spPr>
            <a:xfrm>
              <a:off x="13094103" y="2032043"/>
              <a:ext cx="42756" cy="20037"/>
            </a:xfrm>
            <a:custGeom>
              <a:rect b="b" l="l" r="r" t="t"/>
              <a:pathLst>
                <a:path extrusionOk="0" h="620" w="1323">
                  <a:moveTo>
                    <a:pt x="25" y="0"/>
                  </a:moveTo>
                  <a:cubicBezTo>
                    <a:pt x="13" y="155"/>
                    <a:pt x="13" y="310"/>
                    <a:pt x="1" y="465"/>
                  </a:cubicBezTo>
                  <a:cubicBezTo>
                    <a:pt x="406" y="536"/>
                    <a:pt x="834" y="607"/>
                    <a:pt x="1263" y="619"/>
                  </a:cubicBezTo>
                  <a:cubicBezTo>
                    <a:pt x="1227" y="465"/>
                    <a:pt x="1322" y="250"/>
                    <a:pt x="1191" y="131"/>
                  </a:cubicBezTo>
                  <a:lnTo>
                    <a:pt x="25" y="0"/>
                  </a:lnTo>
                  <a:close/>
                </a:path>
              </a:pathLst>
            </a:custGeom>
            <a:solidFill>
              <a:srgbClr val="F1F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9"/>
            <p:cNvSpPr/>
            <p:nvPr/>
          </p:nvSpPr>
          <p:spPr>
            <a:xfrm>
              <a:off x="13281516" y="2037020"/>
              <a:ext cx="60822" cy="27761"/>
            </a:xfrm>
            <a:custGeom>
              <a:rect b="b" l="l" r="r" t="t"/>
              <a:pathLst>
                <a:path extrusionOk="0" h="859" w="1882">
                  <a:moveTo>
                    <a:pt x="1881" y="1"/>
                  </a:moveTo>
                  <a:lnTo>
                    <a:pt x="1881" y="1"/>
                  </a:lnTo>
                  <a:cubicBezTo>
                    <a:pt x="1697" y="21"/>
                    <a:pt x="1530" y="77"/>
                    <a:pt x="1351" y="77"/>
                  </a:cubicBezTo>
                  <a:cubicBezTo>
                    <a:pt x="1322" y="77"/>
                    <a:pt x="1292" y="76"/>
                    <a:pt x="1262" y="72"/>
                  </a:cubicBezTo>
                  <a:cubicBezTo>
                    <a:pt x="1187" y="62"/>
                    <a:pt x="1112" y="57"/>
                    <a:pt x="1037" y="57"/>
                  </a:cubicBezTo>
                  <a:cubicBezTo>
                    <a:pt x="692" y="57"/>
                    <a:pt x="342" y="152"/>
                    <a:pt x="0" y="191"/>
                  </a:cubicBezTo>
                  <a:cubicBezTo>
                    <a:pt x="0" y="418"/>
                    <a:pt x="12" y="632"/>
                    <a:pt x="36" y="858"/>
                  </a:cubicBezTo>
                  <a:cubicBezTo>
                    <a:pt x="393" y="811"/>
                    <a:pt x="750" y="739"/>
                    <a:pt x="1119" y="692"/>
                  </a:cubicBezTo>
                  <a:cubicBezTo>
                    <a:pt x="1524" y="680"/>
                    <a:pt x="1703" y="275"/>
                    <a:pt x="1881" y="1"/>
                  </a:cubicBezTo>
                  <a:close/>
                </a:path>
              </a:pathLst>
            </a:custGeom>
            <a:solidFill>
              <a:srgbClr val="F1F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9"/>
            <p:cNvSpPr/>
            <p:nvPr/>
          </p:nvSpPr>
          <p:spPr>
            <a:xfrm>
              <a:off x="12660456" y="1809208"/>
              <a:ext cx="736484" cy="1076140"/>
            </a:xfrm>
            <a:custGeom>
              <a:rect b="b" l="l" r="r" t="t"/>
              <a:pathLst>
                <a:path extrusionOk="0" h="33299" w="22789">
                  <a:moveTo>
                    <a:pt x="8192" y="5574"/>
                  </a:moveTo>
                  <a:cubicBezTo>
                    <a:pt x="8490" y="5716"/>
                    <a:pt x="8740" y="5931"/>
                    <a:pt x="9025" y="6109"/>
                  </a:cubicBezTo>
                  <a:cubicBezTo>
                    <a:pt x="9013" y="6240"/>
                    <a:pt x="9013" y="6371"/>
                    <a:pt x="8990" y="6526"/>
                  </a:cubicBezTo>
                  <a:cubicBezTo>
                    <a:pt x="8680" y="6347"/>
                    <a:pt x="8418" y="6097"/>
                    <a:pt x="8085" y="5931"/>
                  </a:cubicBezTo>
                  <a:cubicBezTo>
                    <a:pt x="8097" y="5812"/>
                    <a:pt x="8144" y="5681"/>
                    <a:pt x="8192" y="5574"/>
                  </a:cubicBezTo>
                  <a:close/>
                  <a:moveTo>
                    <a:pt x="9664" y="280"/>
                  </a:moveTo>
                  <a:cubicBezTo>
                    <a:pt x="9804" y="280"/>
                    <a:pt x="9951" y="316"/>
                    <a:pt x="10061" y="359"/>
                  </a:cubicBezTo>
                  <a:cubicBezTo>
                    <a:pt x="10395" y="478"/>
                    <a:pt x="10704" y="704"/>
                    <a:pt x="10954" y="930"/>
                  </a:cubicBezTo>
                  <a:cubicBezTo>
                    <a:pt x="11418" y="1359"/>
                    <a:pt x="11633" y="1966"/>
                    <a:pt x="12026" y="2442"/>
                  </a:cubicBezTo>
                  <a:cubicBezTo>
                    <a:pt x="12035" y="2456"/>
                    <a:pt x="12046" y="2461"/>
                    <a:pt x="12058" y="2461"/>
                  </a:cubicBezTo>
                  <a:cubicBezTo>
                    <a:pt x="12076" y="2461"/>
                    <a:pt x="12095" y="2449"/>
                    <a:pt x="12109" y="2442"/>
                  </a:cubicBezTo>
                  <a:cubicBezTo>
                    <a:pt x="12466" y="2156"/>
                    <a:pt x="12859" y="1847"/>
                    <a:pt x="13359" y="1847"/>
                  </a:cubicBezTo>
                  <a:cubicBezTo>
                    <a:pt x="13609" y="1847"/>
                    <a:pt x="13800" y="1966"/>
                    <a:pt x="14026" y="2073"/>
                  </a:cubicBezTo>
                  <a:cubicBezTo>
                    <a:pt x="14097" y="2106"/>
                    <a:pt x="14147" y="2122"/>
                    <a:pt x="14192" y="2122"/>
                  </a:cubicBezTo>
                  <a:cubicBezTo>
                    <a:pt x="14259" y="2122"/>
                    <a:pt x="14314" y="2085"/>
                    <a:pt x="14407" y="2014"/>
                  </a:cubicBezTo>
                  <a:cubicBezTo>
                    <a:pt x="14562" y="1906"/>
                    <a:pt x="14693" y="1775"/>
                    <a:pt x="14883" y="1775"/>
                  </a:cubicBezTo>
                  <a:cubicBezTo>
                    <a:pt x="15145" y="1775"/>
                    <a:pt x="15359" y="1954"/>
                    <a:pt x="15574" y="2073"/>
                  </a:cubicBezTo>
                  <a:cubicBezTo>
                    <a:pt x="15616" y="2094"/>
                    <a:pt x="15678" y="2135"/>
                    <a:pt x="15733" y="2135"/>
                  </a:cubicBezTo>
                  <a:cubicBezTo>
                    <a:pt x="15739" y="2135"/>
                    <a:pt x="15746" y="2134"/>
                    <a:pt x="15752" y="2133"/>
                  </a:cubicBezTo>
                  <a:cubicBezTo>
                    <a:pt x="15812" y="2133"/>
                    <a:pt x="15895" y="2049"/>
                    <a:pt x="15955" y="2002"/>
                  </a:cubicBezTo>
                  <a:cubicBezTo>
                    <a:pt x="16109" y="1904"/>
                    <a:pt x="16275" y="1829"/>
                    <a:pt x="16448" y="1829"/>
                  </a:cubicBezTo>
                  <a:cubicBezTo>
                    <a:pt x="16528" y="1829"/>
                    <a:pt x="16610" y="1845"/>
                    <a:pt x="16693" y="1883"/>
                  </a:cubicBezTo>
                  <a:cubicBezTo>
                    <a:pt x="16848" y="1954"/>
                    <a:pt x="16967" y="2097"/>
                    <a:pt x="17074" y="2240"/>
                  </a:cubicBezTo>
                  <a:cubicBezTo>
                    <a:pt x="17181" y="2371"/>
                    <a:pt x="17241" y="2490"/>
                    <a:pt x="17419" y="2490"/>
                  </a:cubicBezTo>
                  <a:cubicBezTo>
                    <a:pt x="17550" y="2490"/>
                    <a:pt x="17705" y="2478"/>
                    <a:pt x="17800" y="2395"/>
                  </a:cubicBezTo>
                  <a:cubicBezTo>
                    <a:pt x="17955" y="2299"/>
                    <a:pt x="18062" y="2085"/>
                    <a:pt x="18181" y="1942"/>
                  </a:cubicBezTo>
                  <a:cubicBezTo>
                    <a:pt x="18455" y="1597"/>
                    <a:pt x="18788" y="1287"/>
                    <a:pt x="19158" y="1013"/>
                  </a:cubicBezTo>
                  <a:cubicBezTo>
                    <a:pt x="19336" y="883"/>
                    <a:pt x="19527" y="763"/>
                    <a:pt x="19729" y="656"/>
                  </a:cubicBezTo>
                  <a:cubicBezTo>
                    <a:pt x="19836" y="599"/>
                    <a:pt x="20005" y="502"/>
                    <a:pt x="20158" y="502"/>
                  </a:cubicBezTo>
                  <a:cubicBezTo>
                    <a:pt x="20227" y="502"/>
                    <a:pt x="20293" y="521"/>
                    <a:pt x="20348" y="573"/>
                  </a:cubicBezTo>
                  <a:cubicBezTo>
                    <a:pt x="20539" y="752"/>
                    <a:pt x="20622" y="1097"/>
                    <a:pt x="20634" y="1335"/>
                  </a:cubicBezTo>
                  <a:cubicBezTo>
                    <a:pt x="20646" y="1561"/>
                    <a:pt x="20646" y="1799"/>
                    <a:pt x="20634" y="2049"/>
                  </a:cubicBezTo>
                  <a:cubicBezTo>
                    <a:pt x="20622" y="2645"/>
                    <a:pt x="20539" y="3264"/>
                    <a:pt x="20396" y="3847"/>
                  </a:cubicBezTo>
                  <a:cubicBezTo>
                    <a:pt x="20396" y="3871"/>
                    <a:pt x="20408" y="3907"/>
                    <a:pt x="20443" y="3919"/>
                  </a:cubicBezTo>
                  <a:cubicBezTo>
                    <a:pt x="20765" y="4026"/>
                    <a:pt x="20955" y="4442"/>
                    <a:pt x="20932" y="4788"/>
                  </a:cubicBezTo>
                  <a:cubicBezTo>
                    <a:pt x="20896" y="5181"/>
                    <a:pt x="20586" y="5514"/>
                    <a:pt x="20348" y="5812"/>
                  </a:cubicBezTo>
                  <a:cubicBezTo>
                    <a:pt x="20312" y="5836"/>
                    <a:pt x="20336" y="5871"/>
                    <a:pt x="20360" y="5895"/>
                  </a:cubicBezTo>
                  <a:cubicBezTo>
                    <a:pt x="20515" y="6014"/>
                    <a:pt x="20693" y="6097"/>
                    <a:pt x="20813" y="6276"/>
                  </a:cubicBezTo>
                  <a:cubicBezTo>
                    <a:pt x="20896" y="6407"/>
                    <a:pt x="20943" y="6550"/>
                    <a:pt x="20991" y="6705"/>
                  </a:cubicBezTo>
                  <a:cubicBezTo>
                    <a:pt x="20420" y="6824"/>
                    <a:pt x="19848" y="6848"/>
                    <a:pt x="19277" y="6943"/>
                  </a:cubicBezTo>
                  <a:cubicBezTo>
                    <a:pt x="19229" y="6467"/>
                    <a:pt x="19217" y="5859"/>
                    <a:pt x="18872" y="5502"/>
                  </a:cubicBezTo>
                  <a:cubicBezTo>
                    <a:pt x="18515" y="5121"/>
                    <a:pt x="17943" y="5097"/>
                    <a:pt x="17467" y="5085"/>
                  </a:cubicBezTo>
                  <a:cubicBezTo>
                    <a:pt x="17145" y="5085"/>
                    <a:pt x="16836" y="5157"/>
                    <a:pt x="16514" y="5157"/>
                  </a:cubicBezTo>
                  <a:cubicBezTo>
                    <a:pt x="16316" y="5157"/>
                    <a:pt x="16117" y="5141"/>
                    <a:pt x="15923" y="5141"/>
                  </a:cubicBezTo>
                  <a:cubicBezTo>
                    <a:pt x="15825" y="5141"/>
                    <a:pt x="15729" y="5145"/>
                    <a:pt x="15633" y="5157"/>
                  </a:cubicBezTo>
                  <a:cubicBezTo>
                    <a:pt x="15407" y="5181"/>
                    <a:pt x="15145" y="5228"/>
                    <a:pt x="14978" y="5383"/>
                  </a:cubicBezTo>
                  <a:cubicBezTo>
                    <a:pt x="14824" y="5514"/>
                    <a:pt x="14752" y="5705"/>
                    <a:pt x="14705" y="5919"/>
                  </a:cubicBezTo>
                  <a:lnTo>
                    <a:pt x="14669" y="6276"/>
                  </a:lnTo>
                  <a:cubicBezTo>
                    <a:pt x="14645" y="6336"/>
                    <a:pt x="14645" y="6395"/>
                    <a:pt x="14633" y="6455"/>
                  </a:cubicBezTo>
                  <a:cubicBezTo>
                    <a:pt x="14633" y="6502"/>
                    <a:pt x="14645" y="6586"/>
                    <a:pt x="14633" y="6645"/>
                  </a:cubicBezTo>
                  <a:cubicBezTo>
                    <a:pt x="14608" y="6720"/>
                    <a:pt x="14531" y="6743"/>
                    <a:pt x="14439" y="6743"/>
                  </a:cubicBezTo>
                  <a:cubicBezTo>
                    <a:pt x="14311" y="6743"/>
                    <a:pt x="14156" y="6700"/>
                    <a:pt x="14074" y="6693"/>
                  </a:cubicBezTo>
                  <a:cubicBezTo>
                    <a:pt x="13895" y="6657"/>
                    <a:pt x="13693" y="6645"/>
                    <a:pt x="13514" y="6633"/>
                  </a:cubicBezTo>
                  <a:cubicBezTo>
                    <a:pt x="13514" y="6276"/>
                    <a:pt x="13538" y="5919"/>
                    <a:pt x="13490" y="5562"/>
                  </a:cubicBezTo>
                  <a:cubicBezTo>
                    <a:pt x="13454" y="5300"/>
                    <a:pt x="13395" y="5097"/>
                    <a:pt x="13204" y="4931"/>
                  </a:cubicBezTo>
                  <a:cubicBezTo>
                    <a:pt x="12978" y="4752"/>
                    <a:pt x="12716" y="4740"/>
                    <a:pt x="12431" y="4704"/>
                  </a:cubicBezTo>
                  <a:cubicBezTo>
                    <a:pt x="12050" y="4669"/>
                    <a:pt x="11669" y="4609"/>
                    <a:pt x="11288" y="4550"/>
                  </a:cubicBezTo>
                  <a:cubicBezTo>
                    <a:pt x="10942" y="4490"/>
                    <a:pt x="10585" y="4442"/>
                    <a:pt x="10240" y="4442"/>
                  </a:cubicBezTo>
                  <a:cubicBezTo>
                    <a:pt x="9978" y="4442"/>
                    <a:pt x="9752" y="4454"/>
                    <a:pt x="9549" y="4633"/>
                  </a:cubicBezTo>
                  <a:cubicBezTo>
                    <a:pt x="9228" y="4919"/>
                    <a:pt x="9168" y="5359"/>
                    <a:pt x="9097" y="5752"/>
                  </a:cubicBezTo>
                  <a:cubicBezTo>
                    <a:pt x="8990" y="5681"/>
                    <a:pt x="8894" y="5621"/>
                    <a:pt x="8787" y="5538"/>
                  </a:cubicBezTo>
                  <a:cubicBezTo>
                    <a:pt x="8692" y="5478"/>
                    <a:pt x="8430" y="5347"/>
                    <a:pt x="8406" y="5228"/>
                  </a:cubicBezTo>
                  <a:cubicBezTo>
                    <a:pt x="8394" y="5121"/>
                    <a:pt x="8549" y="5026"/>
                    <a:pt x="8525" y="4907"/>
                  </a:cubicBezTo>
                  <a:cubicBezTo>
                    <a:pt x="8513" y="4812"/>
                    <a:pt x="8442" y="4740"/>
                    <a:pt x="8382" y="4669"/>
                  </a:cubicBezTo>
                  <a:cubicBezTo>
                    <a:pt x="8204" y="4442"/>
                    <a:pt x="8263" y="4145"/>
                    <a:pt x="8513" y="3978"/>
                  </a:cubicBezTo>
                  <a:cubicBezTo>
                    <a:pt x="8728" y="3847"/>
                    <a:pt x="8930" y="3835"/>
                    <a:pt x="9168" y="3835"/>
                  </a:cubicBezTo>
                  <a:cubicBezTo>
                    <a:pt x="9299" y="3835"/>
                    <a:pt x="9359" y="3752"/>
                    <a:pt x="9347" y="3621"/>
                  </a:cubicBezTo>
                  <a:cubicBezTo>
                    <a:pt x="9323" y="3299"/>
                    <a:pt x="9228" y="2966"/>
                    <a:pt x="9216" y="2645"/>
                  </a:cubicBezTo>
                  <a:cubicBezTo>
                    <a:pt x="9168" y="1990"/>
                    <a:pt x="9049" y="1311"/>
                    <a:pt x="9228" y="656"/>
                  </a:cubicBezTo>
                  <a:cubicBezTo>
                    <a:pt x="9275" y="525"/>
                    <a:pt x="9347" y="347"/>
                    <a:pt x="9502" y="299"/>
                  </a:cubicBezTo>
                  <a:cubicBezTo>
                    <a:pt x="9553" y="286"/>
                    <a:pt x="9608" y="280"/>
                    <a:pt x="9664" y="280"/>
                  </a:cubicBezTo>
                  <a:close/>
                  <a:moveTo>
                    <a:pt x="13502" y="6967"/>
                  </a:moveTo>
                  <a:cubicBezTo>
                    <a:pt x="13847" y="7002"/>
                    <a:pt x="14216" y="7050"/>
                    <a:pt x="14574" y="7086"/>
                  </a:cubicBezTo>
                  <a:cubicBezTo>
                    <a:pt x="14621" y="7145"/>
                    <a:pt x="14621" y="7217"/>
                    <a:pt x="14621" y="7300"/>
                  </a:cubicBezTo>
                  <a:lnTo>
                    <a:pt x="14621" y="7467"/>
                  </a:lnTo>
                  <a:cubicBezTo>
                    <a:pt x="14228" y="7443"/>
                    <a:pt x="13859" y="7371"/>
                    <a:pt x="13490" y="7312"/>
                  </a:cubicBezTo>
                  <a:cubicBezTo>
                    <a:pt x="13490" y="7193"/>
                    <a:pt x="13502" y="7086"/>
                    <a:pt x="13502" y="6967"/>
                  </a:cubicBezTo>
                  <a:close/>
                  <a:moveTo>
                    <a:pt x="21003" y="7133"/>
                  </a:moveTo>
                  <a:cubicBezTo>
                    <a:pt x="20884" y="7360"/>
                    <a:pt x="20753" y="7598"/>
                    <a:pt x="20503" y="7669"/>
                  </a:cubicBezTo>
                  <a:cubicBezTo>
                    <a:pt x="20420" y="7705"/>
                    <a:pt x="20348" y="7705"/>
                    <a:pt x="20277" y="7717"/>
                  </a:cubicBezTo>
                  <a:cubicBezTo>
                    <a:pt x="20158" y="7717"/>
                    <a:pt x="20051" y="7729"/>
                    <a:pt x="19943" y="7764"/>
                  </a:cubicBezTo>
                  <a:cubicBezTo>
                    <a:pt x="19741" y="7788"/>
                    <a:pt x="19515" y="7836"/>
                    <a:pt x="19312" y="7848"/>
                  </a:cubicBezTo>
                  <a:cubicBezTo>
                    <a:pt x="19289" y="7669"/>
                    <a:pt x="19289" y="7479"/>
                    <a:pt x="19277" y="7300"/>
                  </a:cubicBezTo>
                  <a:cubicBezTo>
                    <a:pt x="19574" y="7252"/>
                    <a:pt x="19884" y="7181"/>
                    <a:pt x="20181" y="7181"/>
                  </a:cubicBezTo>
                  <a:cubicBezTo>
                    <a:pt x="20315" y="7181"/>
                    <a:pt x="20441" y="7196"/>
                    <a:pt x="20565" y="7196"/>
                  </a:cubicBezTo>
                  <a:cubicBezTo>
                    <a:pt x="20596" y="7196"/>
                    <a:pt x="20627" y="7195"/>
                    <a:pt x="20658" y="7193"/>
                  </a:cubicBezTo>
                  <a:cubicBezTo>
                    <a:pt x="20777" y="7181"/>
                    <a:pt x="20884" y="7169"/>
                    <a:pt x="21003" y="7133"/>
                  </a:cubicBezTo>
                  <a:close/>
                  <a:moveTo>
                    <a:pt x="10158" y="4757"/>
                  </a:moveTo>
                  <a:cubicBezTo>
                    <a:pt x="10326" y="4757"/>
                    <a:pt x="10503" y="4786"/>
                    <a:pt x="10633" y="4800"/>
                  </a:cubicBezTo>
                  <a:cubicBezTo>
                    <a:pt x="11109" y="4847"/>
                    <a:pt x="11573" y="4931"/>
                    <a:pt x="12050" y="5002"/>
                  </a:cubicBezTo>
                  <a:cubicBezTo>
                    <a:pt x="12252" y="5038"/>
                    <a:pt x="12466" y="5038"/>
                    <a:pt x="12669" y="5085"/>
                  </a:cubicBezTo>
                  <a:cubicBezTo>
                    <a:pt x="12776" y="5097"/>
                    <a:pt x="12895" y="5121"/>
                    <a:pt x="12978" y="5181"/>
                  </a:cubicBezTo>
                  <a:cubicBezTo>
                    <a:pt x="13097" y="5264"/>
                    <a:pt x="13121" y="5395"/>
                    <a:pt x="13145" y="5526"/>
                  </a:cubicBezTo>
                  <a:cubicBezTo>
                    <a:pt x="13216" y="5978"/>
                    <a:pt x="13193" y="6467"/>
                    <a:pt x="13157" y="6919"/>
                  </a:cubicBezTo>
                  <a:cubicBezTo>
                    <a:pt x="13145" y="7383"/>
                    <a:pt x="13085" y="7848"/>
                    <a:pt x="12919" y="8288"/>
                  </a:cubicBezTo>
                  <a:cubicBezTo>
                    <a:pt x="12847" y="8467"/>
                    <a:pt x="12764" y="8681"/>
                    <a:pt x="12621" y="8836"/>
                  </a:cubicBezTo>
                  <a:cubicBezTo>
                    <a:pt x="12466" y="9026"/>
                    <a:pt x="12180" y="9050"/>
                    <a:pt x="11930" y="9074"/>
                  </a:cubicBezTo>
                  <a:cubicBezTo>
                    <a:pt x="11743" y="9084"/>
                    <a:pt x="11558" y="9090"/>
                    <a:pt x="11373" y="9090"/>
                  </a:cubicBezTo>
                  <a:cubicBezTo>
                    <a:pt x="11111" y="9090"/>
                    <a:pt x="10850" y="9078"/>
                    <a:pt x="10585" y="9050"/>
                  </a:cubicBezTo>
                  <a:cubicBezTo>
                    <a:pt x="10359" y="9038"/>
                    <a:pt x="10121" y="8991"/>
                    <a:pt x="9918" y="8919"/>
                  </a:cubicBezTo>
                  <a:cubicBezTo>
                    <a:pt x="9692" y="8848"/>
                    <a:pt x="9406" y="8753"/>
                    <a:pt x="9323" y="8514"/>
                  </a:cubicBezTo>
                  <a:cubicBezTo>
                    <a:pt x="9228" y="8276"/>
                    <a:pt x="9275" y="8014"/>
                    <a:pt x="9275" y="7788"/>
                  </a:cubicBezTo>
                  <a:cubicBezTo>
                    <a:pt x="9275" y="7514"/>
                    <a:pt x="9275" y="7240"/>
                    <a:pt x="9287" y="6967"/>
                  </a:cubicBezTo>
                  <a:cubicBezTo>
                    <a:pt x="9323" y="6395"/>
                    <a:pt x="9394" y="5824"/>
                    <a:pt x="9549" y="5264"/>
                  </a:cubicBezTo>
                  <a:cubicBezTo>
                    <a:pt x="9585" y="5097"/>
                    <a:pt x="9668" y="4919"/>
                    <a:pt x="9823" y="4823"/>
                  </a:cubicBezTo>
                  <a:cubicBezTo>
                    <a:pt x="9914" y="4773"/>
                    <a:pt x="10034" y="4757"/>
                    <a:pt x="10158" y="4757"/>
                  </a:cubicBezTo>
                  <a:close/>
                  <a:moveTo>
                    <a:pt x="13431" y="7621"/>
                  </a:moveTo>
                  <a:cubicBezTo>
                    <a:pt x="13835" y="7705"/>
                    <a:pt x="14228" y="7764"/>
                    <a:pt x="14633" y="7800"/>
                  </a:cubicBezTo>
                  <a:cubicBezTo>
                    <a:pt x="14681" y="8312"/>
                    <a:pt x="14681" y="8836"/>
                    <a:pt x="14764" y="9324"/>
                  </a:cubicBezTo>
                  <a:cubicBezTo>
                    <a:pt x="14355" y="9075"/>
                    <a:pt x="13880" y="8946"/>
                    <a:pt x="13402" y="8946"/>
                  </a:cubicBezTo>
                  <a:cubicBezTo>
                    <a:pt x="13241" y="8946"/>
                    <a:pt x="13078" y="8961"/>
                    <a:pt x="12919" y="8991"/>
                  </a:cubicBezTo>
                  <a:cubicBezTo>
                    <a:pt x="13204" y="8598"/>
                    <a:pt x="13359" y="8110"/>
                    <a:pt x="13431" y="7621"/>
                  </a:cubicBezTo>
                  <a:close/>
                  <a:moveTo>
                    <a:pt x="17456" y="5411"/>
                  </a:moveTo>
                  <a:cubicBezTo>
                    <a:pt x="17595" y="5411"/>
                    <a:pt x="17731" y="5423"/>
                    <a:pt x="17872" y="5443"/>
                  </a:cubicBezTo>
                  <a:cubicBezTo>
                    <a:pt x="18110" y="5466"/>
                    <a:pt x="18372" y="5514"/>
                    <a:pt x="18550" y="5681"/>
                  </a:cubicBezTo>
                  <a:cubicBezTo>
                    <a:pt x="18741" y="5836"/>
                    <a:pt x="18788" y="6133"/>
                    <a:pt x="18824" y="6371"/>
                  </a:cubicBezTo>
                  <a:cubicBezTo>
                    <a:pt x="18872" y="6645"/>
                    <a:pt x="18884" y="6907"/>
                    <a:pt x="18908" y="7193"/>
                  </a:cubicBezTo>
                  <a:cubicBezTo>
                    <a:pt x="18931" y="7717"/>
                    <a:pt x="18967" y="8217"/>
                    <a:pt x="18860" y="8741"/>
                  </a:cubicBezTo>
                  <a:cubicBezTo>
                    <a:pt x="18812" y="8967"/>
                    <a:pt x="18765" y="9181"/>
                    <a:pt x="18681" y="9395"/>
                  </a:cubicBezTo>
                  <a:cubicBezTo>
                    <a:pt x="18562" y="9681"/>
                    <a:pt x="18384" y="9753"/>
                    <a:pt x="18098" y="9824"/>
                  </a:cubicBezTo>
                  <a:cubicBezTo>
                    <a:pt x="17730" y="9912"/>
                    <a:pt x="17349" y="9941"/>
                    <a:pt x="16969" y="9941"/>
                  </a:cubicBezTo>
                  <a:cubicBezTo>
                    <a:pt x="16833" y="9941"/>
                    <a:pt x="16697" y="9938"/>
                    <a:pt x="16562" y="9931"/>
                  </a:cubicBezTo>
                  <a:cubicBezTo>
                    <a:pt x="16348" y="9919"/>
                    <a:pt x="16133" y="9896"/>
                    <a:pt x="15931" y="9872"/>
                  </a:cubicBezTo>
                  <a:cubicBezTo>
                    <a:pt x="15740" y="9836"/>
                    <a:pt x="15514" y="9824"/>
                    <a:pt x="15336" y="9717"/>
                  </a:cubicBezTo>
                  <a:cubicBezTo>
                    <a:pt x="15109" y="9586"/>
                    <a:pt x="15062" y="9324"/>
                    <a:pt x="15038" y="9062"/>
                  </a:cubicBezTo>
                  <a:cubicBezTo>
                    <a:pt x="15026" y="8812"/>
                    <a:pt x="15002" y="8550"/>
                    <a:pt x="14990" y="8276"/>
                  </a:cubicBezTo>
                  <a:cubicBezTo>
                    <a:pt x="14978" y="7776"/>
                    <a:pt x="14907" y="7264"/>
                    <a:pt x="14919" y="6764"/>
                  </a:cubicBezTo>
                  <a:cubicBezTo>
                    <a:pt x="14931" y="6526"/>
                    <a:pt x="14955" y="6252"/>
                    <a:pt x="14990" y="6002"/>
                  </a:cubicBezTo>
                  <a:cubicBezTo>
                    <a:pt x="15002" y="5883"/>
                    <a:pt x="15050" y="5764"/>
                    <a:pt x="15121" y="5657"/>
                  </a:cubicBezTo>
                  <a:cubicBezTo>
                    <a:pt x="15217" y="5574"/>
                    <a:pt x="15359" y="5538"/>
                    <a:pt x="15479" y="5514"/>
                  </a:cubicBezTo>
                  <a:cubicBezTo>
                    <a:pt x="15657" y="5478"/>
                    <a:pt x="15836" y="5469"/>
                    <a:pt x="16014" y="5469"/>
                  </a:cubicBezTo>
                  <a:cubicBezTo>
                    <a:pt x="16207" y="5469"/>
                    <a:pt x="16399" y="5480"/>
                    <a:pt x="16591" y="5480"/>
                  </a:cubicBezTo>
                  <a:cubicBezTo>
                    <a:pt x="16756" y="5480"/>
                    <a:pt x="16921" y="5472"/>
                    <a:pt x="17086" y="5443"/>
                  </a:cubicBezTo>
                  <a:cubicBezTo>
                    <a:pt x="17213" y="5420"/>
                    <a:pt x="17335" y="5411"/>
                    <a:pt x="17456" y="5411"/>
                  </a:cubicBezTo>
                  <a:close/>
                  <a:moveTo>
                    <a:pt x="3096" y="11312"/>
                  </a:moveTo>
                  <a:cubicBezTo>
                    <a:pt x="3084" y="11551"/>
                    <a:pt x="3084" y="11812"/>
                    <a:pt x="3025" y="12027"/>
                  </a:cubicBezTo>
                  <a:cubicBezTo>
                    <a:pt x="3013" y="12086"/>
                    <a:pt x="2977" y="12146"/>
                    <a:pt x="2953" y="12205"/>
                  </a:cubicBezTo>
                  <a:cubicBezTo>
                    <a:pt x="2917" y="12253"/>
                    <a:pt x="2906" y="12277"/>
                    <a:pt x="2858" y="12301"/>
                  </a:cubicBezTo>
                  <a:cubicBezTo>
                    <a:pt x="2786" y="12313"/>
                    <a:pt x="2727" y="12313"/>
                    <a:pt x="2655" y="12313"/>
                  </a:cubicBezTo>
                  <a:cubicBezTo>
                    <a:pt x="2560" y="11967"/>
                    <a:pt x="2655" y="11646"/>
                    <a:pt x="2727" y="11312"/>
                  </a:cubicBezTo>
                  <a:close/>
                  <a:moveTo>
                    <a:pt x="13403" y="9263"/>
                  </a:moveTo>
                  <a:cubicBezTo>
                    <a:pt x="14191" y="9263"/>
                    <a:pt x="14959" y="9670"/>
                    <a:pt x="15348" y="10360"/>
                  </a:cubicBezTo>
                  <a:cubicBezTo>
                    <a:pt x="15776" y="11122"/>
                    <a:pt x="15621" y="12074"/>
                    <a:pt x="15026" y="12705"/>
                  </a:cubicBezTo>
                  <a:cubicBezTo>
                    <a:pt x="14595" y="13144"/>
                    <a:pt x="13997" y="13376"/>
                    <a:pt x="13393" y="13376"/>
                  </a:cubicBezTo>
                  <a:cubicBezTo>
                    <a:pt x="13128" y="13376"/>
                    <a:pt x="12863" y="13332"/>
                    <a:pt x="12609" y="13241"/>
                  </a:cubicBezTo>
                  <a:cubicBezTo>
                    <a:pt x="11764" y="12944"/>
                    <a:pt x="11168" y="12122"/>
                    <a:pt x="11216" y="11217"/>
                  </a:cubicBezTo>
                  <a:cubicBezTo>
                    <a:pt x="11276" y="10181"/>
                    <a:pt x="12180" y="9384"/>
                    <a:pt x="13157" y="9276"/>
                  </a:cubicBezTo>
                  <a:cubicBezTo>
                    <a:pt x="13239" y="9267"/>
                    <a:pt x="13321" y="9263"/>
                    <a:pt x="13403" y="9263"/>
                  </a:cubicBezTo>
                  <a:close/>
                  <a:moveTo>
                    <a:pt x="1948" y="9475"/>
                  </a:moveTo>
                  <a:cubicBezTo>
                    <a:pt x="2221" y="9475"/>
                    <a:pt x="2480" y="9682"/>
                    <a:pt x="2489" y="9979"/>
                  </a:cubicBezTo>
                  <a:cubicBezTo>
                    <a:pt x="2489" y="10122"/>
                    <a:pt x="2465" y="10288"/>
                    <a:pt x="2429" y="10443"/>
                  </a:cubicBezTo>
                  <a:cubicBezTo>
                    <a:pt x="2405" y="10622"/>
                    <a:pt x="2382" y="10800"/>
                    <a:pt x="2382" y="10979"/>
                  </a:cubicBezTo>
                  <a:cubicBezTo>
                    <a:pt x="2370" y="11336"/>
                    <a:pt x="2286" y="11670"/>
                    <a:pt x="2263" y="12027"/>
                  </a:cubicBezTo>
                  <a:cubicBezTo>
                    <a:pt x="2251" y="12265"/>
                    <a:pt x="2322" y="12503"/>
                    <a:pt x="2560" y="12598"/>
                  </a:cubicBezTo>
                  <a:cubicBezTo>
                    <a:pt x="2617" y="12621"/>
                    <a:pt x="2680" y="12632"/>
                    <a:pt x="2743" y="12632"/>
                  </a:cubicBezTo>
                  <a:cubicBezTo>
                    <a:pt x="2877" y="12632"/>
                    <a:pt x="3015" y="12584"/>
                    <a:pt x="3120" y="12503"/>
                  </a:cubicBezTo>
                  <a:cubicBezTo>
                    <a:pt x="3310" y="12360"/>
                    <a:pt x="3370" y="12051"/>
                    <a:pt x="3394" y="11812"/>
                  </a:cubicBezTo>
                  <a:cubicBezTo>
                    <a:pt x="3441" y="11455"/>
                    <a:pt x="3429" y="11074"/>
                    <a:pt x="3501" y="10705"/>
                  </a:cubicBezTo>
                  <a:cubicBezTo>
                    <a:pt x="3548" y="10482"/>
                    <a:pt x="3665" y="9979"/>
                    <a:pt x="3955" y="9979"/>
                  </a:cubicBezTo>
                  <a:cubicBezTo>
                    <a:pt x="3958" y="9979"/>
                    <a:pt x="3962" y="9979"/>
                    <a:pt x="3965" y="9979"/>
                  </a:cubicBezTo>
                  <a:cubicBezTo>
                    <a:pt x="4513" y="10003"/>
                    <a:pt x="4287" y="10646"/>
                    <a:pt x="4203" y="10979"/>
                  </a:cubicBezTo>
                  <a:cubicBezTo>
                    <a:pt x="4144" y="11181"/>
                    <a:pt x="4072" y="11372"/>
                    <a:pt x="3989" y="11574"/>
                  </a:cubicBezTo>
                  <a:cubicBezTo>
                    <a:pt x="3929" y="11753"/>
                    <a:pt x="3965" y="11836"/>
                    <a:pt x="4037" y="12003"/>
                  </a:cubicBezTo>
                  <a:cubicBezTo>
                    <a:pt x="4044" y="12017"/>
                    <a:pt x="4063" y="12023"/>
                    <a:pt x="4080" y="12023"/>
                  </a:cubicBezTo>
                  <a:cubicBezTo>
                    <a:pt x="4092" y="12023"/>
                    <a:pt x="4103" y="12020"/>
                    <a:pt x="4108" y="12015"/>
                  </a:cubicBezTo>
                  <a:cubicBezTo>
                    <a:pt x="4287" y="11908"/>
                    <a:pt x="4453" y="11789"/>
                    <a:pt x="4632" y="11705"/>
                  </a:cubicBezTo>
                  <a:lnTo>
                    <a:pt x="4632" y="11705"/>
                  </a:lnTo>
                  <a:cubicBezTo>
                    <a:pt x="4632" y="12015"/>
                    <a:pt x="4608" y="12324"/>
                    <a:pt x="4501" y="12610"/>
                  </a:cubicBezTo>
                  <a:cubicBezTo>
                    <a:pt x="4370" y="12967"/>
                    <a:pt x="4096" y="13241"/>
                    <a:pt x="3798" y="13444"/>
                  </a:cubicBezTo>
                  <a:cubicBezTo>
                    <a:pt x="3668" y="13539"/>
                    <a:pt x="3537" y="13622"/>
                    <a:pt x="3382" y="13694"/>
                  </a:cubicBezTo>
                  <a:cubicBezTo>
                    <a:pt x="3313" y="13733"/>
                    <a:pt x="3253" y="13748"/>
                    <a:pt x="3193" y="13748"/>
                  </a:cubicBezTo>
                  <a:cubicBezTo>
                    <a:pt x="3107" y="13748"/>
                    <a:pt x="3023" y="13717"/>
                    <a:pt x="2917" y="13682"/>
                  </a:cubicBezTo>
                  <a:lnTo>
                    <a:pt x="1846" y="13372"/>
                  </a:lnTo>
                  <a:cubicBezTo>
                    <a:pt x="1691" y="13325"/>
                    <a:pt x="1512" y="13301"/>
                    <a:pt x="1346" y="13217"/>
                  </a:cubicBezTo>
                  <a:cubicBezTo>
                    <a:pt x="1215" y="13158"/>
                    <a:pt x="1191" y="13122"/>
                    <a:pt x="1179" y="12979"/>
                  </a:cubicBezTo>
                  <a:cubicBezTo>
                    <a:pt x="1167" y="12896"/>
                    <a:pt x="1167" y="12789"/>
                    <a:pt x="1155" y="12705"/>
                  </a:cubicBezTo>
                  <a:cubicBezTo>
                    <a:pt x="1131" y="12324"/>
                    <a:pt x="1155" y="11955"/>
                    <a:pt x="1215" y="11586"/>
                  </a:cubicBezTo>
                  <a:cubicBezTo>
                    <a:pt x="1274" y="11241"/>
                    <a:pt x="1358" y="10919"/>
                    <a:pt x="1405" y="10574"/>
                  </a:cubicBezTo>
                  <a:cubicBezTo>
                    <a:pt x="1453" y="10241"/>
                    <a:pt x="1429" y="9860"/>
                    <a:pt x="1655" y="9562"/>
                  </a:cubicBezTo>
                  <a:cubicBezTo>
                    <a:pt x="1747" y="9502"/>
                    <a:pt x="1849" y="9475"/>
                    <a:pt x="1948" y="9475"/>
                  </a:cubicBezTo>
                  <a:close/>
                  <a:moveTo>
                    <a:pt x="9694" y="1"/>
                  </a:moveTo>
                  <a:cubicBezTo>
                    <a:pt x="9677" y="1"/>
                    <a:pt x="9661" y="1"/>
                    <a:pt x="9644" y="1"/>
                  </a:cubicBezTo>
                  <a:cubicBezTo>
                    <a:pt x="9335" y="13"/>
                    <a:pt x="9144" y="251"/>
                    <a:pt x="9025" y="537"/>
                  </a:cubicBezTo>
                  <a:cubicBezTo>
                    <a:pt x="8859" y="1013"/>
                    <a:pt x="8871" y="1502"/>
                    <a:pt x="8918" y="2002"/>
                  </a:cubicBezTo>
                  <a:cubicBezTo>
                    <a:pt x="8966" y="2502"/>
                    <a:pt x="9025" y="3014"/>
                    <a:pt x="9073" y="3514"/>
                  </a:cubicBezTo>
                  <a:cubicBezTo>
                    <a:pt x="8680" y="3573"/>
                    <a:pt x="8263" y="3740"/>
                    <a:pt x="8097" y="4121"/>
                  </a:cubicBezTo>
                  <a:cubicBezTo>
                    <a:pt x="8001" y="4383"/>
                    <a:pt x="8025" y="4585"/>
                    <a:pt x="8144" y="4823"/>
                  </a:cubicBezTo>
                  <a:cubicBezTo>
                    <a:pt x="8180" y="4871"/>
                    <a:pt x="8240" y="4943"/>
                    <a:pt x="8240" y="4990"/>
                  </a:cubicBezTo>
                  <a:cubicBezTo>
                    <a:pt x="8240" y="5062"/>
                    <a:pt x="8180" y="5121"/>
                    <a:pt x="8144" y="5181"/>
                  </a:cubicBezTo>
                  <a:cubicBezTo>
                    <a:pt x="8073" y="5300"/>
                    <a:pt x="8001" y="5419"/>
                    <a:pt x="7954" y="5538"/>
                  </a:cubicBezTo>
                  <a:cubicBezTo>
                    <a:pt x="7859" y="5752"/>
                    <a:pt x="7835" y="5966"/>
                    <a:pt x="7906" y="6193"/>
                  </a:cubicBezTo>
                  <a:cubicBezTo>
                    <a:pt x="7918" y="6252"/>
                    <a:pt x="7978" y="6324"/>
                    <a:pt x="7954" y="6407"/>
                  </a:cubicBezTo>
                  <a:cubicBezTo>
                    <a:pt x="7942" y="6443"/>
                    <a:pt x="7835" y="6502"/>
                    <a:pt x="7799" y="6538"/>
                  </a:cubicBezTo>
                  <a:cubicBezTo>
                    <a:pt x="7716" y="6621"/>
                    <a:pt x="7620" y="6728"/>
                    <a:pt x="7549" y="6836"/>
                  </a:cubicBezTo>
                  <a:cubicBezTo>
                    <a:pt x="7418" y="7038"/>
                    <a:pt x="7370" y="7276"/>
                    <a:pt x="7406" y="7514"/>
                  </a:cubicBezTo>
                  <a:cubicBezTo>
                    <a:pt x="7442" y="7788"/>
                    <a:pt x="7585" y="8026"/>
                    <a:pt x="7656" y="8276"/>
                  </a:cubicBezTo>
                  <a:cubicBezTo>
                    <a:pt x="7358" y="8455"/>
                    <a:pt x="7132" y="8669"/>
                    <a:pt x="7049" y="9003"/>
                  </a:cubicBezTo>
                  <a:cubicBezTo>
                    <a:pt x="6942" y="9395"/>
                    <a:pt x="7108" y="9753"/>
                    <a:pt x="7251" y="10110"/>
                  </a:cubicBezTo>
                  <a:cubicBezTo>
                    <a:pt x="7299" y="10217"/>
                    <a:pt x="7347" y="10277"/>
                    <a:pt x="7263" y="10360"/>
                  </a:cubicBezTo>
                  <a:cubicBezTo>
                    <a:pt x="7204" y="10431"/>
                    <a:pt x="7120" y="10479"/>
                    <a:pt x="7061" y="10550"/>
                  </a:cubicBezTo>
                  <a:cubicBezTo>
                    <a:pt x="6930" y="10693"/>
                    <a:pt x="6823" y="10848"/>
                    <a:pt x="6751" y="11027"/>
                  </a:cubicBezTo>
                  <a:cubicBezTo>
                    <a:pt x="6632" y="11312"/>
                    <a:pt x="6632" y="11658"/>
                    <a:pt x="6775" y="11920"/>
                  </a:cubicBezTo>
                  <a:cubicBezTo>
                    <a:pt x="6846" y="12074"/>
                    <a:pt x="6966" y="12205"/>
                    <a:pt x="7001" y="12360"/>
                  </a:cubicBezTo>
                  <a:cubicBezTo>
                    <a:pt x="7025" y="12479"/>
                    <a:pt x="7013" y="12491"/>
                    <a:pt x="6942" y="12563"/>
                  </a:cubicBezTo>
                  <a:cubicBezTo>
                    <a:pt x="6870" y="12634"/>
                    <a:pt x="6787" y="12717"/>
                    <a:pt x="6716" y="12801"/>
                  </a:cubicBezTo>
                  <a:cubicBezTo>
                    <a:pt x="6525" y="13051"/>
                    <a:pt x="6418" y="13372"/>
                    <a:pt x="6418" y="13682"/>
                  </a:cubicBezTo>
                  <a:cubicBezTo>
                    <a:pt x="6418" y="13825"/>
                    <a:pt x="6454" y="13979"/>
                    <a:pt x="6489" y="14122"/>
                  </a:cubicBezTo>
                  <a:cubicBezTo>
                    <a:pt x="6549" y="14289"/>
                    <a:pt x="6656" y="14456"/>
                    <a:pt x="6692" y="14634"/>
                  </a:cubicBezTo>
                  <a:cubicBezTo>
                    <a:pt x="6727" y="14860"/>
                    <a:pt x="6454" y="15039"/>
                    <a:pt x="6311" y="15194"/>
                  </a:cubicBezTo>
                  <a:cubicBezTo>
                    <a:pt x="6192" y="15349"/>
                    <a:pt x="6073" y="15515"/>
                    <a:pt x="6001" y="15694"/>
                  </a:cubicBezTo>
                  <a:cubicBezTo>
                    <a:pt x="5799" y="16134"/>
                    <a:pt x="5823" y="16551"/>
                    <a:pt x="5942" y="17015"/>
                  </a:cubicBezTo>
                  <a:cubicBezTo>
                    <a:pt x="5954" y="17063"/>
                    <a:pt x="5989" y="17146"/>
                    <a:pt x="5989" y="17182"/>
                  </a:cubicBezTo>
                  <a:cubicBezTo>
                    <a:pt x="5977" y="17242"/>
                    <a:pt x="5930" y="17265"/>
                    <a:pt x="5882" y="17301"/>
                  </a:cubicBezTo>
                  <a:cubicBezTo>
                    <a:pt x="5787" y="17373"/>
                    <a:pt x="5715" y="17456"/>
                    <a:pt x="5644" y="17551"/>
                  </a:cubicBezTo>
                  <a:cubicBezTo>
                    <a:pt x="5537" y="17682"/>
                    <a:pt x="5465" y="17813"/>
                    <a:pt x="5406" y="17968"/>
                  </a:cubicBezTo>
                  <a:cubicBezTo>
                    <a:pt x="5192" y="17670"/>
                    <a:pt x="4941" y="17432"/>
                    <a:pt x="4620" y="17254"/>
                  </a:cubicBezTo>
                  <a:cubicBezTo>
                    <a:pt x="4953" y="16599"/>
                    <a:pt x="4632" y="15825"/>
                    <a:pt x="4001" y="15468"/>
                  </a:cubicBezTo>
                  <a:cubicBezTo>
                    <a:pt x="4144" y="15218"/>
                    <a:pt x="4239" y="14932"/>
                    <a:pt x="4191" y="14646"/>
                  </a:cubicBezTo>
                  <a:cubicBezTo>
                    <a:pt x="4156" y="14515"/>
                    <a:pt x="4108" y="14396"/>
                    <a:pt x="4025" y="14289"/>
                  </a:cubicBezTo>
                  <a:cubicBezTo>
                    <a:pt x="3929" y="14170"/>
                    <a:pt x="3787" y="14098"/>
                    <a:pt x="3679" y="13991"/>
                  </a:cubicBezTo>
                  <a:cubicBezTo>
                    <a:pt x="4096" y="13753"/>
                    <a:pt x="4501" y="13456"/>
                    <a:pt x="4751" y="13051"/>
                  </a:cubicBezTo>
                  <a:cubicBezTo>
                    <a:pt x="5025" y="12610"/>
                    <a:pt x="5120" y="11955"/>
                    <a:pt x="4989" y="11443"/>
                  </a:cubicBezTo>
                  <a:cubicBezTo>
                    <a:pt x="4989" y="11420"/>
                    <a:pt x="4965" y="11408"/>
                    <a:pt x="4930" y="11408"/>
                  </a:cubicBezTo>
                  <a:cubicBezTo>
                    <a:pt x="4751" y="11408"/>
                    <a:pt x="4608" y="11431"/>
                    <a:pt x="4453" y="11503"/>
                  </a:cubicBezTo>
                  <a:cubicBezTo>
                    <a:pt x="4513" y="11312"/>
                    <a:pt x="4584" y="11134"/>
                    <a:pt x="4632" y="10943"/>
                  </a:cubicBezTo>
                  <a:cubicBezTo>
                    <a:pt x="4680" y="10765"/>
                    <a:pt x="4751" y="10538"/>
                    <a:pt x="4739" y="10348"/>
                  </a:cubicBezTo>
                  <a:cubicBezTo>
                    <a:pt x="4703" y="10038"/>
                    <a:pt x="4513" y="9800"/>
                    <a:pt x="4215" y="9717"/>
                  </a:cubicBezTo>
                  <a:cubicBezTo>
                    <a:pt x="4131" y="9702"/>
                    <a:pt x="4047" y="9682"/>
                    <a:pt x="3960" y="9682"/>
                  </a:cubicBezTo>
                  <a:cubicBezTo>
                    <a:pt x="3912" y="9682"/>
                    <a:pt x="3862" y="9688"/>
                    <a:pt x="3810" y="9705"/>
                  </a:cubicBezTo>
                  <a:cubicBezTo>
                    <a:pt x="3679" y="9753"/>
                    <a:pt x="3572" y="9884"/>
                    <a:pt x="3501" y="10003"/>
                  </a:cubicBezTo>
                  <a:cubicBezTo>
                    <a:pt x="3310" y="10312"/>
                    <a:pt x="3251" y="10693"/>
                    <a:pt x="3191" y="11027"/>
                  </a:cubicBezTo>
                  <a:cubicBezTo>
                    <a:pt x="3060" y="11003"/>
                    <a:pt x="2917" y="10991"/>
                    <a:pt x="2786" y="10991"/>
                  </a:cubicBezTo>
                  <a:cubicBezTo>
                    <a:pt x="2822" y="10479"/>
                    <a:pt x="3096" y="9812"/>
                    <a:pt x="2667" y="9407"/>
                  </a:cubicBezTo>
                  <a:cubicBezTo>
                    <a:pt x="2496" y="9251"/>
                    <a:pt x="2244" y="9149"/>
                    <a:pt x="1998" y="9149"/>
                  </a:cubicBezTo>
                  <a:cubicBezTo>
                    <a:pt x="1833" y="9149"/>
                    <a:pt x="1670" y="9195"/>
                    <a:pt x="1536" y="9300"/>
                  </a:cubicBezTo>
                  <a:cubicBezTo>
                    <a:pt x="1072" y="9681"/>
                    <a:pt x="1191" y="10479"/>
                    <a:pt x="1072" y="10991"/>
                  </a:cubicBezTo>
                  <a:cubicBezTo>
                    <a:pt x="917" y="11681"/>
                    <a:pt x="834" y="12384"/>
                    <a:pt x="917" y="13098"/>
                  </a:cubicBezTo>
                  <a:cubicBezTo>
                    <a:pt x="929" y="13265"/>
                    <a:pt x="893" y="13336"/>
                    <a:pt x="798" y="13456"/>
                  </a:cubicBezTo>
                  <a:cubicBezTo>
                    <a:pt x="715" y="13551"/>
                    <a:pt x="655" y="13634"/>
                    <a:pt x="620" y="13741"/>
                  </a:cubicBezTo>
                  <a:cubicBezTo>
                    <a:pt x="512" y="14003"/>
                    <a:pt x="536" y="14277"/>
                    <a:pt x="631" y="14539"/>
                  </a:cubicBezTo>
                  <a:cubicBezTo>
                    <a:pt x="655" y="14646"/>
                    <a:pt x="667" y="14646"/>
                    <a:pt x="584" y="14718"/>
                  </a:cubicBezTo>
                  <a:cubicBezTo>
                    <a:pt x="536" y="14765"/>
                    <a:pt x="500" y="14813"/>
                    <a:pt x="465" y="14872"/>
                  </a:cubicBezTo>
                  <a:cubicBezTo>
                    <a:pt x="393" y="14956"/>
                    <a:pt x="334" y="15063"/>
                    <a:pt x="286" y="15170"/>
                  </a:cubicBezTo>
                  <a:cubicBezTo>
                    <a:pt x="179" y="15396"/>
                    <a:pt x="155" y="15646"/>
                    <a:pt x="203" y="15896"/>
                  </a:cubicBezTo>
                  <a:cubicBezTo>
                    <a:pt x="227" y="16063"/>
                    <a:pt x="322" y="16206"/>
                    <a:pt x="274" y="16373"/>
                  </a:cubicBezTo>
                  <a:cubicBezTo>
                    <a:pt x="227" y="16503"/>
                    <a:pt x="155" y="16623"/>
                    <a:pt x="108" y="16765"/>
                  </a:cubicBezTo>
                  <a:cubicBezTo>
                    <a:pt x="24" y="17027"/>
                    <a:pt x="0" y="17313"/>
                    <a:pt x="96" y="17575"/>
                  </a:cubicBezTo>
                  <a:cubicBezTo>
                    <a:pt x="131" y="17718"/>
                    <a:pt x="215" y="17813"/>
                    <a:pt x="274" y="17932"/>
                  </a:cubicBezTo>
                  <a:cubicBezTo>
                    <a:pt x="358" y="18087"/>
                    <a:pt x="346" y="18218"/>
                    <a:pt x="286" y="18373"/>
                  </a:cubicBezTo>
                  <a:cubicBezTo>
                    <a:pt x="203" y="18611"/>
                    <a:pt x="108" y="18801"/>
                    <a:pt x="96" y="19051"/>
                  </a:cubicBezTo>
                  <a:cubicBezTo>
                    <a:pt x="84" y="19385"/>
                    <a:pt x="227" y="19659"/>
                    <a:pt x="405" y="19921"/>
                  </a:cubicBezTo>
                  <a:cubicBezTo>
                    <a:pt x="453" y="19980"/>
                    <a:pt x="524" y="20052"/>
                    <a:pt x="524" y="20123"/>
                  </a:cubicBezTo>
                  <a:cubicBezTo>
                    <a:pt x="524" y="20183"/>
                    <a:pt x="453" y="20290"/>
                    <a:pt x="441" y="20349"/>
                  </a:cubicBezTo>
                  <a:cubicBezTo>
                    <a:pt x="381" y="20492"/>
                    <a:pt x="334" y="20659"/>
                    <a:pt x="346" y="20825"/>
                  </a:cubicBezTo>
                  <a:cubicBezTo>
                    <a:pt x="405" y="21468"/>
                    <a:pt x="774" y="22064"/>
                    <a:pt x="1215" y="22516"/>
                  </a:cubicBezTo>
                  <a:cubicBezTo>
                    <a:pt x="1120" y="22719"/>
                    <a:pt x="1072" y="22957"/>
                    <a:pt x="1131" y="23159"/>
                  </a:cubicBezTo>
                  <a:cubicBezTo>
                    <a:pt x="1191" y="23373"/>
                    <a:pt x="1417" y="23576"/>
                    <a:pt x="1560" y="23731"/>
                  </a:cubicBezTo>
                  <a:cubicBezTo>
                    <a:pt x="1763" y="23909"/>
                    <a:pt x="1977" y="24052"/>
                    <a:pt x="2155" y="24231"/>
                  </a:cubicBezTo>
                  <a:lnTo>
                    <a:pt x="2167" y="24374"/>
                  </a:lnTo>
                  <a:cubicBezTo>
                    <a:pt x="2167" y="24433"/>
                    <a:pt x="2120" y="24493"/>
                    <a:pt x="2120" y="24552"/>
                  </a:cubicBezTo>
                  <a:cubicBezTo>
                    <a:pt x="2120" y="24624"/>
                    <a:pt x="2144" y="24755"/>
                    <a:pt x="2191" y="24814"/>
                  </a:cubicBezTo>
                  <a:cubicBezTo>
                    <a:pt x="2286" y="24969"/>
                    <a:pt x="2525" y="25028"/>
                    <a:pt x="2655" y="25112"/>
                  </a:cubicBezTo>
                  <a:cubicBezTo>
                    <a:pt x="2846" y="25219"/>
                    <a:pt x="2906" y="25409"/>
                    <a:pt x="3072" y="25528"/>
                  </a:cubicBezTo>
                  <a:cubicBezTo>
                    <a:pt x="3251" y="25659"/>
                    <a:pt x="3477" y="25707"/>
                    <a:pt x="3632" y="25862"/>
                  </a:cubicBezTo>
                  <a:cubicBezTo>
                    <a:pt x="3727" y="25933"/>
                    <a:pt x="3787" y="26017"/>
                    <a:pt x="3870" y="26064"/>
                  </a:cubicBezTo>
                  <a:cubicBezTo>
                    <a:pt x="3953" y="26112"/>
                    <a:pt x="4025" y="26136"/>
                    <a:pt x="4096" y="26159"/>
                  </a:cubicBezTo>
                  <a:cubicBezTo>
                    <a:pt x="3858" y="26338"/>
                    <a:pt x="3691" y="26588"/>
                    <a:pt x="3632" y="26886"/>
                  </a:cubicBezTo>
                  <a:cubicBezTo>
                    <a:pt x="3596" y="27052"/>
                    <a:pt x="3572" y="27195"/>
                    <a:pt x="3596" y="27362"/>
                  </a:cubicBezTo>
                  <a:cubicBezTo>
                    <a:pt x="3596" y="27445"/>
                    <a:pt x="3608" y="27541"/>
                    <a:pt x="3608" y="27624"/>
                  </a:cubicBezTo>
                  <a:cubicBezTo>
                    <a:pt x="3620" y="27707"/>
                    <a:pt x="3656" y="27791"/>
                    <a:pt x="3656" y="27862"/>
                  </a:cubicBezTo>
                  <a:cubicBezTo>
                    <a:pt x="3632" y="27957"/>
                    <a:pt x="3548" y="28029"/>
                    <a:pt x="3489" y="28124"/>
                  </a:cubicBezTo>
                  <a:cubicBezTo>
                    <a:pt x="3429" y="28195"/>
                    <a:pt x="3382" y="28255"/>
                    <a:pt x="3334" y="28326"/>
                  </a:cubicBezTo>
                  <a:cubicBezTo>
                    <a:pt x="3239" y="28505"/>
                    <a:pt x="3156" y="28695"/>
                    <a:pt x="3120" y="28898"/>
                  </a:cubicBezTo>
                  <a:cubicBezTo>
                    <a:pt x="3036" y="29279"/>
                    <a:pt x="3144" y="29648"/>
                    <a:pt x="3334" y="29981"/>
                  </a:cubicBezTo>
                  <a:cubicBezTo>
                    <a:pt x="3132" y="30172"/>
                    <a:pt x="2917" y="30386"/>
                    <a:pt x="2798" y="30636"/>
                  </a:cubicBezTo>
                  <a:cubicBezTo>
                    <a:pt x="2667" y="30922"/>
                    <a:pt x="2727" y="31172"/>
                    <a:pt x="2858" y="31434"/>
                  </a:cubicBezTo>
                  <a:cubicBezTo>
                    <a:pt x="2489" y="31791"/>
                    <a:pt x="2370" y="32351"/>
                    <a:pt x="2596" y="32827"/>
                  </a:cubicBezTo>
                  <a:cubicBezTo>
                    <a:pt x="2679" y="33006"/>
                    <a:pt x="2798" y="33208"/>
                    <a:pt x="3001" y="33267"/>
                  </a:cubicBezTo>
                  <a:cubicBezTo>
                    <a:pt x="3039" y="33287"/>
                    <a:pt x="3091" y="33299"/>
                    <a:pt x="3142" y="33299"/>
                  </a:cubicBezTo>
                  <a:cubicBezTo>
                    <a:pt x="3186" y="33299"/>
                    <a:pt x="3229" y="33290"/>
                    <a:pt x="3263" y="33267"/>
                  </a:cubicBezTo>
                  <a:cubicBezTo>
                    <a:pt x="3358" y="33208"/>
                    <a:pt x="3394" y="33017"/>
                    <a:pt x="3441" y="32922"/>
                  </a:cubicBezTo>
                  <a:cubicBezTo>
                    <a:pt x="3453" y="32875"/>
                    <a:pt x="3417" y="32851"/>
                    <a:pt x="3370" y="32851"/>
                  </a:cubicBezTo>
                  <a:cubicBezTo>
                    <a:pt x="3298" y="32863"/>
                    <a:pt x="3203" y="32910"/>
                    <a:pt x="3132" y="32910"/>
                  </a:cubicBezTo>
                  <a:cubicBezTo>
                    <a:pt x="3122" y="32912"/>
                    <a:pt x="3113" y="32912"/>
                    <a:pt x="3105" y="32912"/>
                  </a:cubicBezTo>
                  <a:cubicBezTo>
                    <a:pt x="3034" y="32912"/>
                    <a:pt x="3018" y="32867"/>
                    <a:pt x="2965" y="32803"/>
                  </a:cubicBezTo>
                  <a:cubicBezTo>
                    <a:pt x="2882" y="32672"/>
                    <a:pt x="2822" y="32505"/>
                    <a:pt x="2822" y="32339"/>
                  </a:cubicBezTo>
                  <a:cubicBezTo>
                    <a:pt x="2798" y="32208"/>
                    <a:pt x="2834" y="32065"/>
                    <a:pt x="2882" y="31946"/>
                  </a:cubicBezTo>
                  <a:cubicBezTo>
                    <a:pt x="2941" y="31815"/>
                    <a:pt x="3060" y="31708"/>
                    <a:pt x="3144" y="31589"/>
                  </a:cubicBezTo>
                  <a:cubicBezTo>
                    <a:pt x="3203" y="31517"/>
                    <a:pt x="3215" y="31493"/>
                    <a:pt x="3191" y="31410"/>
                  </a:cubicBezTo>
                  <a:cubicBezTo>
                    <a:pt x="3156" y="31279"/>
                    <a:pt x="3084" y="31160"/>
                    <a:pt x="3048" y="31017"/>
                  </a:cubicBezTo>
                  <a:cubicBezTo>
                    <a:pt x="3001" y="30696"/>
                    <a:pt x="3298" y="30458"/>
                    <a:pt x="3489" y="30243"/>
                  </a:cubicBezTo>
                  <a:cubicBezTo>
                    <a:pt x="3548" y="30184"/>
                    <a:pt x="3644" y="30100"/>
                    <a:pt x="3679" y="30029"/>
                  </a:cubicBezTo>
                  <a:cubicBezTo>
                    <a:pt x="3691" y="29946"/>
                    <a:pt x="3620" y="29827"/>
                    <a:pt x="3608" y="29755"/>
                  </a:cubicBezTo>
                  <a:cubicBezTo>
                    <a:pt x="3489" y="29457"/>
                    <a:pt x="3382" y="29184"/>
                    <a:pt x="3453" y="28862"/>
                  </a:cubicBezTo>
                  <a:cubicBezTo>
                    <a:pt x="3513" y="28588"/>
                    <a:pt x="3679" y="28374"/>
                    <a:pt x="3822" y="28160"/>
                  </a:cubicBezTo>
                  <a:cubicBezTo>
                    <a:pt x="3882" y="28088"/>
                    <a:pt x="3941" y="28017"/>
                    <a:pt x="3977" y="27922"/>
                  </a:cubicBezTo>
                  <a:cubicBezTo>
                    <a:pt x="4001" y="27791"/>
                    <a:pt x="3965" y="27624"/>
                    <a:pt x="3941" y="27493"/>
                  </a:cubicBezTo>
                  <a:cubicBezTo>
                    <a:pt x="3882" y="27136"/>
                    <a:pt x="3918" y="26779"/>
                    <a:pt x="4179" y="26493"/>
                  </a:cubicBezTo>
                  <a:cubicBezTo>
                    <a:pt x="4227" y="26433"/>
                    <a:pt x="4287" y="26398"/>
                    <a:pt x="4346" y="26350"/>
                  </a:cubicBezTo>
                  <a:cubicBezTo>
                    <a:pt x="4394" y="26302"/>
                    <a:pt x="4501" y="26255"/>
                    <a:pt x="4525" y="26219"/>
                  </a:cubicBezTo>
                  <a:cubicBezTo>
                    <a:pt x="4584" y="26136"/>
                    <a:pt x="4560" y="25981"/>
                    <a:pt x="4572" y="25886"/>
                  </a:cubicBezTo>
                  <a:cubicBezTo>
                    <a:pt x="4572" y="25862"/>
                    <a:pt x="4537" y="25826"/>
                    <a:pt x="4513" y="25826"/>
                  </a:cubicBezTo>
                  <a:cubicBezTo>
                    <a:pt x="4334" y="25814"/>
                    <a:pt x="4049" y="25826"/>
                    <a:pt x="3965" y="25659"/>
                  </a:cubicBezTo>
                  <a:cubicBezTo>
                    <a:pt x="3941" y="25624"/>
                    <a:pt x="3929" y="25576"/>
                    <a:pt x="3906" y="25540"/>
                  </a:cubicBezTo>
                  <a:cubicBezTo>
                    <a:pt x="3858" y="25505"/>
                    <a:pt x="3763" y="25481"/>
                    <a:pt x="3703" y="25457"/>
                  </a:cubicBezTo>
                  <a:cubicBezTo>
                    <a:pt x="3596" y="25409"/>
                    <a:pt x="3489" y="25350"/>
                    <a:pt x="3382" y="25290"/>
                  </a:cubicBezTo>
                  <a:cubicBezTo>
                    <a:pt x="3322" y="25266"/>
                    <a:pt x="3275" y="25219"/>
                    <a:pt x="3227" y="25171"/>
                  </a:cubicBezTo>
                  <a:cubicBezTo>
                    <a:pt x="3167" y="25100"/>
                    <a:pt x="3156" y="24993"/>
                    <a:pt x="3096" y="24933"/>
                  </a:cubicBezTo>
                  <a:cubicBezTo>
                    <a:pt x="2953" y="24766"/>
                    <a:pt x="2489" y="24778"/>
                    <a:pt x="2489" y="24504"/>
                  </a:cubicBezTo>
                  <a:cubicBezTo>
                    <a:pt x="2489" y="24397"/>
                    <a:pt x="2536" y="24290"/>
                    <a:pt x="2513" y="24183"/>
                  </a:cubicBezTo>
                  <a:cubicBezTo>
                    <a:pt x="2501" y="24064"/>
                    <a:pt x="2417" y="24004"/>
                    <a:pt x="2322" y="23933"/>
                  </a:cubicBezTo>
                  <a:cubicBezTo>
                    <a:pt x="2108" y="23742"/>
                    <a:pt x="1846" y="23564"/>
                    <a:pt x="1655" y="23350"/>
                  </a:cubicBezTo>
                  <a:cubicBezTo>
                    <a:pt x="1536" y="23219"/>
                    <a:pt x="1393" y="23052"/>
                    <a:pt x="1405" y="22861"/>
                  </a:cubicBezTo>
                  <a:cubicBezTo>
                    <a:pt x="1417" y="22730"/>
                    <a:pt x="1524" y="22564"/>
                    <a:pt x="1512" y="22445"/>
                  </a:cubicBezTo>
                  <a:cubicBezTo>
                    <a:pt x="1489" y="22361"/>
                    <a:pt x="1370" y="22242"/>
                    <a:pt x="1310" y="22159"/>
                  </a:cubicBezTo>
                  <a:cubicBezTo>
                    <a:pt x="1191" y="22016"/>
                    <a:pt x="1060" y="21861"/>
                    <a:pt x="977" y="21707"/>
                  </a:cubicBezTo>
                  <a:cubicBezTo>
                    <a:pt x="798" y="21409"/>
                    <a:pt x="643" y="21075"/>
                    <a:pt x="643" y="20718"/>
                  </a:cubicBezTo>
                  <a:cubicBezTo>
                    <a:pt x="643" y="20528"/>
                    <a:pt x="703" y="20373"/>
                    <a:pt x="798" y="20194"/>
                  </a:cubicBezTo>
                  <a:cubicBezTo>
                    <a:pt x="834" y="20111"/>
                    <a:pt x="834" y="20016"/>
                    <a:pt x="798" y="19921"/>
                  </a:cubicBezTo>
                  <a:cubicBezTo>
                    <a:pt x="691" y="19659"/>
                    <a:pt x="465" y="19516"/>
                    <a:pt x="405" y="19230"/>
                  </a:cubicBezTo>
                  <a:cubicBezTo>
                    <a:pt x="334" y="18909"/>
                    <a:pt x="477" y="18587"/>
                    <a:pt x="596" y="18289"/>
                  </a:cubicBezTo>
                  <a:cubicBezTo>
                    <a:pt x="691" y="18075"/>
                    <a:pt x="620" y="17873"/>
                    <a:pt x="489" y="17670"/>
                  </a:cubicBezTo>
                  <a:cubicBezTo>
                    <a:pt x="310" y="17361"/>
                    <a:pt x="274" y="17087"/>
                    <a:pt x="393" y="16765"/>
                  </a:cubicBezTo>
                  <a:cubicBezTo>
                    <a:pt x="429" y="16623"/>
                    <a:pt x="524" y="16492"/>
                    <a:pt x="548" y="16349"/>
                  </a:cubicBezTo>
                  <a:cubicBezTo>
                    <a:pt x="584" y="16230"/>
                    <a:pt x="548" y="16087"/>
                    <a:pt x="524" y="15992"/>
                  </a:cubicBezTo>
                  <a:cubicBezTo>
                    <a:pt x="477" y="15825"/>
                    <a:pt x="417" y="15658"/>
                    <a:pt x="453" y="15491"/>
                  </a:cubicBezTo>
                  <a:cubicBezTo>
                    <a:pt x="477" y="15313"/>
                    <a:pt x="572" y="15170"/>
                    <a:pt x="667" y="15039"/>
                  </a:cubicBezTo>
                  <a:cubicBezTo>
                    <a:pt x="750" y="14944"/>
                    <a:pt x="893" y="14825"/>
                    <a:pt x="929" y="14718"/>
                  </a:cubicBezTo>
                  <a:cubicBezTo>
                    <a:pt x="953" y="14622"/>
                    <a:pt x="893" y="14468"/>
                    <a:pt x="870" y="14384"/>
                  </a:cubicBezTo>
                  <a:cubicBezTo>
                    <a:pt x="810" y="14158"/>
                    <a:pt x="774" y="13967"/>
                    <a:pt x="893" y="13753"/>
                  </a:cubicBezTo>
                  <a:cubicBezTo>
                    <a:pt x="929" y="13694"/>
                    <a:pt x="1001" y="13575"/>
                    <a:pt x="1072" y="13551"/>
                  </a:cubicBezTo>
                  <a:cubicBezTo>
                    <a:pt x="1093" y="13543"/>
                    <a:pt x="1116" y="13540"/>
                    <a:pt x="1140" y="13540"/>
                  </a:cubicBezTo>
                  <a:cubicBezTo>
                    <a:pt x="1227" y="13540"/>
                    <a:pt x="1331" y="13582"/>
                    <a:pt x="1405" y="13610"/>
                  </a:cubicBezTo>
                  <a:cubicBezTo>
                    <a:pt x="1810" y="13706"/>
                    <a:pt x="2227" y="13825"/>
                    <a:pt x="2620" y="13944"/>
                  </a:cubicBezTo>
                  <a:cubicBezTo>
                    <a:pt x="3001" y="14051"/>
                    <a:pt x="3394" y="14122"/>
                    <a:pt x="3668" y="14444"/>
                  </a:cubicBezTo>
                  <a:cubicBezTo>
                    <a:pt x="3953" y="14777"/>
                    <a:pt x="3668" y="15194"/>
                    <a:pt x="3560" y="15551"/>
                  </a:cubicBezTo>
                  <a:cubicBezTo>
                    <a:pt x="3560" y="15587"/>
                    <a:pt x="3560" y="15599"/>
                    <a:pt x="3596" y="15611"/>
                  </a:cubicBezTo>
                  <a:cubicBezTo>
                    <a:pt x="3858" y="15765"/>
                    <a:pt x="4144" y="15956"/>
                    <a:pt x="4275" y="16253"/>
                  </a:cubicBezTo>
                  <a:cubicBezTo>
                    <a:pt x="4346" y="16432"/>
                    <a:pt x="4394" y="16623"/>
                    <a:pt x="4346" y="16801"/>
                  </a:cubicBezTo>
                  <a:cubicBezTo>
                    <a:pt x="4310" y="16980"/>
                    <a:pt x="4203" y="17146"/>
                    <a:pt x="4084" y="17301"/>
                  </a:cubicBezTo>
                  <a:cubicBezTo>
                    <a:pt x="4049" y="17325"/>
                    <a:pt x="4084" y="17373"/>
                    <a:pt x="4108" y="17385"/>
                  </a:cubicBezTo>
                  <a:cubicBezTo>
                    <a:pt x="4727" y="17611"/>
                    <a:pt x="5239" y="18111"/>
                    <a:pt x="5322" y="18766"/>
                  </a:cubicBezTo>
                  <a:cubicBezTo>
                    <a:pt x="5322" y="18801"/>
                    <a:pt x="5334" y="18813"/>
                    <a:pt x="5358" y="18825"/>
                  </a:cubicBezTo>
                  <a:cubicBezTo>
                    <a:pt x="5465" y="18861"/>
                    <a:pt x="5573" y="18885"/>
                    <a:pt x="5692" y="18920"/>
                  </a:cubicBezTo>
                  <a:cubicBezTo>
                    <a:pt x="5697" y="18922"/>
                    <a:pt x="5701" y="18922"/>
                    <a:pt x="5706" y="18922"/>
                  </a:cubicBezTo>
                  <a:cubicBezTo>
                    <a:pt x="5744" y="18922"/>
                    <a:pt x="5763" y="18881"/>
                    <a:pt x="5763" y="18849"/>
                  </a:cubicBezTo>
                  <a:cubicBezTo>
                    <a:pt x="5692" y="18575"/>
                    <a:pt x="5596" y="18278"/>
                    <a:pt x="5692" y="18016"/>
                  </a:cubicBezTo>
                  <a:cubicBezTo>
                    <a:pt x="5775" y="17742"/>
                    <a:pt x="6001" y="17599"/>
                    <a:pt x="6168" y="17396"/>
                  </a:cubicBezTo>
                  <a:cubicBezTo>
                    <a:pt x="6215" y="17361"/>
                    <a:pt x="6287" y="17265"/>
                    <a:pt x="6299" y="17206"/>
                  </a:cubicBezTo>
                  <a:cubicBezTo>
                    <a:pt x="6311" y="17123"/>
                    <a:pt x="6275" y="17015"/>
                    <a:pt x="6251" y="16920"/>
                  </a:cubicBezTo>
                  <a:cubicBezTo>
                    <a:pt x="6180" y="16623"/>
                    <a:pt x="6108" y="16349"/>
                    <a:pt x="6180" y="16051"/>
                  </a:cubicBezTo>
                  <a:cubicBezTo>
                    <a:pt x="6239" y="15789"/>
                    <a:pt x="6370" y="15551"/>
                    <a:pt x="6537" y="15360"/>
                  </a:cubicBezTo>
                  <a:cubicBezTo>
                    <a:pt x="6668" y="15194"/>
                    <a:pt x="6870" y="15063"/>
                    <a:pt x="6954" y="14872"/>
                  </a:cubicBezTo>
                  <a:cubicBezTo>
                    <a:pt x="7049" y="14694"/>
                    <a:pt x="6989" y="14539"/>
                    <a:pt x="6930" y="14384"/>
                  </a:cubicBezTo>
                  <a:cubicBezTo>
                    <a:pt x="6823" y="14122"/>
                    <a:pt x="6704" y="13860"/>
                    <a:pt x="6716" y="13575"/>
                  </a:cubicBezTo>
                  <a:cubicBezTo>
                    <a:pt x="6727" y="13289"/>
                    <a:pt x="6870" y="13086"/>
                    <a:pt x="7049" y="12872"/>
                  </a:cubicBezTo>
                  <a:cubicBezTo>
                    <a:pt x="7168" y="12729"/>
                    <a:pt x="7347" y="12598"/>
                    <a:pt x="7323" y="12384"/>
                  </a:cubicBezTo>
                  <a:cubicBezTo>
                    <a:pt x="7311" y="12205"/>
                    <a:pt x="7180" y="12039"/>
                    <a:pt x="7108" y="11896"/>
                  </a:cubicBezTo>
                  <a:cubicBezTo>
                    <a:pt x="6942" y="11598"/>
                    <a:pt x="6894" y="11300"/>
                    <a:pt x="7073" y="11003"/>
                  </a:cubicBezTo>
                  <a:cubicBezTo>
                    <a:pt x="7192" y="10812"/>
                    <a:pt x="7370" y="10658"/>
                    <a:pt x="7525" y="10491"/>
                  </a:cubicBezTo>
                  <a:cubicBezTo>
                    <a:pt x="7561" y="10455"/>
                    <a:pt x="7620" y="10396"/>
                    <a:pt x="7644" y="10336"/>
                  </a:cubicBezTo>
                  <a:cubicBezTo>
                    <a:pt x="7656" y="10241"/>
                    <a:pt x="7585" y="10074"/>
                    <a:pt x="7549" y="9991"/>
                  </a:cubicBezTo>
                  <a:cubicBezTo>
                    <a:pt x="7466" y="9765"/>
                    <a:pt x="7347" y="9538"/>
                    <a:pt x="7323" y="9300"/>
                  </a:cubicBezTo>
                  <a:cubicBezTo>
                    <a:pt x="7311" y="9038"/>
                    <a:pt x="7406" y="8812"/>
                    <a:pt x="7620" y="8645"/>
                  </a:cubicBezTo>
                  <a:cubicBezTo>
                    <a:pt x="7739" y="8562"/>
                    <a:pt x="7942" y="8503"/>
                    <a:pt x="7966" y="8324"/>
                  </a:cubicBezTo>
                  <a:cubicBezTo>
                    <a:pt x="8001" y="8098"/>
                    <a:pt x="7823" y="7848"/>
                    <a:pt x="7763" y="7657"/>
                  </a:cubicBezTo>
                  <a:cubicBezTo>
                    <a:pt x="7656" y="7336"/>
                    <a:pt x="7704" y="7062"/>
                    <a:pt x="7918" y="6824"/>
                  </a:cubicBezTo>
                  <a:cubicBezTo>
                    <a:pt x="8061" y="6669"/>
                    <a:pt x="8216" y="6550"/>
                    <a:pt x="8335" y="6407"/>
                  </a:cubicBezTo>
                  <a:cubicBezTo>
                    <a:pt x="8513" y="6550"/>
                    <a:pt x="8716" y="6681"/>
                    <a:pt x="8918" y="6824"/>
                  </a:cubicBezTo>
                  <a:cubicBezTo>
                    <a:pt x="9073" y="6907"/>
                    <a:pt x="9025" y="7014"/>
                    <a:pt x="9025" y="7181"/>
                  </a:cubicBezTo>
                  <a:cubicBezTo>
                    <a:pt x="9025" y="7324"/>
                    <a:pt x="9013" y="7455"/>
                    <a:pt x="9013" y="7610"/>
                  </a:cubicBezTo>
                  <a:cubicBezTo>
                    <a:pt x="8990" y="8026"/>
                    <a:pt x="8930" y="8562"/>
                    <a:pt x="9263" y="8884"/>
                  </a:cubicBezTo>
                  <a:cubicBezTo>
                    <a:pt x="9573" y="9205"/>
                    <a:pt x="10097" y="9300"/>
                    <a:pt x="10526" y="9360"/>
                  </a:cubicBezTo>
                  <a:cubicBezTo>
                    <a:pt x="10863" y="9401"/>
                    <a:pt x="11211" y="9414"/>
                    <a:pt x="11560" y="9414"/>
                  </a:cubicBezTo>
                  <a:cubicBezTo>
                    <a:pt x="11716" y="9414"/>
                    <a:pt x="11871" y="9411"/>
                    <a:pt x="12026" y="9407"/>
                  </a:cubicBezTo>
                  <a:lnTo>
                    <a:pt x="12026" y="9407"/>
                  </a:lnTo>
                  <a:cubicBezTo>
                    <a:pt x="11454" y="9776"/>
                    <a:pt x="11061" y="10408"/>
                    <a:pt x="10990" y="11086"/>
                  </a:cubicBezTo>
                  <a:cubicBezTo>
                    <a:pt x="10895" y="11848"/>
                    <a:pt x="11228" y="12598"/>
                    <a:pt x="11788" y="13086"/>
                  </a:cubicBezTo>
                  <a:cubicBezTo>
                    <a:pt x="12264" y="13500"/>
                    <a:pt x="12875" y="13700"/>
                    <a:pt x="13485" y="13700"/>
                  </a:cubicBezTo>
                  <a:cubicBezTo>
                    <a:pt x="14383" y="13700"/>
                    <a:pt x="15279" y="13266"/>
                    <a:pt x="15740" y="12443"/>
                  </a:cubicBezTo>
                  <a:cubicBezTo>
                    <a:pt x="16121" y="11729"/>
                    <a:pt x="16110" y="10848"/>
                    <a:pt x="15693" y="10169"/>
                  </a:cubicBezTo>
                  <a:lnTo>
                    <a:pt x="15693" y="10169"/>
                  </a:lnTo>
                  <a:cubicBezTo>
                    <a:pt x="16135" y="10261"/>
                    <a:pt x="16602" y="10312"/>
                    <a:pt x="17070" y="10312"/>
                  </a:cubicBezTo>
                  <a:cubicBezTo>
                    <a:pt x="17510" y="10312"/>
                    <a:pt x="17951" y="10267"/>
                    <a:pt x="18372" y="10169"/>
                  </a:cubicBezTo>
                  <a:cubicBezTo>
                    <a:pt x="18741" y="10062"/>
                    <a:pt x="18979" y="9919"/>
                    <a:pt x="19134" y="9538"/>
                  </a:cubicBezTo>
                  <a:cubicBezTo>
                    <a:pt x="19289" y="9110"/>
                    <a:pt x="19372" y="8645"/>
                    <a:pt x="19396" y="8193"/>
                  </a:cubicBezTo>
                  <a:cubicBezTo>
                    <a:pt x="19824" y="8145"/>
                    <a:pt x="20241" y="8050"/>
                    <a:pt x="20682" y="7991"/>
                  </a:cubicBezTo>
                  <a:cubicBezTo>
                    <a:pt x="20724" y="7986"/>
                    <a:pt x="20769" y="7982"/>
                    <a:pt x="20814" y="7982"/>
                  </a:cubicBezTo>
                  <a:cubicBezTo>
                    <a:pt x="20896" y="7982"/>
                    <a:pt x="20977" y="7996"/>
                    <a:pt x="21039" y="8050"/>
                  </a:cubicBezTo>
                  <a:cubicBezTo>
                    <a:pt x="21098" y="8110"/>
                    <a:pt x="21134" y="8193"/>
                    <a:pt x="21182" y="8264"/>
                  </a:cubicBezTo>
                  <a:cubicBezTo>
                    <a:pt x="21277" y="8431"/>
                    <a:pt x="21336" y="8610"/>
                    <a:pt x="21396" y="8788"/>
                  </a:cubicBezTo>
                  <a:cubicBezTo>
                    <a:pt x="21515" y="9205"/>
                    <a:pt x="21551" y="9634"/>
                    <a:pt x="21313" y="10003"/>
                  </a:cubicBezTo>
                  <a:cubicBezTo>
                    <a:pt x="21122" y="10300"/>
                    <a:pt x="20801" y="10467"/>
                    <a:pt x="20622" y="10777"/>
                  </a:cubicBezTo>
                  <a:cubicBezTo>
                    <a:pt x="20598" y="10824"/>
                    <a:pt x="20622" y="10872"/>
                    <a:pt x="20658" y="10872"/>
                  </a:cubicBezTo>
                  <a:cubicBezTo>
                    <a:pt x="20717" y="10872"/>
                    <a:pt x="20792" y="10863"/>
                    <a:pt x="20863" y="10863"/>
                  </a:cubicBezTo>
                  <a:cubicBezTo>
                    <a:pt x="20935" y="10863"/>
                    <a:pt x="21003" y="10872"/>
                    <a:pt x="21051" y="10908"/>
                  </a:cubicBezTo>
                  <a:cubicBezTo>
                    <a:pt x="21122" y="10967"/>
                    <a:pt x="21194" y="11122"/>
                    <a:pt x="21229" y="11205"/>
                  </a:cubicBezTo>
                  <a:cubicBezTo>
                    <a:pt x="21301" y="11420"/>
                    <a:pt x="21313" y="11646"/>
                    <a:pt x="21301" y="11848"/>
                  </a:cubicBezTo>
                  <a:cubicBezTo>
                    <a:pt x="21253" y="12360"/>
                    <a:pt x="21039" y="12777"/>
                    <a:pt x="20813" y="13205"/>
                  </a:cubicBezTo>
                  <a:cubicBezTo>
                    <a:pt x="20801" y="13229"/>
                    <a:pt x="20813" y="13265"/>
                    <a:pt x="20824" y="13277"/>
                  </a:cubicBezTo>
                  <a:cubicBezTo>
                    <a:pt x="21063" y="13432"/>
                    <a:pt x="21241" y="13575"/>
                    <a:pt x="21336" y="13860"/>
                  </a:cubicBezTo>
                  <a:cubicBezTo>
                    <a:pt x="21408" y="14110"/>
                    <a:pt x="21420" y="14360"/>
                    <a:pt x="21372" y="14622"/>
                  </a:cubicBezTo>
                  <a:cubicBezTo>
                    <a:pt x="21336" y="14860"/>
                    <a:pt x="21241" y="15099"/>
                    <a:pt x="21110" y="15301"/>
                  </a:cubicBezTo>
                  <a:cubicBezTo>
                    <a:pt x="21003" y="15468"/>
                    <a:pt x="20860" y="15611"/>
                    <a:pt x="20813" y="15825"/>
                  </a:cubicBezTo>
                  <a:cubicBezTo>
                    <a:pt x="20813" y="15849"/>
                    <a:pt x="20813" y="15872"/>
                    <a:pt x="20836" y="15884"/>
                  </a:cubicBezTo>
                  <a:cubicBezTo>
                    <a:pt x="21098" y="16063"/>
                    <a:pt x="21313" y="16253"/>
                    <a:pt x="21432" y="16539"/>
                  </a:cubicBezTo>
                  <a:cubicBezTo>
                    <a:pt x="21539" y="16789"/>
                    <a:pt x="21634" y="17039"/>
                    <a:pt x="21646" y="17313"/>
                  </a:cubicBezTo>
                  <a:cubicBezTo>
                    <a:pt x="21694" y="17873"/>
                    <a:pt x="21491" y="18444"/>
                    <a:pt x="21134" y="18885"/>
                  </a:cubicBezTo>
                  <a:cubicBezTo>
                    <a:pt x="21122" y="18920"/>
                    <a:pt x="21110" y="18944"/>
                    <a:pt x="21134" y="18968"/>
                  </a:cubicBezTo>
                  <a:cubicBezTo>
                    <a:pt x="21277" y="19111"/>
                    <a:pt x="21432" y="19230"/>
                    <a:pt x="21551" y="19385"/>
                  </a:cubicBezTo>
                  <a:cubicBezTo>
                    <a:pt x="21717" y="19575"/>
                    <a:pt x="21789" y="19861"/>
                    <a:pt x="21813" y="20111"/>
                  </a:cubicBezTo>
                  <a:cubicBezTo>
                    <a:pt x="21836" y="20587"/>
                    <a:pt x="21634" y="21052"/>
                    <a:pt x="21348" y="21433"/>
                  </a:cubicBezTo>
                  <a:cubicBezTo>
                    <a:pt x="21336" y="21445"/>
                    <a:pt x="21348" y="21480"/>
                    <a:pt x="21360" y="21504"/>
                  </a:cubicBezTo>
                  <a:cubicBezTo>
                    <a:pt x="21551" y="21730"/>
                    <a:pt x="21765" y="21945"/>
                    <a:pt x="21825" y="22242"/>
                  </a:cubicBezTo>
                  <a:cubicBezTo>
                    <a:pt x="21884" y="22516"/>
                    <a:pt x="21932" y="22802"/>
                    <a:pt x="21884" y="23088"/>
                  </a:cubicBezTo>
                  <a:cubicBezTo>
                    <a:pt x="21836" y="23373"/>
                    <a:pt x="21670" y="23564"/>
                    <a:pt x="21527" y="23790"/>
                  </a:cubicBezTo>
                  <a:cubicBezTo>
                    <a:pt x="21479" y="23862"/>
                    <a:pt x="21432" y="23933"/>
                    <a:pt x="21420" y="24028"/>
                  </a:cubicBezTo>
                  <a:cubicBezTo>
                    <a:pt x="21408" y="24123"/>
                    <a:pt x="21491" y="24171"/>
                    <a:pt x="21575" y="24231"/>
                  </a:cubicBezTo>
                  <a:cubicBezTo>
                    <a:pt x="21789" y="24409"/>
                    <a:pt x="22015" y="24576"/>
                    <a:pt x="22027" y="24885"/>
                  </a:cubicBezTo>
                  <a:cubicBezTo>
                    <a:pt x="22051" y="25171"/>
                    <a:pt x="21848" y="25302"/>
                    <a:pt x="21753" y="25540"/>
                  </a:cubicBezTo>
                  <a:cubicBezTo>
                    <a:pt x="21717" y="25600"/>
                    <a:pt x="21705" y="25671"/>
                    <a:pt x="21717" y="25731"/>
                  </a:cubicBezTo>
                  <a:cubicBezTo>
                    <a:pt x="21753" y="25814"/>
                    <a:pt x="21836" y="25838"/>
                    <a:pt x="21908" y="25886"/>
                  </a:cubicBezTo>
                  <a:cubicBezTo>
                    <a:pt x="22206" y="26028"/>
                    <a:pt x="22420" y="26195"/>
                    <a:pt x="22432" y="26552"/>
                  </a:cubicBezTo>
                  <a:cubicBezTo>
                    <a:pt x="22479" y="27267"/>
                    <a:pt x="21956" y="27731"/>
                    <a:pt x="21586" y="28267"/>
                  </a:cubicBezTo>
                  <a:cubicBezTo>
                    <a:pt x="21575" y="28279"/>
                    <a:pt x="21586" y="28314"/>
                    <a:pt x="21598" y="28338"/>
                  </a:cubicBezTo>
                  <a:cubicBezTo>
                    <a:pt x="21872" y="28612"/>
                    <a:pt x="22146" y="28815"/>
                    <a:pt x="22146" y="29231"/>
                  </a:cubicBezTo>
                  <a:cubicBezTo>
                    <a:pt x="22170" y="29636"/>
                    <a:pt x="21884" y="29946"/>
                    <a:pt x="21705" y="30255"/>
                  </a:cubicBezTo>
                  <a:cubicBezTo>
                    <a:pt x="21694" y="30291"/>
                    <a:pt x="21705" y="30339"/>
                    <a:pt x="21729" y="30350"/>
                  </a:cubicBezTo>
                  <a:cubicBezTo>
                    <a:pt x="21872" y="30374"/>
                    <a:pt x="22003" y="30410"/>
                    <a:pt x="22122" y="30434"/>
                  </a:cubicBezTo>
                  <a:cubicBezTo>
                    <a:pt x="22206" y="30469"/>
                    <a:pt x="22206" y="30469"/>
                    <a:pt x="22241" y="30541"/>
                  </a:cubicBezTo>
                  <a:cubicBezTo>
                    <a:pt x="22289" y="30648"/>
                    <a:pt x="22253" y="30767"/>
                    <a:pt x="22194" y="30874"/>
                  </a:cubicBezTo>
                  <a:cubicBezTo>
                    <a:pt x="22075" y="31112"/>
                    <a:pt x="21848" y="31172"/>
                    <a:pt x="21634" y="31243"/>
                  </a:cubicBezTo>
                  <a:cubicBezTo>
                    <a:pt x="21539" y="31267"/>
                    <a:pt x="21432" y="31362"/>
                    <a:pt x="21491" y="31482"/>
                  </a:cubicBezTo>
                  <a:cubicBezTo>
                    <a:pt x="21529" y="31535"/>
                    <a:pt x="21606" y="31544"/>
                    <a:pt x="21678" y="31544"/>
                  </a:cubicBezTo>
                  <a:cubicBezTo>
                    <a:pt x="21719" y="31544"/>
                    <a:pt x="21759" y="31541"/>
                    <a:pt x="21789" y="31541"/>
                  </a:cubicBezTo>
                  <a:cubicBezTo>
                    <a:pt x="22134" y="31493"/>
                    <a:pt x="22444" y="31231"/>
                    <a:pt x="22551" y="30886"/>
                  </a:cubicBezTo>
                  <a:cubicBezTo>
                    <a:pt x="22670" y="30517"/>
                    <a:pt x="22491" y="30255"/>
                    <a:pt x="22170" y="30124"/>
                  </a:cubicBezTo>
                  <a:cubicBezTo>
                    <a:pt x="22408" y="29803"/>
                    <a:pt x="22539" y="29362"/>
                    <a:pt x="22444" y="28969"/>
                  </a:cubicBezTo>
                  <a:cubicBezTo>
                    <a:pt x="22408" y="28767"/>
                    <a:pt x="22313" y="28588"/>
                    <a:pt x="22170" y="28457"/>
                  </a:cubicBezTo>
                  <a:cubicBezTo>
                    <a:pt x="22063" y="28374"/>
                    <a:pt x="21956" y="28314"/>
                    <a:pt x="22063" y="28195"/>
                  </a:cubicBezTo>
                  <a:cubicBezTo>
                    <a:pt x="22146" y="28088"/>
                    <a:pt x="22229" y="27981"/>
                    <a:pt x="22313" y="27874"/>
                  </a:cubicBezTo>
                  <a:cubicBezTo>
                    <a:pt x="22598" y="27505"/>
                    <a:pt x="22789" y="27064"/>
                    <a:pt x="22777" y="26600"/>
                  </a:cubicBezTo>
                  <a:cubicBezTo>
                    <a:pt x="22765" y="26136"/>
                    <a:pt x="22503" y="25826"/>
                    <a:pt x="22122" y="25647"/>
                  </a:cubicBezTo>
                  <a:cubicBezTo>
                    <a:pt x="22313" y="25362"/>
                    <a:pt x="22432" y="25064"/>
                    <a:pt x="22348" y="24719"/>
                  </a:cubicBezTo>
                  <a:cubicBezTo>
                    <a:pt x="22253" y="24409"/>
                    <a:pt x="22051" y="24219"/>
                    <a:pt x="21789" y="24004"/>
                  </a:cubicBezTo>
                  <a:cubicBezTo>
                    <a:pt x="21944" y="23826"/>
                    <a:pt x="22075" y="23635"/>
                    <a:pt x="22146" y="23433"/>
                  </a:cubicBezTo>
                  <a:cubicBezTo>
                    <a:pt x="22253" y="23171"/>
                    <a:pt x="22253" y="22921"/>
                    <a:pt x="22229" y="22659"/>
                  </a:cubicBezTo>
                  <a:cubicBezTo>
                    <a:pt x="22194" y="22397"/>
                    <a:pt x="22170" y="22147"/>
                    <a:pt x="22051" y="21921"/>
                  </a:cubicBezTo>
                  <a:cubicBezTo>
                    <a:pt x="22003" y="21826"/>
                    <a:pt x="21944" y="21730"/>
                    <a:pt x="21872" y="21659"/>
                  </a:cubicBezTo>
                  <a:cubicBezTo>
                    <a:pt x="21789" y="21564"/>
                    <a:pt x="21729" y="21540"/>
                    <a:pt x="21789" y="21385"/>
                  </a:cubicBezTo>
                  <a:cubicBezTo>
                    <a:pt x="21813" y="21349"/>
                    <a:pt x="21836" y="21314"/>
                    <a:pt x="21872" y="21266"/>
                  </a:cubicBezTo>
                  <a:cubicBezTo>
                    <a:pt x="22301" y="20528"/>
                    <a:pt x="22206" y="19504"/>
                    <a:pt x="21527" y="18932"/>
                  </a:cubicBezTo>
                  <a:cubicBezTo>
                    <a:pt x="21848" y="18432"/>
                    <a:pt x="22051" y="17801"/>
                    <a:pt x="21944" y="17194"/>
                  </a:cubicBezTo>
                  <a:cubicBezTo>
                    <a:pt x="21872" y="16658"/>
                    <a:pt x="21634" y="16087"/>
                    <a:pt x="21170" y="15765"/>
                  </a:cubicBezTo>
                  <a:cubicBezTo>
                    <a:pt x="21467" y="15337"/>
                    <a:pt x="21694" y="14896"/>
                    <a:pt x="21705" y="14348"/>
                  </a:cubicBezTo>
                  <a:cubicBezTo>
                    <a:pt x="21705" y="13884"/>
                    <a:pt x="21539" y="13456"/>
                    <a:pt x="21194" y="13146"/>
                  </a:cubicBezTo>
                  <a:cubicBezTo>
                    <a:pt x="21467" y="12670"/>
                    <a:pt x="21658" y="12122"/>
                    <a:pt x="21610" y="11562"/>
                  </a:cubicBezTo>
                  <a:cubicBezTo>
                    <a:pt x="21598" y="11348"/>
                    <a:pt x="21539" y="11074"/>
                    <a:pt x="21420" y="10884"/>
                  </a:cubicBezTo>
                  <a:cubicBezTo>
                    <a:pt x="21372" y="10812"/>
                    <a:pt x="21289" y="10765"/>
                    <a:pt x="21241" y="10705"/>
                  </a:cubicBezTo>
                  <a:cubicBezTo>
                    <a:pt x="21158" y="10586"/>
                    <a:pt x="21372" y="10431"/>
                    <a:pt x="21455" y="10348"/>
                  </a:cubicBezTo>
                  <a:cubicBezTo>
                    <a:pt x="21598" y="10169"/>
                    <a:pt x="21729" y="9955"/>
                    <a:pt x="21777" y="9717"/>
                  </a:cubicBezTo>
                  <a:cubicBezTo>
                    <a:pt x="21825" y="9503"/>
                    <a:pt x="21789" y="9265"/>
                    <a:pt x="21765" y="9038"/>
                  </a:cubicBezTo>
                  <a:cubicBezTo>
                    <a:pt x="21694" y="8550"/>
                    <a:pt x="21491" y="8074"/>
                    <a:pt x="21122" y="7729"/>
                  </a:cubicBezTo>
                  <a:cubicBezTo>
                    <a:pt x="21217" y="7574"/>
                    <a:pt x="21313" y="7443"/>
                    <a:pt x="21396" y="7276"/>
                  </a:cubicBezTo>
                  <a:cubicBezTo>
                    <a:pt x="21455" y="7121"/>
                    <a:pt x="21455" y="6955"/>
                    <a:pt x="21420" y="6788"/>
                  </a:cubicBezTo>
                  <a:cubicBezTo>
                    <a:pt x="21348" y="6419"/>
                    <a:pt x="21158" y="6086"/>
                    <a:pt x="20884" y="5836"/>
                  </a:cubicBezTo>
                  <a:cubicBezTo>
                    <a:pt x="21134" y="5466"/>
                    <a:pt x="21360" y="5109"/>
                    <a:pt x="21313" y="4645"/>
                  </a:cubicBezTo>
                  <a:cubicBezTo>
                    <a:pt x="21301" y="4466"/>
                    <a:pt x="21241" y="4288"/>
                    <a:pt x="21158" y="4145"/>
                  </a:cubicBezTo>
                  <a:cubicBezTo>
                    <a:pt x="21110" y="4050"/>
                    <a:pt x="21051" y="3966"/>
                    <a:pt x="20979" y="3883"/>
                  </a:cubicBezTo>
                  <a:cubicBezTo>
                    <a:pt x="20932" y="3823"/>
                    <a:pt x="20884" y="3800"/>
                    <a:pt x="20884" y="3728"/>
                  </a:cubicBezTo>
                  <a:cubicBezTo>
                    <a:pt x="20872" y="3645"/>
                    <a:pt x="20896" y="3550"/>
                    <a:pt x="20920" y="3466"/>
                  </a:cubicBezTo>
                  <a:cubicBezTo>
                    <a:pt x="20979" y="2907"/>
                    <a:pt x="21063" y="2359"/>
                    <a:pt x="21063" y="1787"/>
                  </a:cubicBezTo>
                  <a:cubicBezTo>
                    <a:pt x="21063" y="1371"/>
                    <a:pt x="21015" y="883"/>
                    <a:pt x="20753" y="537"/>
                  </a:cubicBezTo>
                  <a:cubicBezTo>
                    <a:pt x="20606" y="354"/>
                    <a:pt x="20424" y="279"/>
                    <a:pt x="20230" y="279"/>
                  </a:cubicBezTo>
                  <a:cubicBezTo>
                    <a:pt x="20109" y="279"/>
                    <a:pt x="19984" y="308"/>
                    <a:pt x="19860" y="359"/>
                  </a:cubicBezTo>
                  <a:cubicBezTo>
                    <a:pt x="19396" y="573"/>
                    <a:pt x="18991" y="883"/>
                    <a:pt x="18610" y="1192"/>
                  </a:cubicBezTo>
                  <a:cubicBezTo>
                    <a:pt x="18431" y="1347"/>
                    <a:pt x="18265" y="1525"/>
                    <a:pt x="18122" y="1704"/>
                  </a:cubicBezTo>
                  <a:cubicBezTo>
                    <a:pt x="18038" y="1787"/>
                    <a:pt x="17979" y="1883"/>
                    <a:pt x="17907" y="1966"/>
                  </a:cubicBezTo>
                  <a:cubicBezTo>
                    <a:pt x="17836" y="2073"/>
                    <a:pt x="17765" y="2216"/>
                    <a:pt x="17622" y="2240"/>
                  </a:cubicBezTo>
                  <a:cubicBezTo>
                    <a:pt x="17614" y="2241"/>
                    <a:pt x="17607" y="2241"/>
                    <a:pt x="17600" y="2241"/>
                  </a:cubicBezTo>
                  <a:cubicBezTo>
                    <a:pt x="17456" y="2241"/>
                    <a:pt x="17343" y="2020"/>
                    <a:pt x="17241" y="1906"/>
                  </a:cubicBezTo>
                  <a:cubicBezTo>
                    <a:pt x="17110" y="1775"/>
                    <a:pt x="16943" y="1656"/>
                    <a:pt x="16752" y="1609"/>
                  </a:cubicBezTo>
                  <a:cubicBezTo>
                    <a:pt x="16668" y="1584"/>
                    <a:pt x="16584" y="1572"/>
                    <a:pt x="16500" y="1572"/>
                  </a:cubicBezTo>
                  <a:cubicBezTo>
                    <a:pt x="16383" y="1572"/>
                    <a:pt x="16268" y="1596"/>
                    <a:pt x="16157" y="1645"/>
                  </a:cubicBezTo>
                  <a:cubicBezTo>
                    <a:pt x="16050" y="1680"/>
                    <a:pt x="15895" y="1823"/>
                    <a:pt x="15800" y="1823"/>
                  </a:cubicBezTo>
                  <a:cubicBezTo>
                    <a:pt x="15795" y="1824"/>
                    <a:pt x="15790" y="1824"/>
                    <a:pt x="15785" y="1824"/>
                  </a:cubicBezTo>
                  <a:cubicBezTo>
                    <a:pt x="15681" y="1824"/>
                    <a:pt x="15558" y="1714"/>
                    <a:pt x="15479" y="1668"/>
                  </a:cubicBezTo>
                  <a:cubicBezTo>
                    <a:pt x="15329" y="1584"/>
                    <a:pt x="15173" y="1522"/>
                    <a:pt x="15003" y="1522"/>
                  </a:cubicBezTo>
                  <a:cubicBezTo>
                    <a:pt x="14956" y="1522"/>
                    <a:pt x="14908" y="1527"/>
                    <a:pt x="14859" y="1537"/>
                  </a:cubicBezTo>
                  <a:cubicBezTo>
                    <a:pt x="14621" y="1585"/>
                    <a:pt x="14431" y="1704"/>
                    <a:pt x="14264" y="1859"/>
                  </a:cubicBezTo>
                  <a:cubicBezTo>
                    <a:pt x="14001" y="1707"/>
                    <a:pt x="13712" y="1598"/>
                    <a:pt x="13405" y="1598"/>
                  </a:cubicBezTo>
                  <a:cubicBezTo>
                    <a:pt x="13350" y="1598"/>
                    <a:pt x="13296" y="1602"/>
                    <a:pt x="13240" y="1609"/>
                  </a:cubicBezTo>
                  <a:cubicBezTo>
                    <a:pt x="12847" y="1668"/>
                    <a:pt x="12502" y="1859"/>
                    <a:pt x="12192" y="2085"/>
                  </a:cubicBezTo>
                  <a:cubicBezTo>
                    <a:pt x="12002" y="1740"/>
                    <a:pt x="11823" y="1406"/>
                    <a:pt x="11585" y="1085"/>
                  </a:cubicBezTo>
                  <a:cubicBezTo>
                    <a:pt x="11347" y="775"/>
                    <a:pt x="11049" y="537"/>
                    <a:pt x="10716" y="335"/>
                  </a:cubicBezTo>
                  <a:cubicBezTo>
                    <a:pt x="10408" y="130"/>
                    <a:pt x="10067" y="1"/>
                    <a:pt x="969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9"/>
            <p:cNvSpPr/>
            <p:nvPr/>
          </p:nvSpPr>
          <p:spPr>
            <a:xfrm>
              <a:off x="13086799" y="1921611"/>
              <a:ext cx="36196" cy="21265"/>
            </a:xfrm>
            <a:custGeom>
              <a:rect b="b" l="l" r="r" t="t"/>
              <a:pathLst>
                <a:path extrusionOk="0" h="658" w="1120">
                  <a:moveTo>
                    <a:pt x="24" y="0"/>
                  </a:moveTo>
                  <a:cubicBezTo>
                    <a:pt x="12" y="0"/>
                    <a:pt x="1" y="24"/>
                    <a:pt x="1" y="36"/>
                  </a:cubicBezTo>
                  <a:cubicBezTo>
                    <a:pt x="12" y="357"/>
                    <a:pt x="251" y="548"/>
                    <a:pt x="501" y="619"/>
                  </a:cubicBezTo>
                  <a:cubicBezTo>
                    <a:pt x="572" y="641"/>
                    <a:pt x="661" y="658"/>
                    <a:pt x="746" y="658"/>
                  </a:cubicBezTo>
                  <a:cubicBezTo>
                    <a:pt x="803" y="658"/>
                    <a:pt x="858" y="650"/>
                    <a:pt x="905" y="631"/>
                  </a:cubicBezTo>
                  <a:cubicBezTo>
                    <a:pt x="1036" y="595"/>
                    <a:pt x="1096" y="441"/>
                    <a:pt x="1120" y="310"/>
                  </a:cubicBezTo>
                  <a:cubicBezTo>
                    <a:pt x="1120" y="274"/>
                    <a:pt x="1096" y="238"/>
                    <a:pt x="1060" y="238"/>
                  </a:cubicBezTo>
                  <a:lnTo>
                    <a:pt x="953" y="238"/>
                  </a:lnTo>
                  <a:cubicBezTo>
                    <a:pt x="905" y="238"/>
                    <a:pt x="882" y="238"/>
                    <a:pt x="846" y="262"/>
                  </a:cubicBezTo>
                  <a:cubicBezTo>
                    <a:pt x="800" y="298"/>
                    <a:pt x="741" y="314"/>
                    <a:pt x="678" y="314"/>
                  </a:cubicBezTo>
                  <a:cubicBezTo>
                    <a:pt x="659" y="314"/>
                    <a:pt x="639" y="312"/>
                    <a:pt x="620" y="310"/>
                  </a:cubicBezTo>
                  <a:cubicBezTo>
                    <a:pt x="477" y="274"/>
                    <a:pt x="346" y="155"/>
                    <a:pt x="262" y="24"/>
                  </a:cubicBezTo>
                  <a:cubicBezTo>
                    <a:pt x="251" y="12"/>
                    <a:pt x="239" y="0"/>
                    <a:pt x="22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9"/>
            <p:cNvSpPr/>
            <p:nvPr/>
          </p:nvSpPr>
          <p:spPr>
            <a:xfrm>
              <a:off x="12969451" y="1981497"/>
              <a:ext cx="107003" cy="107488"/>
            </a:xfrm>
            <a:custGeom>
              <a:rect b="b" l="l" r="r" t="t"/>
              <a:pathLst>
                <a:path extrusionOk="0" h="3326" w="3311">
                  <a:moveTo>
                    <a:pt x="1371" y="0"/>
                  </a:moveTo>
                  <a:cubicBezTo>
                    <a:pt x="1196" y="0"/>
                    <a:pt x="1021" y="15"/>
                    <a:pt x="845" y="52"/>
                  </a:cubicBezTo>
                  <a:cubicBezTo>
                    <a:pt x="548" y="112"/>
                    <a:pt x="250" y="266"/>
                    <a:pt x="143" y="564"/>
                  </a:cubicBezTo>
                  <a:cubicBezTo>
                    <a:pt x="0" y="969"/>
                    <a:pt x="0" y="1445"/>
                    <a:pt x="12" y="1862"/>
                  </a:cubicBezTo>
                  <a:cubicBezTo>
                    <a:pt x="12" y="2159"/>
                    <a:pt x="60" y="2469"/>
                    <a:pt x="238" y="2743"/>
                  </a:cubicBezTo>
                  <a:cubicBezTo>
                    <a:pt x="417" y="3029"/>
                    <a:pt x="726" y="3148"/>
                    <a:pt x="1060" y="3219"/>
                  </a:cubicBezTo>
                  <a:cubicBezTo>
                    <a:pt x="1317" y="3292"/>
                    <a:pt x="1591" y="3326"/>
                    <a:pt x="1866" y="3326"/>
                  </a:cubicBezTo>
                  <a:cubicBezTo>
                    <a:pt x="1998" y="3326"/>
                    <a:pt x="2131" y="3318"/>
                    <a:pt x="2262" y="3302"/>
                  </a:cubicBezTo>
                  <a:cubicBezTo>
                    <a:pt x="2560" y="3279"/>
                    <a:pt x="2846" y="3100"/>
                    <a:pt x="2989" y="2826"/>
                  </a:cubicBezTo>
                  <a:cubicBezTo>
                    <a:pt x="3179" y="2469"/>
                    <a:pt x="3227" y="2029"/>
                    <a:pt x="3262" y="1636"/>
                  </a:cubicBezTo>
                  <a:cubicBezTo>
                    <a:pt x="3274" y="1433"/>
                    <a:pt x="3298" y="1207"/>
                    <a:pt x="3298" y="1005"/>
                  </a:cubicBezTo>
                  <a:cubicBezTo>
                    <a:pt x="3298" y="802"/>
                    <a:pt x="3310" y="564"/>
                    <a:pt x="3227" y="409"/>
                  </a:cubicBezTo>
                  <a:cubicBezTo>
                    <a:pt x="3096" y="112"/>
                    <a:pt x="2619" y="124"/>
                    <a:pt x="2346" y="88"/>
                  </a:cubicBezTo>
                  <a:cubicBezTo>
                    <a:pt x="2021" y="49"/>
                    <a:pt x="1696" y="0"/>
                    <a:pt x="13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9"/>
            <p:cNvSpPr/>
            <p:nvPr/>
          </p:nvSpPr>
          <p:spPr>
            <a:xfrm>
              <a:off x="13150304" y="1996493"/>
              <a:ext cx="111980" cy="120253"/>
            </a:xfrm>
            <a:custGeom>
              <a:rect b="b" l="l" r="r" t="t"/>
              <a:pathLst>
                <a:path extrusionOk="0" h="3721" w="3465">
                  <a:moveTo>
                    <a:pt x="1291" y="1"/>
                  </a:moveTo>
                  <a:cubicBezTo>
                    <a:pt x="1182" y="1"/>
                    <a:pt x="1072" y="6"/>
                    <a:pt x="964" y="17"/>
                  </a:cubicBezTo>
                  <a:cubicBezTo>
                    <a:pt x="631" y="41"/>
                    <a:pt x="298" y="160"/>
                    <a:pt x="143" y="481"/>
                  </a:cubicBezTo>
                  <a:lnTo>
                    <a:pt x="143" y="493"/>
                  </a:lnTo>
                  <a:cubicBezTo>
                    <a:pt x="0" y="933"/>
                    <a:pt x="60" y="1398"/>
                    <a:pt x="83" y="1850"/>
                  </a:cubicBezTo>
                  <a:cubicBezTo>
                    <a:pt x="119" y="2291"/>
                    <a:pt x="60" y="2767"/>
                    <a:pt x="191" y="3219"/>
                  </a:cubicBezTo>
                  <a:cubicBezTo>
                    <a:pt x="262" y="3505"/>
                    <a:pt x="536" y="3648"/>
                    <a:pt x="833" y="3696"/>
                  </a:cubicBezTo>
                  <a:cubicBezTo>
                    <a:pt x="969" y="3713"/>
                    <a:pt x="1108" y="3720"/>
                    <a:pt x="1246" y="3720"/>
                  </a:cubicBezTo>
                  <a:cubicBezTo>
                    <a:pt x="1582" y="3720"/>
                    <a:pt x="1922" y="3678"/>
                    <a:pt x="2250" y="3636"/>
                  </a:cubicBezTo>
                  <a:cubicBezTo>
                    <a:pt x="2608" y="3589"/>
                    <a:pt x="2977" y="3553"/>
                    <a:pt x="3203" y="3255"/>
                  </a:cubicBezTo>
                  <a:cubicBezTo>
                    <a:pt x="3453" y="2934"/>
                    <a:pt x="3465" y="2410"/>
                    <a:pt x="3465" y="2029"/>
                  </a:cubicBezTo>
                  <a:cubicBezTo>
                    <a:pt x="3465" y="1565"/>
                    <a:pt x="3405" y="1076"/>
                    <a:pt x="3298" y="624"/>
                  </a:cubicBezTo>
                  <a:cubicBezTo>
                    <a:pt x="3274" y="505"/>
                    <a:pt x="3239" y="279"/>
                    <a:pt x="3131" y="207"/>
                  </a:cubicBezTo>
                  <a:cubicBezTo>
                    <a:pt x="3048" y="148"/>
                    <a:pt x="2834" y="148"/>
                    <a:pt x="2738" y="136"/>
                  </a:cubicBezTo>
                  <a:lnTo>
                    <a:pt x="2381" y="88"/>
                  </a:lnTo>
                  <a:cubicBezTo>
                    <a:pt x="2025" y="52"/>
                    <a:pt x="1654" y="1"/>
                    <a:pt x="12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9"/>
            <p:cNvSpPr/>
            <p:nvPr/>
          </p:nvSpPr>
          <p:spPr>
            <a:xfrm>
              <a:off x="13038709" y="2117492"/>
              <a:ext cx="103901" cy="109783"/>
            </a:xfrm>
            <a:custGeom>
              <a:rect b="b" l="l" r="r" t="t"/>
              <a:pathLst>
                <a:path extrusionOk="0" h="3397" w="3215">
                  <a:moveTo>
                    <a:pt x="1771" y="0"/>
                  </a:moveTo>
                  <a:cubicBezTo>
                    <a:pt x="1622" y="0"/>
                    <a:pt x="1478" y="20"/>
                    <a:pt x="1334" y="71"/>
                  </a:cubicBezTo>
                  <a:cubicBezTo>
                    <a:pt x="1203" y="130"/>
                    <a:pt x="1072" y="202"/>
                    <a:pt x="1012" y="345"/>
                  </a:cubicBezTo>
                  <a:cubicBezTo>
                    <a:pt x="953" y="488"/>
                    <a:pt x="1012" y="666"/>
                    <a:pt x="1036" y="797"/>
                  </a:cubicBezTo>
                  <a:cubicBezTo>
                    <a:pt x="1096" y="964"/>
                    <a:pt x="1179" y="1119"/>
                    <a:pt x="1274" y="1273"/>
                  </a:cubicBezTo>
                  <a:cubicBezTo>
                    <a:pt x="1381" y="1416"/>
                    <a:pt x="1512" y="1511"/>
                    <a:pt x="1631" y="1631"/>
                  </a:cubicBezTo>
                  <a:cubicBezTo>
                    <a:pt x="1679" y="1678"/>
                    <a:pt x="1679" y="1678"/>
                    <a:pt x="1679" y="1750"/>
                  </a:cubicBezTo>
                  <a:cubicBezTo>
                    <a:pt x="1679" y="1809"/>
                    <a:pt x="1667" y="1881"/>
                    <a:pt x="1667" y="1940"/>
                  </a:cubicBezTo>
                  <a:cubicBezTo>
                    <a:pt x="1655" y="2047"/>
                    <a:pt x="1631" y="2142"/>
                    <a:pt x="1608" y="2250"/>
                  </a:cubicBezTo>
                  <a:cubicBezTo>
                    <a:pt x="1548" y="2464"/>
                    <a:pt x="1417" y="2690"/>
                    <a:pt x="1203" y="2785"/>
                  </a:cubicBezTo>
                  <a:cubicBezTo>
                    <a:pt x="1140" y="2818"/>
                    <a:pt x="1082" y="2832"/>
                    <a:pt x="1029" y="2832"/>
                  </a:cubicBezTo>
                  <a:cubicBezTo>
                    <a:pt x="709" y="2832"/>
                    <a:pt x="550" y="2316"/>
                    <a:pt x="417" y="2071"/>
                  </a:cubicBezTo>
                  <a:cubicBezTo>
                    <a:pt x="410" y="2057"/>
                    <a:pt x="391" y="2051"/>
                    <a:pt x="369" y="2051"/>
                  </a:cubicBezTo>
                  <a:cubicBezTo>
                    <a:pt x="353" y="2051"/>
                    <a:pt x="336" y="2054"/>
                    <a:pt x="322" y="2059"/>
                  </a:cubicBezTo>
                  <a:cubicBezTo>
                    <a:pt x="0" y="2369"/>
                    <a:pt x="465" y="2952"/>
                    <a:pt x="774" y="3083"/>
                  </a:cubicBezTo>
                  <a:cubicBezTo>
                    <a:pt x="864" y="3127"/>
                    <a:pt x="952" y="3146"/>
                    <a:pt x="1037" y="3146"/>
                  </a:cubicBezTo>
                  <a:cubicBezTo>
                    <a:pt x="1348" y="3146"/>
                    <a:pt x="1621" y="2890"/>
                    <a:pt x="1798" y="2619"/>
                  </a:cubicBezTo>
                  <a:cubicBezTo>
                    <a:pt x="1945" y="2959"/>
                    <a:pt x="2179" y="3396"/>
                    <a:pt x="2581" y="3396"/>
                  </a:cubicBezTo>
                  <a:cubicBezTo>
                    <a:pt x="2602" y="3396"/>
                    <a:pt x="2622" y="3395"/>
                    <a:pt x="2643" y="3393"/>
                  </a:cubicBezTo>
                  <a:cubicBezTo>
                    <a:pt x="3143" y="3357"/>
                    <a:pt x="3203" y="2607"/>
                    <a:pt x="3215" y="2238"/>
                  </a:cubicBezTo>
                  <a:cubicBezTo>
                    <a:pt x="3215" y="2202"/>
                    <a:pt x="3203" y="2190"/>
                    <a:pt x="3167" y="2178"/>
                  </a:cubicBezTo>
                  <a:cubicBezTo>
                    <a:pt x="3108" y="2166"/>
                    <a:pt x="3048" y="2166"/>
                    <a:pt x="2989" y="2142"/>
                  </a:cubicBezTo>
                  <a:cubicBezTo>
                    <a:pt x="2953" y="2142"/>
                    <a:pt x="2929" y="2166"/>
                    <a:pt x="2917" y="2190"/>
                  </a:cubicBezTo>
                  <a:cubicBezTo>
                    <a:pt x="2858" y="2404"/>
                    <a:pt x="2846" y="2643"/>
                    <a:pt x="2762" y="2845"/>
                  </a:cubicBezTo>
                  <a:cubicBezTo>
                    <a:pt x="2739" y="2916"/>
                    <a:pt x="2691" y="3059"/>
                    <a:pt x="2584" y="3071"/>
                  </a:cubicBezTo>
                  <a:cubicBezTo>
                    <a:pt x="2579" y="3072"/>
                    <a:pt x="2573" y="3072"/>
                    <a:pt x="2568" y="3072"/>
                  </a:cubicBezTo>
                  <a:cubicBezTo>
                    <a:pt x="2502" y="3072"/>
                    <a:pt x="2437" y="3008"/>
                    <a:pt x="2381" y="2964"/>
                  </a:cubicBezTo>
                  <a:cubicBezTo>
                    <a:pt x="2286" y="2881"/>
                    <a:pt x="2215" y="2774"/>
                    <a:pt x="2167" y="2666"/>
                  </a:cubicBezTo>
                  <a:cubicBezTo>
                    <a:pt x="2060" y="2440"/>
                    <a:pt x="2024" y="2178"/>
                    <a:pt x="2036" y="1928"/>
                  </a:cubicBezTo>
                  <a:cubicBezTo>
                    <a:pt x="2048" y="1642"/>
                    <a:pt x="2251" y="1428"/>
                    <a:pt x="2381" y="1202"/>
                  </a:cubicBezTo>
                  <a:cubicBezTo>
                    <a:pt x="2489" y="988"/>
                    <a:pt x="2584" y="761"/>
                    <a:pt x="2632" y="523"/>
                  </a:cubicBezTo>
                  <a:cubicBezTo>
                    <a:pt x="2667" y="404"/>
                    <a:pt x="2643" y="261"/>
                    <a:pt x="2572" y="154"/>
                  </a:cubicBezTo>
                  <a:cubicBezTo>
                    <a:pt x="2465" y="23"/>
                    <a:pt x="2215" y="35"/>
                    <a:pt x="2072" y="23"/>
                  </a:cubicBezTo>
                  <a:cubicBezTo>
                    <a:pt x="1968" y="9"/>
                    <a:pt x="1868" y="0"/>
                    <a:pt x="177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9"/>
            <p:cNvSpPr/>
            <p:nvPr/>
          </p:nvSpPr>
          <p:spPr>
            <a:xfrm>
              <a:off x="12718952" y="2382567"/>
              <a:ext cx="27728" cy="17516"/>
            </a:xfrm>
            <a:custGeom>
              <a:rect b="b" l="l" r="r" t="t"/>
              <a:pathLst>
                <a:path extrusionOk="0" h="542" w="858">
                  <a:moveTo>
                    <a:pt x="250" y="1"/>
                  </a:moveTo>
                  <a:cubicBezTo>
                    <a:pt x="179" y="13"/>
                    <a:pt x="119" y="36"/>
                    <a:pt x="36" y="48"/>
                  </a:cubicBezTo>
                  <a:cubicBezTo>
                    <a:pt x="12" y="48"/>
                    <a:pt x="0" y="72"/>
                    <a:pt x="0" y="96"/>
                  </a:cubicBezTo>
                  <a:lnTo>
                    <a:pt x="0" y="108"/>
                  </a:lnTo>
                  <a:cubicBezTo>
                    <a:pt x="36" y="310"/>
                    <a:pt x="203" y="465"/>
                    <a:pt x="417" y="525"/>
                  </a:cubicBezTo>
                  <a:cubicBezTo>
                    <a:pt x="460" y="535"/>
                    <a:pt x="505" y="541"/>
                    <a:pt x="550" y="541"/>
                  </a:cubicBezTo>
                  <a:cubicBezTo>
                    <a:pt x="606" y="541"/>
                    <a:pt x="662" y="532"/>
                    <a:pt x="715" y="513"/>
                  </a:cubicBezTo>
                  <a:cubicBezTo>
                    <a:pt x="738" y="489"/>
                    <a:pt x="774" y="489"/>
                    <a:pt x="786" y="477"/>
                  </a:cubicBezTo>
                  <a:cubicBezTo>
                    <a:pt x="810" y="465"/>
                    <a:pt x="810" y="429"/>
                    <a:pt x="834" y="394"/>
                  </a:cubicBezTo>
                  <a:cubicBezTo>
                    <a:pt x="845" y="310"/>
                    <a:pt x="845" y="227"/>
                    <a:pt x="857" y="156"/>
                  </a:cubicBezTo>
                  <a:cubicBezTo>
                    <a:pt x="857" y="108"/>
                    <a:pt x="845" y="72"/>
                    <a:pt x="798" y="72"/>
                  </a:cubicBezTo>
                  <a:cubicBezTo>
                    <a:pt x="768" y="95"/>
                    <a:pt x="733" y="103"/>
                    <a:pt x="702" y="103"/>
                  </a:cubicBezTo>
                  <a:cubicBezTo>
                    <a:pt x="684" y="103"/>
                    <a:pt x="668" y="100"/>
                    <a:pt x="655" y="96"/>
                  </a:cubicBezTo>
                  <a:cubicBezTo>
                    <a:pt x="631" y="96"/>
                    <a:pt x="607" y="108"/>
                    <a:pt x="607" y="120"/>
                  </a:cubicBezTo>
                  <a:cubicBezTo>
                    <a:pt x="572" y="167"/>
                    <a:pt x="560" y="203"/>
                    <a:pt x="536" y="239"/>
                  </a:cubicBezTo>
                  <a:cubicBezTo>
                    <a:pt x="512" y="239"/>
                    <a:pt x="500" y="227"/>
                    <a:pt x="500" y="227"/>
                  </a:cubicBezTo>
                  <a:cubicBezTo>
                    <a:pt x="476" y="215"/>
                    <a:pt x="441" y="179"/>
                    <a:pt x="417" y="179"/>
                  </a:cubicBezTo>
                  <a:cubicBezTo>
                    <a:pt x="417" y="179"/>
                    <a:pt x="417" y="167"/>
                    <a:pt x="393" y="167"/>
                  </a:cubicBezTo>
                  <a:cubicBezTo>
                    <a:pt x="381" y="156"/>
                    <a:pt x="381" y="132"/>
                    <a:pt x="369" y="120"/>
                  </a:cubicBezTo>
                  <a:cubicBezTo>
                    <a:pt x="345" y="96"/>
                    <a:pt x="334" y="60"/>
                    <a:pt x="310" y="36"/>
                  </a:cubicBezTo>
                  <a:cubicBezTo>
                    <a:pt x="298" y="1"/>
                    <a:pt x="262" y="1"/>
                    <a:pt x="2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9"/>
            <p:cNvSpPr/>
            <p:nvPr/>
          </p:nvSpPr>
          <p:spPr>
            <a:xfrm>
              <a:off x="13002901" y="2455315"/>
              <a:ext cx="41205" cy="20812"/>
            </a:xfrm>
            <a:custGeom>
              <a:rect b="b" l="l" r="r" t="t"/>
              <a:pathLst>
                <a:path extrusionOk="0" h="644" w="1275">
                  <a:moveTo>
                    <a:pt x="84" y="0"/>
                  </a:moveTo>
                  <a:cubicBezTo>
                    <a:pt x="60" y="0"/>
                    <a:pt x="49" y="12"/>
                    <a:pt x="37" y="36"/>
                  </a:cubicBezTo>
                  <a:cubicBezTo>
                    <a:pt x="37" y="48"/>
                    <a:pt x="25" y="48"/>
                    <a:pt x="25" y="60"/>
                  </a:cubicBezTo>
                  <a:cubicBezTo>
                    <a:pt x="1" y="357"/>
                    <a:pt x="263" y="631"/>
                    <a:pt x="561" y="643"/>
                  </a:cubicBezTo>
                  <a:cubicBezTo>
                    <a:pt x="569" y="643"/>
                    <a:pt x="577" y="643"/>
                    <a:pt x="585" y="643"/>
                  </a:cubicBezTo>
                  <a:cubicBezTo>
                    <a:pt x="895" y="643"/>
                    <a:pt x="1135" y="421"/>
                    <a:pt x="1251" y="143"/>
                  </a:cubicBezTo>
                  <a:cubicBezTo>
                    <a:pt x="1275" y="107"/>
                    <a:pt x="1251" y="71"/>
                    <a:pt x="1215" y="60"/>
                  </a:cubicBezTo>
                  <a:cubicBezTo>
                    <a:pt x="1203" y="59"/>
                    <a:pt x="1191" y="58"/>
                    <a:pt x="1179" y="58"/>
                  </a:cubicBezTo>
                  <a:cubicBezTo>
                    <a:pt x="1052" y="58"/>
                    <a:pt x="943" y="114"/>
                    <a:pt x="834" y="191"/>
                  </a:cubicBezTo>
                  <a:cubicBezTo>
                    <a:pt x="760" y="255"/>
                    <a:pt x="672" y="313"/>
                    <a:pt x="569" y="313"/>
                  </a:cubicBezTo>
                  <a:cubicBezTo>
                    <a:pt x="540" y="313"/>
                    <a:pt x="509" y="308"/>
                    <a:pt x="477" y="298"/>
                  </a:cubicBezTo>
                  <a:cubicBezTo>
                    <a:pt x="418" y="214"/>
                    <a:pt x="358" y="119"/>
                    <a:pt x="299" y="48"/>
                  </a:cubicBezTo>
                  <a:cubicBezTo>
                    <a:pt x="275" y="0"/>
                    <a:pt x="263" y="0"/>
                    <a:pt x="19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9"/>
            <p:cNvSpPr/>
            <p:nvPr/>
          </p:nvSpPr>
          <p:spPr>
            <a:xfrm>
              <a:off x="13148753" y="2636136"/>
              <a:ext cx="40429" cy="28181"/>
            </a:xfrm>
            <a:custGeom>
              <a:rect b="b" l="l" r="r" t="t"/>
              <a:pathLst>
                <a:path extrusionOk="0" h="872" w="1251">
                  <a:moveTo>
                    <a:pt x="157" y="0"/>
                  </a:moveTo>
                  <a:cubicBezTo>
                    <a:pt x="145" y="0"/>
                    <a:pt x="132" y="4"/>
                    <a:pt x="119" y="13"/>
                  </a:cubicBezTo>
                  <a:cubicBezTo>
                    <a:pt x="72" y="60"/>
                    <a:pt x="48" y="108"/>
                    <a:pt x="12" y="144"/>
                  </a:cubicBezTo>
                  <a:cubicBezTo>
                    <a:pt x="0" y="168"/>
                    <a:pt x="0" y="180"/>
                    <a:pt x="0" y="191"/>
                  </a:cubicBezTo>
                  <a:cubicBezTo>
                    <a:pt x="27" y="575"/>
                    <a:pt x="408" y="871"/>
                    <a:pt x="777" y="871"/>
                  </a:cubicBezTo>
                  <a:cubicBezTo>
                    <a:pt x="901" y="871"/>
                    <a:pt x="1024" y="838"/>
                    <a:pt x="1132" y="763"/>
                  </a:cubicBezTo>
                  <a:cubicBezTo>
                    <a:pt x="1251" y="668"/>
                    <a:pt x="1203" y="525"/>
                    <a:pt x="1227" y="406"/>
                  </a:cubicBezTo>
                  <a:cubicBezTo>
                    <a:pt x="1207" y="376"/>
                    <a:pt x="1180" y="355"/>
                    <a:pt x="1144" y="355"/>
                  </a:cubicBezTo>
                  <a:cubicBezTo>
                    <a:pt x="1136" y="355"/>
                    <a:pt x="1128" y="356"/>
                    <a:pt x="1120" y="358"/>
                  </a:cubicBezTo>
                  <a:cubicBezTo>
                    <a:pt x="1024" y="418"/>
                    <a:pt x="929" y="477"/>
                    <a:pt x="834" y="549"/>
                  </a:cubicBezTo>
                  <a:cubicBezTo>
                    <a:pt x="703" y="549"/>
                    <a:pt x="548" y="537"/>
                    <a:pt x="465" y="453"/>
                  </a:cubicBezTo>
                  <a:cubicBezTo>
                    <a:pt x="346" y="334"/>
                    <a:pt x="286" y="168"/>
                    <a:pt x="215" y="37"/>
                  </a:cubicBezTo>
                  <a:cubicBezTo>
                    <a:pt x="199" y="14"/>
                    <a:pt x="179"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89"/>
            <p:cNvSpPr/>
            <p:nvPr/>
          </p:nvSpPr>
          <p:spPr>
            <a:xfrm>
              <a:off x="12898254" y="2735805"/>
              <a:ext cx="36583" cy="22073"/>
            </a:xfrm>
            <a:custGeom>
              <a:rect b="b" l="l" r="r" t="t"/>
              <a:pathLst>
                <a:path extrusionOk="0" h="683" w="1132">
                  <a:moveTo>
                    <a:pt x="286" y="1"/>
                  </a:moveTo>
                  <a:cubicBezTo>
                    <a:pt x="239" y="1"/>
                    <a:pt x="191" y="1"/>
                    <a:pt x="143" y="13"/>
                  </a:cubicBezTo>
                  <a:cubicBezTo>
                    <a:pt x="131" y="13"/>
                    <a:pt x="120" y="24"/>
                    <a:pt x="108" y="48"/>
                  </a:cubicBezTo>
                  <a:cubicBezTo>
                    <a:pt x="72" y="84"/>
                    <a:pt x="0" y="167"/>
                    <a:pt x="24" y="227"/>
                  </a:cubicBezTo>
                  <a:cubicBezTo>
                    <a:pt x="60" y="286"/>
                    <a:pt x="108" y="346"/>
                    <a:pt x="143" y="405"/>
                  </a:cubicBezTo>
                  <a:cubicBezTo>
                    <a:pt x="239" y="501"/>
                    <a:pt x="370" y="584"/>
                    <a:pt x="501" y="644"/>
                  </a:cubicBezTo>
                  <a:cubicBezTo>
                    <a:pt x="586" y="665"/>
                    <a:pt x="676" y="682"/>
                    <a:pt x="765" y="682"/>
                  </a:cubicBezTo>
                  <a:cubicBezTo>
                    <a:pt x="825" y="682"/>
                    <a:pt x="884" y="675"/>
                    <a:pt x="941" y="655"/>
                  </a:cubicBezTo>
                  <a:cubicBezTo>
                    <a:pt x="1048" y="608"/>
                    <a:pt x="1048" y="489"/>
                    <a:pt x="1096" y="382"/>
                  </a:cubicBezTo>
                  <a:cubicBezTo>
                    <a:pt x="1132" y="346"/>
                    <a:pt x="1084" y="298"/>
                    <a:pt x="1036" y="298"/>
                  </a:cubicBezTo>
                  <a:cubicBezTo>
                    <a:pt x="959" y="320"/>
                    <a:pt x="873" y="334"/>
                    <a:pt x="787" y="334"/>
                  </a:cubicBezTo>
                  <a:cubicBezTo>
                    <a:pt x="593" y="334"/>
                    <a:pt x="403" y="263"/>
                    <a:pt x="346" y="48"/>
                  </a:cubicBezTo>
                  <a:cubicBezTo>
                    <a:pt x="346" y="24"/>
                    <a:pt x="310" y="1"/>
                    <a:pt x="28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grpSp>
        <p:nvGrpSpPr>
          <p:cNvPr id="484" name="Google Shape;484;p90"/>
          <p:cNvGrpSpPr/>
          <p:nvPr/>
        </p:nvGrpSpPr>
        <p:grpSpPr>
          <a:xfrm>
            <a:off x="7545216" y="3676747"/>
            <a:ext cx="1105268" cy="1590389"/>
            <a:chOff x="9514790" y="1091193"/>
            <a:chExt cx="571050" cy="821652"/>
          </a:xfrm>
        </p:grpSpPr>
        <p:sp>
          <p:nvSpPr>
            <p:cNvPr id="485" name="Google Shape;485;p90"/>
            <p:cNvSpPr/>
            <p:nvPr/>
          </p:nvSpPr>
          <p:spPr>
            <a:xfrm>
              <a:off x="9786845" y="1444626"/>
              <a:ext cx="51967" cy="37197"/>
            </a:xfrm>
            <a:custGeom>
              <a:rect b="b" l="l" r="r" t="t"/>
              <a:pathLst>
                <a:path extrusionOk="0" h="1151" w="1608">
                  <a:moveTo>
                    <a:pt x="919" y="1"/>
                  </a:moveTo>
                  <a:cubicBezTo>
                    <a:pt x="603" y="1"/>
                    <a:pt x="292" y="50"/>
                    <a:pt x="1" y="138"/>
                  </a:cubicBezTo>
                  <a:cubicBezTo>
                    <a:pt x="60" y="269"/>
                    <a:pt x="120" y="412"/>
                    <a:pt x="215" y="531"/>
                  </a:cubicBezTo>
                  <a:cubicBezTo>
                    <a:pt x="429" y="757"/>
                    <a:pt x="655" y="1019"/>
                    <a:pt x="953" y="1150"/>
                  </a:cubicBezTo>
                  <a:cubicBezTo>
                    <a:pt x="1215" y="948"/>
                    <a:pt x="1465" y="650"/>
                    <a:pt x="1548" y="305"/>
                  </a:cubicBezTo>
                  <a:cubicBezTo>
                    <a:pt x="1608" y="103"/>
                    <a:pt x="1394" y="31"/>
                    <a:pt x="1251" y="19"/>
                  </a:cubicBezTo>
                  <a:cubicBezTo>
                    <a:pt x="1140" y="7"/>
                    <a:pt x="1029" y="1"/>
                    <a:pt x="919" y="1"/>
                  </a:cubicBezTo>
                  <a:close/>
                </a:path>
              </a:pathLst>
            </a:custGeom>
            <a:solidFill>
              <a:srgbClr val="B5F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0"/>
            <p:cNvSpPr/>
            <p:nvPr/>
          </p:nvSpPr>
          <p:spPr>
            <a:xfrm>
              <a:off x="9562137" y="1285103"/>
              <a:ext cx="486766" cy="155253"/>
            </a:xfrm>
            <a:custGeom>
              <a:rect b="b" l="l" r="r" t="t"/>
              <a:pathLst>
                <a:path extrusionOk="0" h="4804" w="15062">
                  <a:moveTo>
                    <a:pt x="5301" y="828"/>
                  </a:moveTo>
                  <a:cubicBezTo>
                    <a:pt x="5419" y="828"/>
                    <a:pt x="5538" y="836"/>
                    <a:pt x="5656" y="859"/>
                  </a:cubicBezTo>
                  <a:cubicBezTo>
                    <a:pt x="5715" y="1026"/>
                    <a:pt x="5644" y="1205"/>
                    <a:pt x="5668" y="1383"/>
                  </a:cubicBezTo>
                  <a:cubicBezTo>
                    <a:pt x="5763" y="2002"/>
                    <a:pt x="5846" y="2633"/>
                    <a:pt x="5846" y="3253"/>
                  </a:cubicBezTo>
                  <a:cubicBezTo>
                    <a:pt x="5846" y="3384"/>
                    <a:pt x="5834" y="3574"/>
                    <a:pt x="5680" y="3610"/>
                  </a:cubicBezTo>
                  <a:cubicBezTo>
                    <a:pt x="5417" y="3717"/>
                    <a:pt x="5130" y="3744"/>
                    <a:pt x="4840" y="3744"/>
                  </a:cubicBezTo>
                  <a:cubicBezTo>
                    <a:pt x="4774" y="3744"/>
                    <a:pt x="4709" y="3743"/>
                    <a:pt x="4644" y="3741"/>
                  </a:cubicBezTo>
                  <a:cubicBezTo>
                    <a:pt x="4518" y="3734"/>
                    <a:pt x="4392" y="3731"/>
                    <a:pt x="4266" y="3731"/>
                  </a:cubicBezTo>
                  <a:cubicBezTo>
                    <a:pt x="3722" y="3731"/>
                    <a:pt x="3173" y="3785"/>
                    <a:pt x="2632" y="3824"/>
                  </a:cubicBezTo>
                  <a:cubicBezTo>
                    <a:pt x="2548" y="3824"/>
                    <a:pt x="2393" y="3800"/>
                    <a:pt x="2405" y="3681"/>
                  </a:cubicBezTo>
                  <a:cubicBezTo>
                    <a:pt x="2393" y="3336"/>
                    <a:pt x="2465" y="2991"/>
                    <a:pt x="2382" y="2645"/>
                  </a:cubicBezTo>
                  <a:cubicBezTo>
                    <a:pt x="2239" y="2157"/>
                    <a:pt x="2262" y="1657"/>
                    <a:pt x="2310" y="1145"/>
                  </a:cubicBezTo>
                  <a:cubicBezTo>
                    <a:pt x="2989" y="1026"/>
                    <a:pt x="3691" y="955"/>
                    <a:pt x="4370" y="895"/>
                  </a:cubicBezTo>
                  <a:cubicBezTo>
                    <a:pt x="4680" y="887"/>
                    <a:pt x="4991" y="828"/>
                    <a:pt x="5301" y="828"/>
                  </a:cubicBezTo>
                  <a:close/>
                  <a:moveTo>
                    <a:pt x="12423" y="875"/>
                  </a:moveTo>
                  <a:cubicBezTo>
                    <a:pt x="12573" y="875"/>
                    <a:pt x="12723" y="880"/>
                    <a:pt x="12871" y="895"/>
                  </a:cubicBezTo>
                  <a:cubicBezTo>
                    <a:pt x="12990" y="895"/>
                    <a:pt x="13002" y="1026"/>
                    <a:pt x="13038" y="1121"/>
                  </a:cubicBezTo>
                  <a:cubicBezTo>
                    <a:pt x="13169" y="1717"/>
                    <a:pt x="13204" y="2324"/>
                    <a:pt x="13228" y="2931"/>
                  </a:cubicBezTo>
                  <a:cubicBezTo>
                    <a:pt x="13216" y="3122"/>
                    <a:pt x="13228" y="3336"/>
                    <a:pt x="13180" y="3538"/>
                  </a:cubicBezTo>
                  <a:cubicBezTo>
                    <a:pt x="13180" y="3645"/>
                    <a:pt x="13061" y="3645"/>
                    <a:pt x="12990" y="3681"/>
                  </a:cubicBezTo>
                  <a:cubicBezTo>
                    <a:pt x="12183" y="3832"/>
                    <a:pt x="11368" y="4009"/>
                    <a:pt x="10537" y="4009"/>
                  </a:cubicBezTo>
                  <a:cubicBezTo>
                    <a:pt x="10387" y="4009"/>
                    <a:pt x="10236" y="4004"/>
                    <a:pt x="10085" y="3991"/>
                  </a:cubicBezTo>
                  <a:cubicBezTo>
                    <a:pt x="9954" y="3979"/>
                    <a:pt x="9787" y="3943"/>
                    <a:pt x="9751" y="3800"/>
                  </a:cubicBezTo>
                  <a:cubicBezTo>
                    <a:pt x="9430" y="2967"/>
                    <a:pt x="9466" y="2074"/>
                    <a:pt x="9311" y="1205"/>
                  </a:cubicBezTo>
                  <a:cubicBezTo>
                    <a:pt x="9454" y="1098"/>
                    <a:pt x="9644" y="1098"/>
                    <a:pt x="9823" y="1086"/>
                  </a:cubicBezTo>
                  <a:cubicBezTo>
                    <a:pt x="10502" y="1074"/>
                    <a:pt x="11156" y="883"/>
                    <a:pt x="11835" y="883"/>
                  </a:cubicBezTo>
                  <a:cubicBezTo>
                    <a:pt x="12026" y="883"/>
                    <a:pt x="12224" y="875"/>
                    <a:pt x="12423" y="875"/>
                  </a:cubicBezTo>
                  <a:close/>
                  <a:moveTo>
                    <a:pt x="5365" y="1"/>
                  </a:moveTo>
                  <a:cubicBezTo>
                    <a:pt x="4827" y="1"/>
                    <a:pt x="4289" y="52"/>
                    <a:pt x="3763" y="145"/>
                  </a:cubicBezTo>
                  <a:cubicBezTo>
                    <a:pt x="3084" y="288"/>
                    <a:pt x="2370" y="312"/>
                    <a:pt x="1667" y="443"/>
                  </a:cubicBezTo>
                  <a:cubicBezTo>
                    <a:pt x="1703" y="883"/>
                    <a:pt x="1750" y="1312"/>
                    <a:pt x="1739" y="1740"/>
                  </a:cubicBezTo>
                  <a:cubicBezTo>
                    <a:pt x="1227" y="1812"/>
                    <a:pt x="715" y="1788"/>
                    <a:pt x="191" y="1860"/>
                  </a:cubicBezTo>
                  <a:cubicBezTo>
                    <a:pt x="119" y="2086"/>
                    <a:pt x="36" y="2312"/>
                    <a:pt x="0" y="2526"/>
                  </a:cubicBezTo>
                  <a:cubicBezTo>
                    <a:pt x="51" y="2529"/>
                    <a:pt x="101" y="2530"/>
                    <a:pt x="152" y="2530"/>
                  </a:cubicBezTo>
                  <a:cubicBezTo>
                    <a:pt x="549" y="2530"/>
                    <a:pt x="941" y="2463"/>
                    <a:pt x="1346" y="2463"/>
                  </a:cubicBezTo>
                  <a:cubicBezTo>
                    <a:pt x="1397" y="2463"/>
                    <a:pt x="1449" y="2464"/>
                    <a:pt x="1500" y="2467"/>
                  </a:cubicBezTo>
                  <a:cubicBezTo>
                    <a:pt x="1393" y="2979"/>
                    <a:pt x="1465" y="3479"/>
                    <a:pt x="1643" y="3943"/>
                  </a:cubicBezTo>
                  <a:cubicBezTo>
                    <a:pt x="1727" y="4134"/>
                    <a:pt x="1739" y="4455"/>
                    <a:pt x="2001" y="4467"/>
                  </a:cubicBezTo>
                  <a:cubicBezTo>
                    <a:pt x="2246" y="4500"/>
                    <a:pt x="2493" y="4511"/>
                    <a:pt x="2742" y="4511"/>
                  </a:cubicBezTo>
                  <a:cubicBezTo>
                    <a:pt x="3120" y="4511"/>
                    <a:pt x="3501" y="4486"/>
                    <a:pt x="3882" y="4479"/>
                  </a:cubicBezTo>
                  <a:cubicBezTo>
                    <a:pt x="4644" y="4407"/>
                    <a:pt x="5394" y="4372"/>
                    <a:pt x="6144" y="4217"/>
                  </a:cubicBezTo>
                  <a:cubicBezTo>
                    <a:pt x="6287" y="4169"/>
                    <a:pt x="6489" y="4122"/>
                    <a:pt x="6549" y="3943"/>
                  </a:cubicBezTo>
                  <a:cubicBezTo>
                    <a:pt x="6668" y="3622"/>
                    <a:pt x="6620" y="3276"/>
                    <a:pt x="6668" y="2943"/>
                  </a:cubicBezTo>
                  <a:cubicBezTo>
                    <a:pt x="6727" y="2883"/>
                    <a:pt x="6787" y="2860"/>
                    <a:pt x="6870" y="2860"/>
                  </a:cubicBezTo>
                  <a:cubicBezTo>
                    <a:pt x="7037" y="2854"/>
                    <a:pt x="7198" y="2854"/>
                    <a:pt x="7355" y="2854"/>
                  </a:cubicBezTo>
                  <a:cubicBezTo>
                    <a:pt x="7513" y="2854"/>
                    <a:pt x="7668" y="2854"/>
                    <a:pt x="7823" y="2848"/>
                  </a:cubicBezTo>
                  <a:cubicBezTo>
                    <a:pt x="8031" y="2848"/>
                    <a:pt x="8230" y="2784"/>
                    <a:pt x="8436" y="2784"/>
                  </a:cubicBezTo>
                  <a:cubicBezTo>
                    <a:pt x="8466" y="2784"/>
                    <a:pt x="8495" y="2785"/>
                    <a:pt x="8525" y="2788"/>
                  </a:cubicBezTo>
                  <a:cubicBezTo>
                    <a:pt x="8656" y="2872"/>
                    <a:pt x="8585" y="3050"/>
                    <a:pt x="8597" y="3181"/>
                  </a:cubicBezTo>
                  <a:cubicBezTo>
                    <a:pt x="8537" y="3681"/>
                    <a:pt x="8787" y="4122"/>
                    <a:pt x="8954" y="4574"/>
                  </a:cubicBezTo>
                  <a:cubicBezTo>
                    <a:pt x="9001" y="4753"/>
                    <a:pt x="9204" y="4788"/>
                    <a:pt x="9370" y="4788"/>
                  </a:cubicBezTo>
                  <a:cubicBezTo>
                    <a:pt x="9559" y="4799"/>
                    <a:pt x="9747" y="4803"/>
                    <a:pt x="9935" y="4803"/>
                  </a:cubicBezTo>
                  <a:cubicBezTo>
                    <a:pt x="10838" y="4803"/>
                    <a:pt x="11736" y="4697"/>
                    <a:pt x="12633" y="4598"/>
                  </a:cubicBezTo>
                  <a:cubicBezTo>
                    <a:pt x="13038" y="4527"/>
                    <a:pt x="13490" y="4515"/>
                    <a:pt x="13835" y="4229"/>
                  </a:cubicBezTo>
                  <a:cubicBezTo>
                    <a:pt x="14062" y="3681"/>
                    <a:pt x="13931" y="3050"/>
                    <a:pt x="13978" y="2455"/>
                  </a:cubicBezTo>
                  <a:cubicBezTo>
                    <a:pt x="13990" y="2324"/>
                    <a:pt x="13931" y="2110"/>
                    <a:pt x="14109" y="2074"/>
                  </a:cubicBezTo>
                  <a:cubicBezTo>
                    <a:pt x="14233" y="2074"/>
                    <a:pt x="14361" y="2076"/>
                    <a:pt x="14489" y="2076"/>
                  </a:cubicBezTo>
                  <a:cubicBezTo>
                    <a:pt x="14682" y="2076"/>
                    <a:pt x="14876" y="2071"/>
                    <a:pt x="15062" y="2050"/>
                  </a:cubicBezTo>
                  <a:cubicBezTo>
                    <a:pt x="15014" y="1800"/>
                    <a:pt x="14955" y="1538"/>
                    <a:pt x="14895" y="1276"/>
                  </a:cubicBezTo>
                  <a:cubicBezTo>
                    <a:pt x="14490" y="1383"/>
                    <a:pt x="14073" y="1431"/>
                    <a:pt x="13681" y="1502"/>
                  </a:cubicBezTo>
                  <a:cubicBezTo>
                    <a:pt x="13502" y="1240"/>
                    <a:pt x="13561" y="895"/>
                    <a:pt x="13478" y="597"/>
                  </a:cubicBezTo>
                  <a:cubicBezTo>
                    <a:pt x="13466" y="407"/>
                    <a:pt x="13335" y="205"/>
                    <a:pt x="13121" y="193"/>
                  </a:cubicBezTo>
                  <a:cubicBezTo>
                    <a:pt x="12965" y="172"/>
                    <a:pt x="12805" y="164"/>
                    <a:pt x="12644" y="164"/>
                  </a:cubicBezTo>
                  <a:cubicBezTo>
                    <a:pt x="12351" y="164"/>
                    <a:pt x="12051" y="189"/>
                    <a:pt x="11752" y="205"/>
                  </a:cubicBezTo>
                  <a:cubicBezTo>
                    <a:pt x="11133" y="288"/>
                    <a:pt x="10502" y="300"/>
                    <a:pt x="9882" y="371"/>
                  </a:cubicBezTo>
                  <a:cubicBezTo>
                    <a:pt x="9466" y="407"/>
                    <a:pt x="9037" y="419"/>
                    <a:pt x="8620" y="526"/>
                  </a:cubicBezTo>
                  <a:cubicBezTo>
                    <a:pt x="8478" y="824"/>
                    <a:pt x="8644" y="1121"/>
                    <a:pt x="8656" y="1419"/>
                  </a:cubicBezTo>
                  <a:cubicBezTo>
                    <a:pt x="8680" y="1621"/>
                    <a:pt x="8716" y="1895"/>
                    <a:pt x="8537" y="2050"/>
                  </a:cubicBezTo>
                  <a:cubicBezTo>
                    <a:pt x="8086" y="2128"/>
                    <a:pt x="7616" y="2156"/>
                    <a:pt x="7146" y="2156"/>
                  </a:cubicBezTo>
                  <a:cubicBezTo>
                    <a:pt x="6970" y="2156"/>
                    <a:pt x="6795" y="2152"/>
                    <a:pt x="6620" y="2145"/>
                  </a:cubicBezTo>
                  <a:cubicBezTo>
                    <a:pt x="6453" y="1610"/>
                    <a:pt x="6453" y="1026"/>
                    <a:pt x="6322" y="478"/>
                  </a:cubicBezTo>
                  <a:cubicBezTo>
                    <a:pt x="6263" y="300"/>
                    <a:pt x="6239" y="50"/>
                    <a:pt x="6013" y="26"/>
                  </a:cubicBezTo>
                  <a:cubicBezTo>
                    <a:pt x="5798" y="9"/>
                    <a:pt x="5581" y="1"/>
                    <a:pt x="53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0"/>
            <p:cNvSpPr/>
            <p:nvPr/>
          </p:nvSpPr>
          <p:spPr>
            <a:xfrm>
              <a:off x="9570604" y="1099305"/>
              <a:ext cx="472902" cy="250848"/>
            </a:xfrm>
            <a:custGeom>
              <a:rect b="b" l="l" r="r" t="t"/>
              <a:pathLst>
                <a:path extrusionOk="0" h="7762" w="14633">
                  <a:moveTo>
                    <a:pt x="12895" y="0"/>
                  </a:moveTo>
                  <a:cubicBezTo>
                    <a:pt x="12704" y="96"/>
                    <a:pt x="12609" y="298"/>
                    <a:pt x="12502" y="465"/>
                  </a:cubicBezTo>
                  <a:cubicBezTo>
                    <a:pt x="11764" y="1715"/>
                    <a:pt x="11061" y="3001"/>
                    <a:pt x="10180" y="4168"/>
                  </a:cubicBezTo>
                  <a:cubicBezTo>
                    <a:pt x="10082" y="4298"/>
                    <a:pt x="9965" y="4458"/>
                    <a:pt x="9800" y="4458"/>
                  </a:cubicBezTo>
                  <a:cubicBezTo>
                    <a:pt x="9784" y="4458"/>
                    <a:pt x="9768" y="4457"/>
                    <a:pt x="9751" y="4453"/>
                  </a:cubicBezTo>
                  <a:cubicBezTo>
                    <a:pt x="9650" y="4451"/>
                    <a:pt x="9550" y="4451"/>
                    <a:pt x="9449" y="4451"/>
                  </a:cubicBezTo>
                  <a:cubicBezTo>
                    <a:pt x="8775" y="4451"/>
                    <a:pt x="8102" y="4488"/>
                    <a:pt x="7429" y="4488"/>
                  </a:cubicBezTo>
                  <a:cubicBezTo>
                    <a:pt x="6953" y="4488"/>
                    <a:pt x="6477" y="4469"/>
                    <a:pt x="6001" y="4406"/>
                  </a:cubicBezTo>
                  <a:cubicBezTo>
                    <a:pt x="5239" y="4370"/>
                    <a:pt x="4477" y="4191"/>
                    <a:pt x="3727" y="4144"/>
                  </a:cubicBezTo>
                  <a:cubicBezTo>
                    <a:pt x="3679" y="4072"/>
                    <a:pt x="3632" y="4013"/>
                    <a:pt x="3584" y="3930"/>
                  </a:cubicBezTo>
                  <a:lnTo>
                    <a:pt x="3584" y="3930"/>
                  </a:lnTo>
                  <a:lnTo>
                    <a:pt x="3691" y="3953"/>
                  </a:lnTo>
                  <a:cubicBezTo>
                    <a:pt x="3429" y="3358"/>
                    <a:pt x="3251" y="2715"/>
                    <a:pt x="2917" y="2132"/>
                  </a:cubicBezTo>
                  <a:cubicBezTo>
                    <a:pt x="2596" y="1548"/>
                    <a:pt x="2310" y="941"/>
                    <a:pt x="2155" y="286"/>
                  </a:cubicBezTo>
                  <a:cubicBezTo>
                    <a:pt x="1798" y="1429"/>
                    <a:pt x="1524" y="2608"/>
                    <a:pt x="1179" y="3775"/>
                  </a:cubicBezTo>
                  <a:cubicBezTo>
                    <a:pt x="822" y="5025"/>
                    <a:pt x="393" y="6239"/>
                    <a:pt x="0" y="7478"/>
                  </a:cubicBezTo>
                  <a:cubicBezTo>
                    <a:pt x="429" y="7442"/>
                    <a:pt x="881" y="7442"/>
                    <a:pt x="1310" y="7406"/>
                  </a:cubicBezTo>
                  <a:cubicBezTo>
                    <a:pt x="1310" y="6966"/>
                    <a:pt x="1238" y="6537"/>
                    <a:pt x="1286" y="6108"/>
                  </a:cubicBezTo>
                  <a:cubicBezTo>
                    <a:pt x="2024" y="5918"/>
                    <a:pt x="2798" y="5882"/>
                    <a:pt x="3548" y="5739"/>
                  </a:cubicBezTo>
                  <a:cubicBezTo>
                    <a:pt x="4071" y="5656"/>
                    <a:pt x="4599" y="5591"/>
                    <a:pt x="5129" y="5591"/>
                  </a:cubicBezTo>
                  <a:cubicBezTo>
                    <a:pt x="5360" y="5591"/>
                    <a:pt x="5591" y="5603"/>
                    <a:pt x="5822" y="5632"/>
                  </a:cubicBezTo>
                  <a:cubicBezTo>
                    <a:pt x="6001" y="5632"/>
                    <a:pt x="6108" y="5799"/>
                    <a:pt x="6168" y="5942"/>
                  </a:cubicBezTo>
                  <a:cubicBezTo>
                    <a:pt x="6406" y="6525"/>
                    <a:pt x="6322" y="7168"/>
                    <a:pt x="6525" y="7740"/>
                  </a:cubicBezTo>
                  <a:cubicBezTo>
                    <a:pt x="6635" y="7754"/>
                    <a:pt x="6746" y="7761"/>
                    <a:pt x="6858" y="7761"/>
                  </a:cubicBezTo>
                  <a:cubicBezTo>
                    <a:pt x="7014" y="7761"/>
                    <a:pt x="7170" y="7748"/>
                    <a:pt x="7323" y="7728"/>
                  </a:cubicBezTo>
                  <a:cubicBezTo>
                    <a:pt x="7620" y="7680"/>
                    <a:pt x="7930" y="7704"/>
                    <a:pt x="8227" y="7644"/>
                  </a:cubicBezTo>
                  <a:cubicBezTo>
                    <a:pt x="8311" y="7180"/>
                    <a:pt x="8085" y="6727"/>
                    <a:pt x="8168" y="6287"/>
                  </a:cubicBezTo>
                  <a:cubicBezTo>
                    <a:pt x="8263" y="6073"/>
                    <a:pt x="8513" y="6049"/>
                    <a:pt x="8704" y="6013"/>
                  </a:cubicBezTo>
                  <a:cubicBezTo>
                    <a:pt x="9239" y="5977"/>
                    <a:pt x="9799" y="5930"/>
                    <a:pt x="10335" y="5882"/>
                  </a:cubicBezTo>
                  <a:cubicBezTo>
                    <a:pt x="11022" y="5863"/>
                    <a:pt x="11717" y="5741"/>
                    <a:pt x="12414" y="5741"/>
                  </a:cubicBezTo>
                  <a:cubicBezTo>
                    <a:pt x="12574" y="5741"/>
                    <a:pt x="12734" y="5748"/>
                    <a:pt x="12895" y="5763"/>
                  </a:cubicBezTo>
                  <a:cubicBezTo>
                    <a:pt x="13109" y="5799"/>
                    <a:pt x="13335" y="5942"/>
                    <a:pt x="13395" y="6168"/>
                  </a:cubicBezTo>
                  <a:cubicBezTo>
                    <a:pt x="13490" y="6454"/>
                    <a:pt x="13490" y="6763"/>
                    <a:pt x="13550" y="7061"/>
                  </a:cubicBezTo>
                  <a:cubicBezTo>
                    <a:pt x="13907" y="6989"/>
                    <a:pt x="14276" y="6954"/>
                    <a:pt x="14633" y="6847"/>
                  </a:cubicBezTo>
                  <a:cubicBezTo>
                    <a:pt x="14502" y="6335"/>
                    <a:pt x="14359" y="5799"/>
                    <a:pt x="14181" y="5287"/>
                  </a:cubicBezTo>
                  <a:cubicBezTo>
                    <a:pt x="14085" y="4942"/>
                    <a:pt x="13871" y="4632"/>
                    <a:pt x="13800" y="4275"/>
                  </a:cubicBezTo>
                  <a:cubicBezTo>
                    <a:pt x="13419" y="2882"/>
                    <a:pt x="13085" y="1453"/>
                    <a:pt x="128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0"/>
            <p:cNvSpPr/>
            <p:nvPr/>
          </p:nvSpPr>
          <p:spPr>
            <a:xfrm>
              <a:off x="9538286" y="1357884"/>
              <a:ext cx="526775" cy="260447"/>
            </a:xfrm>
            <a:custGeom>
              <a:rect b="b" l="l" r="r" t="t"/>
              <a:pathLst>
                <a:path extrusionOk="0" h="8059" w="16300">
                  <a:moveTo>
                    <a:pt x="8665" y="2499"/>
                  </a:moveTo>
                  <a:cubicBezTo>
                    <a:pt x="8798" y="2499"/>
                    <a:pt x="8930" y="2507"/>
                    <a:pt x="9061" y="2525"/>
                  </a:cubicBezTo>
                  <a:cubicBezTo>
                    <a:pt x="9251" y="2560"/>
                    <a:pt x="9370" y="2715"/>
                    <a:pt x="9454" y="2882"/>
                  </a:cubicBezTo>
                  <a:cubicBezTo>
                    <a:pt x="9299" y="3310"/>
                    <a:pt x="9073" y="3787"/>
                    <a:pt x="8620" y="3989"/>
                  </a:cubicBezTo>
                  <a:cubicBezTo>
                    <a:pt x="8835" y="4418"/>
                    <a:pt x="9180" y="4763"/>
                    <a:pt x="9549" y="5025"/>
                  </a:cubicBezTo>
                  <a:cubicBezTo>
                    <a:pt x="10313" y="5573"/>
                    <a:pt x="11247" y="5870"/>
                    <a:pt x="12181" y="5870"/>
                  </a:cubicBezTo>
                  <a:cubicBezTo>
                    <a:pt x="12484" y="5870"/>
                    <a:pt x="12787" y="5839"/>
                    <a:pt x="13085" y="5775"/>
                  </a:cubicBezTo>
                  <a:cubicBezTo>
                    <a:pt x="13549" y="5668"/>
                    <a:pt x="13978" y="5418"/>
                    <a:pt x="14276" y="5061"/>
                  </a:cubicBezTo>
                  <a:cubicBezTo>
                    <a:pt x="14597" y="4715"/>
                    <a:pt x="14669" y="4251"/>
                    <a:pt x="14728" y="3822"/>
                  </a:cubicBezTo>
                  <a:cubicBezTo>
                    <a:pt x="14859" y="3822"/>
                    <a:pt x="14919" y="3953"/>
                    <a:pt x="14871" y="4072"/>
                  </a:cubicBezTo>
                  <a:cubicBezTo>
                    <a:pt x="14811" y="4477"/>
                    <a:pt x="14680" y="4906"/>
                    <a:pt x="14383" y="5203"/>
                  </a:cubicBezTo>
                  <a:cubicBezTo>
                    <a:pt x="14002" y="5632"/>
                    <a:pt x="13442" y="5906"/>
                    <a:pt x="12883" y="5977"/>
                  </a:cubicBezTo>
                  <a:cubicBezTo>
                    <a:pt x="12648" y="6016"/>
                    <a:pt x="12410" y="6035"/>
                    <a:pt x="12173" y="6035"/>
                  </a:cubicBezTo>
                  <a:cubicBezTo>
                    <a:pt x="11016" y="6035"/>
                    <a:pt x="9865" y="5587"/>
                    <a:pt x="9025" y="4787"/>
                  </a:cubicBezTo>
                  <a:cubicBezTo>
                    <a:pt x="8846" y="4620"/>
                    <a:pt x="8715" y="4418"/>
                    <a:pt x="8561" y="4227"/>
                  </a:cubicBezTo>
                  <a:cubicBezTo>
                    <a:pt x="8311" y="4644"/>
                    <a:pt x="7906" y="4918"/>
                    <a:pt x="7513" y="5203"/>
                  </a:cubicBezTo>
                  <a:cubicBezTo>
                    <a:pt x="6953" y="5561"/>
                    <a:pt x="6394" y="5906"/>
                    <a:pt x="5751" y="6037"/>
                  </a:cubicBezTo>
                  <a:cubicBezTo>
                    <a:pt x="5513" y="6091"/>
                    <a:pt x="5272" y="6117"/>
                    <a:pt x="5032" y="6117"/>
                  </a:cubicBezTo>
                  <a:cubicBezTo>
                    <a:pt x="3738" y="6117"/>
                    <a:pt x="2477" y="5366"/>
                    <a:pt x="1834" y="4251"/>
                  </a:cubicBezTo>
                  <a:cubicBezTo>
                    <a:pt x="1572" y="3810"/>
                    <a:pt x="1488" y="3287"/>
                    <a:pt x="1476" y="2775"/>
                  </a:cubicBezTo>
                  <a:lnTo>
                    <a:pt x="1655" y="2775"/>
                  </a:lnTo>
                  <a:cubicBezTo>
                    <a:pt x="1691" y="3239"/>
                    <a:pt x="1750" y="3727"/>
                    <a:pt x="1988" y="4144"/>
                  </a:cubicBezTo>
                  <a:cubicBezTo>
                    <a:pt x="2477" y="5025"/>
                    <a:pt x="3381" y="5668"/>
                    <a:pt x="4370" y="5870"/>
                  </a:cubicBezTo>
                  <a:cubicBezTo>
                    <a:pt x="4598" y="5919"/>
                    <a:pt x="4832" y="5944"/>
                    <a:pt x="5066" y="5944"/>
                  </a:cubicBezTo>
                  <a:cubicBezTo>
                    <a:pt x="5515" y="5944"/>
                    <a:pt x="5963" y="5852"/>
                    <a:pt x="6370" y="5656"/>
                  </a:cubicBezTo>
                  <a:cubicBezTo>
                    <a:pt x="6965" y="5358"/>
                    <a:pt x="7549" y="5001"/>
                    <a:pt x="8061" y="4561"/>
                  </a:cubicBezTo>
                  <a:cubicBezTo>
                    <a:pt x="8215" y="4406"/>
                    <a:pt x="8442" y="4203"/>
                    <a:pt x="8430" y="3953"/>
                  </a:cubicBezTo>
                  <a:cubicBezTo>
                    <a:pt x="8108" y="3656"/>
                    <a:pt x="7751" y="3358"/>
                    <a:pt x="7537" y="2953"/>
                  </a:cubicBezTo>
                  <a:cubicBezTo>
                    <a:pt x="7477" y="2810"/>
                    <a:pt x="7572" y="2644"/>
                    <a:pt x="7727" y="2620"/>
                  </a:cubicBezTo>
                  <a:cubicBezTo>
                    <a:pt x="8037" y="2545"/>
                    <a:pt x="8352" y="2499"/>
                    <a:pt x="8665" y="2499"/>
                  </a:cubicBezTo>
                  <a:close/>
                  <a:moveTo>
                    <a:pt x="15835" y="0"/>
                  </a:moveTo>
                  <a:cubicBezTo>
                    <a:pt x="15625" y="9"/>
                    <a:pt x="15408" y="17"/>
                    <a:pt x="15190" y="17"/>
                  </a:cubicBezTo>
                  <a:cubicBezTo>
                    <a:pt x="15100" y="17"/>
                    <a:pt x="15009" y="16"/>
                    <a:pt x="14919" y="12"/>
                  </a:cubicBezTo>
                  <a:lnTo>
                    <a:pt x="14919" y="12"/>
                  </a:lnTo>
                  <a:cubicBezTo>
                    <a:pt x="14871" y="691"/>
                    <a:pt x="15014" y="1393"/>
                    <a:pt x="14716" y="2084"/>
                  </a:cubicBezTo>
                  <a:cubicBezTo>
                    <a:pt x="14561" y="2322"/>
                    <a:pt x="14252" y="2406"/>
                    <a:pt x="14002" y="2465"/>
                  </a:cubicBezTo>
                  <a:cubicBezTo>
                    <a:pt x="13442" y="2572"/>
                    <a:pt x="12883" y="2644"/>
                    <a:pt x="12311" y="2679"/>
                  </a:cubicBezTo>
                  <a:cubicBezTo>
                    <a:pt x="11742" y="2744"/>
                    <a:pt x="11166" y="2787"/>
                    <a:pt x="10589" y="2787"/>
                  </a:cubicBezTo>
                  <a:cubicBezTo>
                    <a:pt x="10417" y="2787"/>
                    <a:pt x="10245" y="2783"/>
                    <a:pt x="10073" y="2775"/>
                  </a:cubicBezTo>
                  <a:cubicBezTo>
                    <a:pt x="9858" y="2763"/>
                    <a:pt x="9608" y="2703"/>
                    <a:pt x="9501" y="2501"/>
                  </a:cubicBezTo>
                  <a:cubicBezTo>
                    <a:pt x="9382" y="2215"/>
                    <a:pt x="9275" y="1929"/>
                    <a:pt x="9180" y="1632"/>
                  </a:cubicBezTo>
                  <a:cubicBezTo>
                    <a:pt x="9073" y="1346"/>
                    <a:pt x="9096" y="1048"/>
                    <a:pt x="9108" y="774"/>
                  </a:cubicBezTo>
                  <a:lnTo>
                    <a:pt x="9108" y="774"/>
                  </a:lnTo>
                  <a:cubicBezTo>
                    <a:pt x="8711" y="821"/>
                    <a:pt x="8300" y="838"/>
                    <a:pt x="7891" y="838"/>
                  </a:cubicBezTo>
                  <a:cubicBezTo>
                    <a:pt x="7773" y="838"/>
                    <a:pt x="7654" y="837"/>
                    <a:pt x="7537" y="834"/>
                  </a:cubicBezTo>
                  <a:cubicBezTo>
                    <a:pt x="7525" y="1143"/>
                    <a:pt x="7525" y="1441"/>
                    <a:pt x="7453" y="1739"/>
                  </a:cubicBezTo>
                  <a:cubicBezTo>
                    <a:pt x="7406" y="1977"/>
                    <a:pt x="7180" y="2120"/>
                    <a:pt x="6953" y="2167"/>
                  </a:cubicBezTo>
                  <a:cubicBezTo>
                    <a:pt x="6168" y="2358"/>
                    <a:pt x="5346" y="2382"/>
                    <a:pt x="4524" y="2453"/>
                  </a:cubicBezTo>
                  <a:cubicBezTo>
                    <a:pt x="4183" y="2461"/>
                    <a:pt x="3838" y="2477"/>
                    <a:pt x="3487" y="2477"/>
                  </a:cubicBezTo>
                  <a:cubicBezTo>
                    <a:pt x="3275" y="2477"/>
                    <a:pt x="3061" y="2471"/>
                    <a:pt x="2846" y="2453"/>
                  </a:cubicBezTo>
                  <a:cubicBezTo>
                    <a:pt x="2667" y="2417"/>
                    <a:pt x="2417" y="2394"/>
                    <a:pt x="2346" y="2179"/>
                  </a:cubicBezTo>
                  <a:cubicBezTo>
                    <a:pt x="2119" y="1620"/>
                    <a:pt x="1905" y="1036"/>
                    <a:pt x="2012" y="429"/>
                  </a:cubicBezTo>
                  <a:lnTo>
                    <a:pt x="2012" y="429"/>
                  </a:lnTo>
                  <a:cubicBezTo>
                    <a:pt x="1572" y="477"/>
                    <a:pt x="1107" y="477"/>
                    <a:pt x="655" y="512"/>
                  </a:cubicBezTo>
                  <a:cubicBezTo>
                    <a:pt x="560" y="929"/>
                    <a:pt x="441" y="1370"/>
                    <a:pt x="357" y="1798"/>
                  </a:cubicBezTo>
                  <a:cubicBezTo>
                    <a:pt x="202" y="2644"/>
                    <a:pt x="0" y="3489"/>
                    <a:pt x="24" y="4358"/>
                  </a:cubicBezTo>
                  <a:cubicBezTo>
                    <a:pt x="0" y="5132"/>
                    <a:pt x="202" y="5894"/>
                    <a:pt x="476" y="6608"/>
                  </a:cubicBezTo>
                  <a:cubicBezTo>
                    <a:pt x="619" y="6906"/>
                    <a:pt x="750" y="7239"/>
                    <a:pt x="1060" y="7406"/>
                  </a:cubicBezTo>
                  <a:cubicBezTo>
                    <a:pt x="1512" y="7656"/>
                    <a:pt x="2048" y="7692"/>
                    <a:pt x="2548" y="7775"/>
                  </a:cubicBezTo>
                  <a:cubicBezTo>
                    <a:pt x="3548" y="7918"/>
                    <a:pt x="4560" y="7990"/>
                    <a:pt x="5560" y="8001"/>
                  </a:cubicBezTo>
                  <a:cubicBezTo>
                    <a:pt x="6099" y="8010"/>
                    <a:pt x="6637" y="8058"/>
                    <a:pt x="7176" y="8058"/>
                  </a:cubicBezTo>
                  <a:cubicBezTo>
                    <a:pt x="7364" y="8058"/>
                    <a:pt x="7551" y="8053"/>
                    <a:pt x="7739" y="8037"/>
                  </a:cubicBezTo>
                  <a:cubicBezTo>
                    <a:pt x="8418" y="8001"/>
                    <a:pt x="9085" y="8013"/>
                    <a:pt x="9751" y="7954"/>
                  </a:cubicBezTo>
                  <a:cubicBezTo>
                    <a:pt x="10656" y="7930"/>
                    <a:pt x="11549" y="7894"/>
                    <a:pt x="12442" y="7704"/>
                  </a:cubicBezTo>
                  <a:cubicBezTo>
                    <a:pt x="13418" y="7513"/>
                    <a:pt x="14395" y="7144"/>
                    <a:pt x="15181" y="6525"/>
                  </a:cubicBezTo>
                  <a:cubicBezTo>
                    <a:pt x="15943" y="5930"/>
                    <a:pt x="16228" y="4953"/>
                    <a:pt x="16276" y="4025"/>
                  </a:cubicBezTo>
                  <a:cubicBezTo>
                    <a:pt x="16300" y="2679"/>
                    <a:pt x="16074" y="1322"/>
                    <a:pt x="1583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0"/>
            <p:cNvSpPr/>
            <p:nvPr/>
          </p:nvSpPr>
          <p:spPr>
            <a:xfrm>
              <a:off x="9522126" y="1581817"/>
              <a:ext cx="556023" cy="331028"/>
            </a:xfrm>
            <a:custGeom>
              <a:rect b="b" l="l" r="r" t="t"/>
              <a:pathLst>
                <a:path extrusionOk="0" h="10243" w="17205">
                  <a:moveTo>
                    <a:pt x="11847" y="3323"/>
                  </a:moveTo>
                  <a:cubicBezTo>
                    <a:pt x="11942" y="3501"/>
                    <a:pt x="11918" y="3692"/>
                    <a:pt x="11954" y="3882"/>
                  </a:cubicBezTo>
                  <a:cubicBezTo>
                    <a:pt x="12140" y="3882"/>
                    <a:pt x="12201" y="3620"/>
                    <a:pt x="12382" y="3620"/>
                  </a:cubicBezTo>
                  <a:cubicBezTo>
                    <a:pt x="12386" y="3620"/>
                    <a:pt x="12390" y="3620"/>
                    <a:pt x="12394" y="3620"/>
                  </a:cubicBezTo>
                  <a:cubicBezTo>
                    <a:pt x="12490" y="3620"/>
                    <a:pt x="12490" y="3739"/>
                    <a:pt x="12513" y="3811"/>
                  </a:cubicBezTo>
                  <a:cubicBezTo>
                    <a:pt x="12621" y="4275"/>
                    <a:pt x="12656" y="4763"/>
                    <a:pt x="12847" y="5192"/>
                  </a:cubicBezTo>
                  <a:cubicBezTo>
                    <a:pt x="13073" y="5013"/>
                    <a:pt x="13192" y="4716"/>
                    <a:pt x="13442" y="4573"/>
                  </a:cubicBezTo>
                  <a:lnTo>
                    <a:pt x="13442" y="4573"/>
                  </a:lnTo>
                  <a:cubicBezTo>
                    <a:pt x="13490" y="4775"/>
                    <a:pt x="13323" y="4894"/>
                    <a:pt x="13216" y="5049"/>
                  </a:cubicBezTo>
                  <a:cubicBezTo>
                    <a:pt x="13085" y="5192"/>
                    <a:pt x="12978" y="5406"/>
                    <a:pt x="12752" y="5406"/>
                  </a:cubicBezTo>
                  <a:cubicBezTo>
                    <a:pt x="12454" y="4942"/>
                    <a:pt x="12442" y="4359"/>
                    <a:pt x="12335" y="3847"/>
                  </a:cubicBezTo>
                  <a:cubicBezTo>
                    <a:pt x="12240" y="3942"/>
                    <a:pt x="12132" y="4049"/>
                    <a:pt x="12013" y="4120"/>
                  </a:cubicBezTo>
                  <a:cubicBezTo>
                    <a:pt x="11991" y="4128"/>
                    <a:pt x="11971" y="4131"/>
                    <a:pt x="11952" y="4131"/>
                  </a:cubicBezTo>
                  <a:cubicBezTo>
                    <a:pt x="11820" y="4131"/>
                    <a:pt x="11771" y="3963"/>
                    <a:pt x="11740" y="3859"/>
                  </a:cubicBezTo>
                  <a:cubicBezTo>
                    <a:pt x="11728" y="3680"/>
                    <a:pt x="11668" y="3466"/>
                    <a:pt x="11847" y="3323"/>
                  </a:cubicBezTo>
                  <a:close/>
                  <a:moveTo>
                    <a:pt x="3393" y="5287"/>
                  </a:moveTo>
                  <a:lnTo>
                    <a:pt x="3393" y="5287"/>
                  </a:lnTo>
                  <a:cubicBezTo>
                    <a:pt x="3512" y="5525"/>
                    <a:pt x="3405" y="5811"/>
                    <a:pt x="3274" y="6014"/>
                  </a:cubicBezTo>
                  <a:cubicBezTo>
                    <a:pt x="3248" y="6020"/>
                    <a:pt x="3222" y="6023"/>
                    <a:pt x="3198" y="6023"/>
                  </a:cubicBezTo>
                  <a:cubicBezTo>
                    <a:pt x="2946" y="6023"/>
                    <a:pt x="2791" y="5709"/>
                    <a:pt x="2715" y="5513"/>
                  </a:cubicBezTo>
                  <a:cubicBezTo>
                    <a:pt x="2724" y="5512"/>
                    <a:pt x="2733" y="5512"/>
                    <a:pt x="2742" y="5512"/>
                  </a:cubicBezTo>
                  <a:cubicBezTo>
                    <a:pt x="2936" y="5512"/>
                    <a:pt x="3018" y="5757"/>
                    <a:pt x="3155" y="5871"/>
                  </a:cubicBezTo>
                  <a:cubicBezTo>
                    <a:pt x="3250" y="5668"/>
                    <a:pt x="3262" y="5454"/>
                    <a:pt x="3393" y="5287"/>
                  </a:cubicBezTo>
                  <a:close/>
                  <a:moveTo>
                    <a:pt x="15466" y="1"/>
                  </a:moveTo>
                  <a:cubicBezTo>
                    <a:pt x="14454" y="632"/>
                    <a:pt x="13287" y="953"/>
                    <a:pt x="12132" y="1084"/>
                  </a:cubicBezTo>
                  <a:cubicBezTo>
                    <a:pt x="11299" y="1180"/>
                    <a:pt x="10466" y="1192"/>
                    <a:pt x="9632" y="1239"/>
                  </a:cubicBezTo>
                  <a:cubicBezTo>
                    <a:pt x="8900" y="1269"/>
                    <a:pt x="8165" y="1284"/>
                    <a:pt x="7430" y="1284"/>
                  </a:cubicBezTo>
                  <a:cubicBezTo>
                    <a:pt x="6694" y="1284"/>
                    <a:pt x="5959" y="1269"/>
                    <a:pt x="5227" y="1239"/>
                  </a:cubicBezTo>
                  <a:cubicBezTo>
                    <a:pt x="4227" y="1192"/>
                    <a:pt x="3227" y="1084"/>
                    <a:pt x="2250" y="894"/>
                  </a:cubicBezTo>
                  <a:cubicBezTo>
                    <a:pt x="1953" y="834"/>
                    <a:pt x="1679" y="727"/>
                    <a:pt x="1429" y="608"/>
                  </a:cubicBezTo>
                  <a:cubicBezTo>
                    <a:pt x="1191" y="1227"/>
                    <a:pt x="1095" y="1858"/>
                    <a:pt x="976" y="2501"/>
                  </a:cubicBezTo>
                  <a:cubicBezTo>
                    <a:pt x="726" y="3882"/>
                    <a:pt x="536" y="5287"/>
                    <a:pt x="286" y="6668"/>
                  </a:cubicBezTo>
                  <a:cubicBezTo>
                    <a:pt x="191" y="7204"/>
                    <a:pt x="24" y="7740"/>
                    <a:pt x="12" y="8288"/>
                  </a:cubicBezTo>
                  <a:cubicBezTo>
                    <a:pt x="0" y="8621"/>
                    <a:pt x="48" y="8942"/>
                    <a:pt x="48" y="9276"/>
                  </a:cubicBezTo>
                  <a:cubicBezTo>
                    <a:pt x="1572" y="9538"/>
                    <a:pt x="3119" y="9407"/>
                    <a:pt x="4667" y="9514"/>
                  </a:cubicBezTo>
                  <a:cubicBezTo>
                    <a:pt x="5608" y="9573"/>
                    <a:pt x="6560" y="9669"/>
                    <a:pt x="7501" y="9728"/>
                  </a:cubicBezTo>
                  <a:cubicBezTo>
                    <a:pt x="10057" y="9912"/>
                    <a:pt x="12624" y="10241"/>
                    <a:pt x="15180" y="10241"/>
                  </a:cubicBezTo>
                  <a:cubicBezTo>
                    <a:pt x="15268" y="10241"/>
                    <a:pt x="15355" y="10241"/>
                    <a:pt x="15442" y="10240"/>
                  </a:cubicBezTo>
                  <a:cubicBezTo>
                    <a:pt x="15494" y="10239"/>
                    <a:pt x="15546" y="10239"/>
                    <a:pt x="15599" y="10239"/>
                  </a:cubicBezTo>
                  <a:cubicBezTo>
                    <a:pt x="15759" y="10239"/>
                    <a:pt x="15921" y="10243"/>
                    <a:pt x="16084" y="10243"/>
                  </a:cubicBezTo>
                  <a:cubicBezTo>
                    <a:pt x="16462" y="10243"/>
                    <a:pt x="16840" y="10222"/>
                    <a:pt x="17205" y="10085"/>
                  </a:cubicBezTo>
                  <a:cubicBezTo>
                    <a:pt x="16955" y="8192"/>
                    <a:pt x="16859" y="6252"/>
                    <a:pt x="16526" y="4347"/>
                  </a:cubicBezTo>
                  <a:cubicBezTo>
                    <a:pt x="16264" y="2870"/>
                    <a:pt x="15907" y="1430"/>
                    <a:pt x="154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0"/>
            <p:cNvSpPr/>
            <p:nvPr/>
          </p:nvSpPr>
          <p:spPr>
            <a:xfrm>
              <a:off x="9514790" y="1091193"/>
              <a:ext cx="571050" cy="818861"/>
            </a:xfrm>
            <a:custGeom>
              <a:rect b="b" l="l" r="r" t="t"/>
              <a:pathLst>
                <a:path extrusionOk="0" h="25338" w="17670">
                  <a:moveTo>
                    <a:pt x="14586" y="406"/>
                  </a:moveTo>
                  <a:cubicBezTo>
                    <a:pt x="14753" y="1561"/>
                    <a:pt x="14991" y="2728"/>
                    <a:pt x="15288" y="3871"/>
                  </a:cubicBezTo>
                  <a:cubicBezTo>
                    <a:pt x="15360" y="4157"/>
                    <a:pt x="15419" y="4431"/>
                    <a:pt x="15515" y="4716"/>
                  </a:cubicBezTo>
                  <a:cubicBezTo>
                    <a:pt x="15586" y="4966"/>
                    <a:pt x="15717" y="5204"/>
                    <a:pt x="15812" y="5443"/>
                  </a:cubicBezTo>
                  <a:cubicBezTo>
                    <a:pt x="16015" y="5978"/>
                    <a:pt x="16169" y="6550"/>
                    <a:pt x="16289" y="7121"/>
                  </a:cubicBezTo>
                  <a:cubicBezTo>
                    <a:pt x="15955" y="7193"/>
                    <a:pt x="15634" y="7229"/>
                    <a:pt x="15312" y="7300"/>
                  </a:cubicBezTo>
                  <a:cubicBezTo>
                    <a:pt x="15241" y="6800"/>
                    <a:pt x="15277" y="6121"/>
                    <a:pt x="14657" y="6014"/>
                  </a:cubicBezTo>
                  <a:cubicBezTo>
                    <a:pt x="14465" y="5979"/>
                    <a:pt x="14268" y="5966"/>
                    <a:pt x="14069" y="5966"/>
                  </a:cubicBezTo>
                  <a:cubicBezTo>
                    <a:pt x="13588" y="5966"/>
                    <a:pt x="13096" y="6043"/>
                    <a:pt x="12633" y="6086"/>
                  </a:cubicBezTo>
                  <a:cubicBezTo>
                    <a:pt x="11943" y="6145"/>
                    <a:pt x="11228" y="6193"/>
                    <a:pt x="10514" y="6252"/>
                  </a:cubicBezTo>
                  <a:cubicBezTo>
                    <a:pt x="10312" y="6264"/>
                    <a:pt x="10073" y="6300"/>
                    <a:pt x="9943" y="6431"/>
                  </a:cubicBezTo>
                  <a:cubicBezTo>
                    <a:pt x="9776" y="6597"/>
                    <a:pt x="9823" y="6895"/>
                    <a:pt x="9859" y="7098"/>
                  </a:cubicBezTo>
                  <a:cubicBezTo>
                    <a:pt x="9883" y="7300"/>
                    <a:pt x="9919" y="7479"/>
                    <a:pt x="9931" y="7669"/>
                  </a:cubicBezTo>
                  <a:lnTo>
                    <a:pt x="9931" y="7752"/>
                  </a:lnTo>
                  <a:cubicBezTo>
                    <a:pt x="9919" y="7871"/>
                    <a:pt x="9871" y="7871"/>
                    <a:pt x="9764" y="7895"/>
                  </a:cubicBezTo>
                  <a:cubicBezTo>
                    <a:pt x="9681" y="7907"/>
                    <a:pt x="9573" y="7907"/>
                    <a:pt x="9478" y="7907"/>
                  </a:cubicBezTo>
                  <a:cubicBezTo>
                    <a:pt x="9195" y="7925"/>
                    <a:pt x="8905" y="7956"/>
                    <a:pt x="8614" y="7956"/>
                  </a:cubicBezTo>
                  <a:cubicBezTo>
                    <a:pt x="8513" y="7956"/>
                    <a:pt x="8412" y="7952"/>
                    <a:pt x="8311" y="7943"/>
                  </a:cubicBezTo>
                  <a:cubicBezTo>
                    <a:pt x="8145" y="7395"/>
                    <a:pt x="8192" y="6800"/>
                    <a:pt x="7978" y="6252"/>
                  </a:cubicBezTo>
                  <a:cubicBezTo>
                    <a:pt x="7918" y="6086"/>
                    <a:pt x="7835" y="5895"/>
                    <a:pt x="7657" y="5847"/>
                  </a:cubicBezTo>
                  <a:cubicBezTo>
                    <a:pt x="7486" y="5803"/>
                    <a:pt x="7297" y="5791"/>
                    <a:pt x="7110" y="5791"/>
                  </a:cubicBezTo>
                  <a:cubicBezTo>
                    <a:pt x="6997" y="5791"/>
                    <a:pt x="6883" y="5795"/>
                    <a:pt x="6775" y="5800"/>
                  </a:cubicBezTo>
                  <a:cubicBezTo>
                    <a:pt x="6144" y="5800"/>
                    <a:pt x="5537" y="5907"/>
                    <a:pt x="4918" y="6002"/>
                  </a:cubicBezTo>
                  <a:cubicBezTo>
                    <a:pt x="4275" y="6097"/>
                    <a:pt x="3632" y="6145"/>
                    <a:pt x="3013" y="6312"/>
                  </a:cubicBezTo>
                  <a:cubicBezTo>
                    <a:pt x="2977" y="6312"/>
                    <a:pt x="2965" y="6336"/>
                    <a:pt x="2965" y="6371"/>
                  </a:cubicBezTo>
                  <a:cubicBezTo>
                    <a:pt x="2930" y="6788"/>
                    <a:pt x="2989" y="7205"/>
                    <a:pt x="2989" y="7621"/>
                  </a:cubicBezTo>
                  <a:cubicBezTo>
                    <a:pt x="2608" y="7645"/>
                    <a:pt x="2203" y="7669"/>
                    <a:pt x="1822" y="7693"/>
                  </a:cubicBezTo>
                  <a:cubicBezTo>
                    <a:pt x="2180" y="6538"/>
                    <a:pt x="2596" y="5371"/>
                    <a:pt x="2930" y="4192"/>
                  </a:cubicBezTo>
                  <a:cubicBezTo>
                    <a:pt x="3263" y="3049"/>
                    <a:pt x="3549" y="1906"/>
                    <a:pt x="3906" y="775"/>
                  </a:cubicBezTo>
                  <a:cubicBezTo>
                    <a:pt x="4061" y="1335"/>
                    <a:pt x="4299" y="1871"/>
                    <a:pt x="4585" y="2395"/>
                  </a:cubicBezTo>
                  <a:cubicBezTo>
                    <a:pt x="4870" y="2918"/>
                    <a:pt x="5085" y="3526"/>
                    <a:pt x="5323" y="4121"/>
                  </a:cubicBezTo>
                  <a:cubicBezTo>
                    <a:pt x="5275" y="4121"/>
                    <a:pt x="5240" y="4169"/>
                    <a:pt x="5275" y="4216"/>
                  </a:cubicBezTo>
                  <a:cubicBezTo>
                    <a:pt x="5335" y="4288"/>
                    <a:pt x="5382" y="4407"/>
                    <a:pt x="5466" y="4454"/>
                  </a:cubicBezTo>
                  <a:cubicBezTo>
                    <a:pt x="5537" y="4478"/>
                    <a:pt x="5680" y="4466"/>
                    <a:pt x="5752" y="4478"/>
                  </a:cubicBezTo>
                  <a:cubicBezTo>
                    <a:pt x="5859" y="4490"/>
                    <a:pt x="5954" y="4514"/>
                    <a:pt x="6073" y="4526"/>
                  </a:cubicBezTo>
                  <a:cubicBezTo>
                    <a:pt x="6466" y="4573"/>
                    <a:pt x="6847" y="4645"/>
                    <a:pt x="7252" y="4693"/>
                  </a:cubicBezTo>
                  <a:cubicBezTo>
                    <a:pt x="7979" y="4767"/>
                    <a:pt x="8696" y="4813"/>
                    <a:pt x="9421" y="4813"/>
                  </a:cubicBezTo>
                  <a:cubicBezTo>
                    <a:pt x="9503" y="4813"/>
                    <a:pt x="9586" y="4813"/>
                    <a:pt x="9669" y="4812"/>
                  </a:cubicBezTo>
                  <a:cubicBezTo>
                    <a:pt x="10062" y="4788"/>
                    <a:pt x="10466" y="4776"/>
                    <a:pt x="10883" y="4776"/>
                  </a:cubicBezTo>
                  <a:lnTo>
                    <a:pt x="11431" y="4776"/>
                  </a:lnTo>
                  <a:cubicBezTo>
                    <a:pt x="11574" y="4776"/>
                    <a:pt x="11669" y="4776"/>
                    <a:pt x="11776" y="4704"/>
                  </a:cubicBezTo>
                  <a:cubicBezTo>
                    <a:pt x="12014" y="4526"/>
                    <a:pt x="12193" y="4216"/>
                    <a:pt x="12359" y="3978"/>
                  </a:cubicBezTo>
                  <a:cubicBezTo>
                    <a:pt x="12586" y="3645"/>
                    <a:pt x="12788" y="3323"/>
                    <a:pt x="13002" y="2990"/>
                  </a:cubicBezTo>
                  <a:cubicBezTo>
                    <a:pt x="13443" y="2264"/>
                    <a:pt x="13860" y="1514"/>
                    <a:pt x="14288" y="787"/>
                  </a:cubicBezTo>
                  <a:cubicBezTo>
                    <a:pt x="14384" y="656"/>
                    <a:pt x="14455" y="502"/>
                    <a:pt x="14586" y="406"/>
                  </a:cubicBezTo>
                  <a:close/>
                  <a:moveTo>
                    <a:pt x="7261" y="6053"/>
                  </a:moveTo>
                  <a:cubicBezTo>
                    <a:pt x="7399" y="6053"/>
                    <a:pt x="7540" y="6069"/>
                    <a:pt x="7609" y="6145"/>
                  </a:cubicBezTo>
                  <a:cubicBezTo>
                    <a:pt x="7680" y="6240"/>
                    <a:pt x="7716" y="6383"/>
                    <a:pt x="7740" y="6502"/>
                  </a:cubicBezTo>
                  <a:cubicBezTo>
                    <a:pt x="7787" y="6681"/>
                    <a:pt x="7823" y="6883"/>
                    <a:pt x="7847" y="7074"/>
                  </a:cubicBezTo>
                  <a:cubicBezTo>
                    <a:pt x="7895" y="7431"/>
                    <a:pt x="7930" y="7800"/>
                    <a:pt x="8038" y="8145"/>
                  </a:cubicBezTo>
                  <a:cubicBezTo>
                    <a:pt x="8038" y="8169"/>
                    <a:pt x="8073" y="8193"/>
                    <a:pt x="8097" y="8193"/>
                  </a:cubicBezTo>
                  <a:cubicBezTo>
                    <a:pt x="8264" y="8199"/>
                    <a:pt x="8433" y="8202"/>
                    <a:pt x="8602" y="8202"/>
                  </a:cubicBezTo>
                  <a:cubicBezTo>
                    <a:pt x="8770" y="8202"/>
                    <a:pt x="8936" y="8199"/>
                    <a:pt x="9097" y="8193"/>
                  </a:cubicBezTo>
                  <a:cubicBezTo>
                    <a:pt x="9264" y="8169"/>
                    <a:pt x="9419" y="8169"/>
                    <a:pt x="9609" y="8157"/>
                  </a:cubicBezTo>
                  <a:cubicBezTo>
                    <a:pt x="9728" y="8145"/>
                    <a:pt x="9931" y="8157"/>
                    <a:pt x="10050" y="8098"/>
                  </a:cubicBezTo>
                  <a:cubicBezTo>
                    <a:pt x="10216" y="8026"/>
                    <a:pt x="10228" y="7764"/>
                    <a:pt x="10228" y="7610"/>
                  </a:cubicBezTo>
                  <a:cubicBezTo>
                    <a:pt x="10228" y="7324"/>
                    <a:pt x="10121" y="7038"/>
                    <a:pt x="10121" y="6752"/>
                  </a:cubicBezTo>
                  <a:cubicBezTo>
                    <a:pt x="10121" y="6657"/>
                    <a:pt x="10121" y="6574"/>
                    <a:pt x="10228" y="6538"/>
                  </a:cubicBezTo>
                  <a:cubicBezTo>
                    <a:pt x="10300" y="6502"/>
                    <a:pt x="10395" y="6502"/>
                    <a:pt x="10466" y="6490"/>
                  </a:cubicBezTo>
                  <a:cubicBezTo>
                    <a:pt x="10645" y="6455"/>
                    <a:pt x="10835" y="6443"/>
                    <a:pt x="11014" y="6431"/>
                  </a:cubicBezTo>
                  <a:cubicBezTo>
                    <a:pt x="11359" y="6395"/>
                    <a:pt x="11681" y="6371"/>
                    <a:pt x="12026" y="6359"/>
                  </a:cubicBezTo>
                  <a:cubicBezTo>
                    <a:pt x="12693" y="6312"/>
                    <a:pt x="13383" y="6216"/>
                    <a:pt x="14050" y="6205"/>
                  </a:cubicBezTo>
                  <a:cubicBezTo>
                    <a:pt x="14118" y="6205"/>
                    <a:pt x="14188" y="6203"/>
                    <a:pt x="14258" y="6203"/>
                  </a:cubicBezTo>
                  <a:cubicBezTo>
                    <a:pt x="14398" y="6203"/>
                    <a:pt x="14538" y="6209"/>
                    <a:pt x="14657" y="6240"/>
                  </a:cubicBezTo>
                  <a:cubicBezTo>
                    <a:pt x="14860" y="6300"/>
                    <a:pt x="14919" y="6478"/>
                    <a:pt x="14943" y="6657"/>
                  </a:cubicBezTo>
                  <a:cubicBezTo>
                    <a:pt x="15003" y="6955"/>
                    <a:pt x="14955" y="7252"/>
                    <a:pt x="15146" y="7514"/>
                  </a:cubicBezTo>
                  <a:cubicBezTo>
                    <a:pt x="15157" y="7550"/>
                    <a:pt x="15181" y="7550"/>
                    <a:pt x="15205" y="7550"/>
                  </a:cubicBezTo>
                  <a:cubicBezTo>
                    <a:pt x="15586" y="7490"/>
                    <a:pt x="15967" y="7431"/>
                    <a:pt x="16360" y="7336"/>
                  </a:cubicBezTo>
                  <a:cubicBezTo>
                    <a:pt x="16408" y="7562"/>
                    <a:pt x="16467" y="7788"/>
                    <a:pt x="16491" y="7991"/>
                  </a:cubicBezTo>
                  <a:cubicBezTo>
                    <a:pt x="16336" y="8002"/>
                    <a:pt x="16169" y="8002"/>
                    <a:pt x="16015" y="8002"/>
                  </a:cubicBezTo>
                  <a:cubicBezTo>
                    <a:pt x="15943" y="8002"/>
                    <a:pt x="15854" y="7992"/>
                    <a:pt x="15767" y="7992"/>
                  </a:cubicBezTo>
                  <a:cubicBezTo>
                    <a:pt x="15694" y="7992"/>
                    <a:pt x="15622" y="7999"/>
                    <a:pt x="15562" y="8026"/>
                  </a:cubicBezTo>
                  <a:cubicBezTo>
                    <a:pt x="15407" y="8098"/>
                    <a:pt x="15443" y="8276"/>
                    <a:pt x="15419" y="8419"/>
                  </a:cubicBezTo>
                  <a:lnTo>
                    <a:pt x="15419" y="9395"/>
                  </a:lnTo>
                  <a:cubicBezTo>
                    <a:pt x="15419" y="9574"/>
                    <a:pt x="15407" y="9765"/>
                    <a:pt x="15384" y="9943"/>
                  </a:cubicBezTo>
                  <a:cubicBezTo>
                    <a:pt x="15360" y="10015"/>
                    <a:pt x="15348" y="10110"/>
                    <a:pt x="15324" y="10169"/>
                  </a:cubicBezTo>
                  <a:cubicBezTo>
                    <a:pt x="15277" y="10253"/>
                    <a:pt x="15169" y="10300"/>
                    <a:pt x="15086" y="10348"/>
                  </a:cubicBezTo>
                  <a:cubicBezTo>
                    <a:pt x="14800" y="10467"/>
                    <a:pt x="14491" y="10491"/>
                    <a:pt x="14193" y="10538"/>
                  </a:cubicBezTo>
                  <a:cubicBezTo>
                    <a:pt x="13812" y="10598"/>
                    <a:pt x="13443" y="10622"/>
                    <a:pt x="13062" y="10658"/>
                  </a:cubicBezTo>
                  <a:cubicBezTo>
                    <a:pt x="12526" y="10711"/>
                    <a:pt x="11970" y="10758"/>
                    <a:pt x="11424" y="10758"/>
                  </a:cubicBezTo>
                  <a:cubicBezTo>
                    <a:pt x="11243" y="10758"/>
                    <a:pt x="11062" y="10753"/>
                    <a:pt x="10883" y="10741"/>
                  </a:cubicBezTo>
                  <a:cubicBezTo>
                    <a:pt x="10705" y="10729"/>
                    <a:pt x="10585" y="10705"/>
                    <a:pt x="10514" y="10538"/>
                  </a:cubicBezTo>
                  <a:cubicBezTo>
                    <a:pt x="10454" y="10384"/>
                    <a:pt x="10395" y="10241"/>
                    <a:pt x="10335" y="10110"/>
                  </a:cubicBezTo>
                  <a:cubicBezTo>
                    <a:pt x="10216" y="9788"/>
                    <a:pt x="10145" y="9491"/>
                    <a:pt x="10157" y="9169"/>
                  </a:cubicBezTo>
                  <a:cubicBezTo>
                    <a:pt x="10169" y="9003"/>
                    <a:pt x="10181" y="8753"/>
                    <a:pt x="9966" y="8753"/>
                  </a:cubicBezTo>
                  <a:cubicBezTo>
                    <a:pt x="9788" y="8753"/>
                    <a:pt x="9621" y="8800"/>
                    <a:pt x="9442" y="8812"/>
                  </a:cubicBezTo>
                  <a:cubicBezTo>
                    <a:pt x="9264" y="8824"/>
                    <a:pt x="9085" y="8824"/>
                    <a:pt x="8907" y="8824"/>
                  </a:cubicBezTo>
                  <a:cubicBezTo>
                    <a:pt x="8788" y="8824"/>
                    <a:pt x="8669" y="8819"/>
                    <a:pt x="8549" y="8819"/>
                  </a:cubicBezTo>
                  <a:cubicBezTo>
                    <a:pt x="8490" y="8819"/>
                    <a:pt x="8430" y="8820"/>
                    <a:pt x="8371" y="8824"/>
                  </a:cubicBezTo>
                  <a:cubicBezTo>
                    <a:pt x="8299" y="8836"/>
                    <a:pt x="8192" y="8860"/>
                    <a:pt x="8145" y="8931"/>
                  </a:cubicBezTo>
                  <a:cubicBezTo>
                    <a:pt x="8085" y="9014"/>
                    <a:pt x="8121" y="9169"/>
                    <a:pt x="8097" y="9276"/>
                  </a:cubicBezTo>
                  <a:cubicBezTo>
                    <a:pt x="8085" y="9455"/>
                    <a:pt x="8085" y="9645"/>
                    <a:pt x="8038" y="9824"/>
                  </a:cubicBezTo>
                  <a:cubicBezTo>
                    <a:pt x="8002" y="10015"/>
                    <a:pt x="7895" y="10110"/>
                    <a:pt x="7704" y="10169"/>
                  </a:cubicBezTo>
                  <a:cubicBezTo>
                    <a:pt x="7537" y="10205"/>
                    <a:pt x="7371" y="10241"/>
                    <a:pt x="7204" y="10265"/>
                  </a:cubicBezTo>
                  <a:cubicBezTo>
                    <a:pt x="6835" y="10324"/>
                    <a:pt x="6466" y="10360"/>
                    <a:pt x="6097" y="10384"/>
                  </a:cubicBezTo>
                  <a:cubicBezTo>
                    <a:pt x="5532" y="10425"/>
                    <a:pt x="4955" y="10478"/>
                    <a:pt x="4379" y="10478"/>
                  </a:cubicBezTo>
                  <a:cubicBezTo>
                    <a:pt x="4130" y="10478"/>
                    <a:pt x="3880" y="10468"/>
                    <a:pt x="3632" y="10443"/>
                  </a:cubicBezTo>
                  <a:cubicBezTo>
                    <a:pt x="3549" y="10431"/>
                    <a:pt x="3430" y="10431"/>
                    <a:pt x="3358" y="10372"/>
                  </a:cubicBezTo>
                  <a:cubicBezTo>
                    <a:pt x="3311" y="10324"/>
                    <a:pt x="3275" y="10253"/>
                    <a:pt x="3263" y="10193"/>
                  </a:cubicBezTo>
                  <a:cubicBezTo>
                    <a:pt x="3215" y="10062"/>
                    <a:pt x="3180" y="9943"/>
                    <a:pt x="3132" y="9812"/>
                  </a:cubicBezTo>
                  <a:cubicBezTo>
                    <a:pt x="2989" y="9395"/>
                    <a:pt x="2954" y="8967"/>
                    <a:pt x="3037" y="8526"/>
                  </a:cubicBezTo>
                  <a:cubicBezTo>
                    <a:pt x="3061" y="8502"/>
                    <a:pt x="3025" y="8455"/>
                    <a:pt x="2977" y="8455"/>
                  </a:cubicBezTo>
                  <a:cubicBezTo>
                    <a:pt x="2918" y="8452"/>
                    <a:pt x="2858" y="8451"/>
                    <a:pt x="2799" y="8451"/>
                  </a:cubicBezTo>
                  <a:cubicBezTo>
                    <a:pt x="2382" y="8451"/>
                    <a:pt x="1965" y="8514"/>
                    <a:pt x="1549" y="8514"/>
                  </a:cubicBezTo>
                  <a:cubicBezTo>
                    <a:pt x="1584" y="8372"/>
                    <a:pt x="1608" y="8193"/>
                    <a:pt x="1691" y="8050"/>
                  </a:cubicBezTo>
                  <a:cubicBezTo>
                    <a:pt x="1691" y="7979"/>
                    <a:pt x="1727" y="7955"/>
                    <a:pt x="1822" y="7955"/>
                  </a:cubicBezTo>
                  <a:cubicBezTo>
                    <a:pt x="1870" y="7955"/>
                    <a:pt x="1906" y="7931"/>
                    <a:pt x="1953" y="7931"/>
                  </a:cubicBezTo>
                  <a:cubicBezTo>
                    <a:pt x="2049" y="7931"/>
                    <a:pt x="2120" y="7919"/>
                    <a:pt x="2203" y="7919"/>
                  </a:cubicBezTo>
                  <a:cubicBezTo>
                    <a:pt x="2549" y="7907"/>
                    <a:pt x="2906" y="7895"/>
                    <a:pt x="3251" y="7848"/>
                  </a:cubicBezTo>
                  <a:cubicBezTo>
                    <a:pt x="3275" y="7848"/>
                    <a:pt x="3299" y="7812"/>
                    <a:pt x="3299" y="7788"/>
                  </a:cubicBezTo>
                  <a:cubicBezTo>
                    <a:pt x="3299" y="7371"/>
                    <a:pt x="3251" y="6955"/>
                    <a:pt x="3204" y="6538"/>
                  </a:cubicBezTo>
                  <a:cubicBezTo>
                    <a:pt x="3870" y="6383"/>
                    <a:pt x="4561" y="6347"/>
                    <a:pt x="5240" y="6205"/>
                  </a:cubicBezTo>
                  <a:cubicBezTo>
                    <a:pt x="5632" y="6133"/>
                    <a:pt x="6037" y="6086"/>
                    <a:pt x="6418" y="6074"/>
                  </a:cubicBezTo>
                  <a:cubicBezTo>
                    <a:pt x="6609" y="6062"/>
                    <a:pt x="6787" y="6062"/>
                    <a:pt x="6990" y="6062"/>
                  </a:cubicBezTo>
                  <a:cubicBezTo>
                    <a:pt x="7060" y="6062"/>
                    <a:pt x="7160" y="6053"/>
                    <a:pt x="7261" y="6053"/>
                  </a:cubicBezTo>
                  <a:close/>
                  <a:moveTo>
                    <a:pt x="16515" y="8288"/>
                  </a:moveTo>
                  <a:cubicBezTo>
                    <a:pt x="16693" y="9241"/>
                    <a:pt x="16848" y="10217"/>
                    <a:pt x="16908" y="11181"/>
                  </a:cubicBezTo>
                  <a:cubicBezTo>
                    <a:pt x="16967" y="12027"/>
                    <a:pt x="16967" y="12920"/>
                    <a:pt x="16634" y="13729"/>
                  </a:cubicBezTo>
                  <a:cubicBezTo>
                    <a:pt x="16289" y="14503"/>
                    <a:pt x="15634" y="14991"/>
                    <a:pt x="14872" y="15349"/>
                  </a:cubicBezTo>
                  <a:cubicBezTo>
                    <a:pt x="14050" y="15730"/>
                    <a:pt x="13145" y="15944"/>
                    <a:pt x="12252" y="16027"/>
                  </a:cubicBezTo>
                  <a:cubicBezTo>
                    <a:pt x="11312" y="16134"/>
                    <a:pt x="10347" y="16170"/>
                    <a:pt x="9395" y="16194"/>
                  </a:cubicBezTo>
                  <a:cubicBezTo>
                    <a:pt x="8919" y="16206"/>
                    <a:pt x="8442" y="16242"/>
                    <a:pt x="7954" y="16242"/>
                  </a:cubicBezTo>
                  <a:cubicBezTo>
                    <a:pt x="7454" y="16242"/>
                    <a:pt x="6990" y="16206"/>
                    <a:pt x="6490" y="16194"/>
                  </a:cubicBezTo>
                  <a:cubicBezTo>
                    <a:pt x="5513" y="16170"/>
                    <a:pt x="4549" y="16134"/>
                    <a:pt x="3561" y="16003"/>
                  </a:cubicBezTo>
                  <a:cubicBezTo>
                    <a:pt x="3132" y="15944"/>
                    <a:pt x="2668" y="15896"/>
                    <a:pt x="2239" y="15765"/>
                  </a:cubicBezTo>
                  <a:cubicBezTo>
                    <a:pt x="2025" y="15706"/>
                    <a:pt x="1799" y="15611"/>
                    <a:pt x="1644" y="15468"/>
                  </a:cubicBezTo>
                  <a:cubicBezTo>
                    <a:pt x="1489" y="15337"/>
                    <a:pt x="1406" y="15134"/>
                    <a:pt x="1322" y="14956"/>
                  </a:cubicBezTo>
                  <a:cubicBezTo>
                    <a:pt x="894" y="13991"/>
                    <a:pt x="727" y="12967"/>
                    <a:pt x="822" y="11920"/>
                  </a:cubicBezTo>
                  <a:cubicBezTo>
                    <a:pt x="941" y="10896"/>
                    <a:pt x="1180" y="9824"/>
                    <a:pt x="1453" y="8800"/>
                  </a:cubicBezTo>
                  <a:cubicBezTo>
                    <a:pt x="1870" y="8764"/>
                    <a:pt x="2287" y="8753"/>
                    <a:pt x="2704" y="8729"/>
                  </a:cubicBezTo>
                  <a:lnTo>
                    <a:pt x="2704" y="8729"/>
                  </a:lnTo>
                  <a:cubicBezTo>
                    <a:pt x="2644" y="9276"/>
                    <a:pt x="2787" y="9800"/>
                    <a:pt x="2977" y="10300"/>
                  </a:cubicBezTo>
                  <a:cubicBezTo>
                    <a:pt x="3061" y="10479"/>
                    <a:pt x="3120" y="10610"/>
                    <a:pt x="3311" y="10669"/>
                  </a:cubicBezTo>
                  <a:cubicBezTo>
                    <a:pt x="3549" y="10753"/>
                    <a:pt x="3799" y="10753"/>
                    <a:pt x="4037" y="10753"/>
                  </a:cubicBezTo>
                  <a:cubicBezTo>
                    <a:pt x="4106" y="10754"/>
                    <a:pt x="4175" y="10755"/>
                    <a:pt x="4244" y="10755"/>
                  </a:cubicBezTo>
                  <a:cubicBezTo>
                    <a:pt x="4828" y="10755"/>
                    <a:pt x="5404" y="10712"/>
                    <a:pt x="5990" y="10669"/>
                  </a:cubicBezTo>
                  <a:cubicBezTo>
                    <a:pt x="6585" y="10634"/>
                    <a:pt x="7204" y="10586"/>
                    <a:pt x="7787" y="10419"/>
                  </a:cubicBezTo>
                  <a:cubicBezTo>
                    <a:pt x="8371" y="10253"/>
                    <a:pt x="8359" y="9622"/>
                    <a:pt x="8371" y="9110"/>
                  </a:cubicBezTo>
                  <a:cubicBezTo>
                    <a:pt x="8481" y="9112"/>
                    <a:pt x="8590" y="9114"/>
                    <a:pt x="8700" y="9114"/>
                  </a:cubicBezTo>
                  <a:cubicBezTo>
                    <a:pt x="9078" y="9114"/>
                    <a:pt x="9454" y="9096"/>
                    <a:pt x="9823" y="9050"/>
                  </a:cubicBezTo>
                  <a:lnTo>
                    <a:pt x="9823" y="9050"/>
                  </a:lnTo>
                  <a:cubicBezTo>
                    <a:pt x="9812" y="9360"/>
                    <a:pt x="9812" y="9645"/>
                    <a:pt x="9919" y="9931"/>
                  </a:cubicBezTo>
                  <a:cubicBezTo>
                    <a:pt x="9978" y="10098"/>
                    <a:pt x="10038" y="10241"/>
                    <a:pt x="10097" y="10396"/>
                  </a:cubicBezTo>
                  <a:cubicBezTo>
                    <a:pt x="10157" y="10527"/>
                    <a:pt x="10204" y="10705"/>
                    <a:pt x="10288" y="10824"/>
                  </a:cubicBezTo>
                  <a:cubicBezTo>
                    <a:pt x="10407" y="10967"/>
                    <a:pt x="10621" y="11027"/>
                    <a:pt x="10812" y="11050"/>
                  </a:cubicBezTo>
                  <a:cubicBezTo>
                    <a:pt x="10958" y="11060"/>
                    <a:pt x="11101" y="11064"/>
                    <a:pt x="11245" y="11064"/>
                  </a:cubicBezTo>
                  <a:cubicBezTo>
                    <a:pt x="11441" y="11064"/>
                    <a:pt x="11636" y="11057"/>
                    <a:pt x="11836" y="11050"/>
                  </a:cubicBezTo>
                  <a:cubicBezTo>
                    <a:pt x="12550" y="11015"/>
                    <a:pt x="13276" y="10955"/>
                    <a:pt x="13979" y="10848"/>
                  </a:cubicBezTo>
                  <a:cubicBezTo>
                    <a:pt x="14276" y="10800"/>
                    <a:pt x="14586" y="10777"/>
                    <a:pt x="14884" y="10693"/>
                  </a:cubicBezTo>
                  <a:cubicBezTo>
                    <a:pt x="15110" y="10634"/>
                    <a:pt x="15348" y="10550"/>
                    <a:pt x="15503" y="10360"/>
                  </a:cubicBezTo>
                  <a:cubicBezTo>
                    <a:pt x="15681" y="10122"/>
                    <a:pt x="15681" y="9693"/>
                    <a:pt x="15681" y="9407"/>
                  </a:cubicBezTo>
                  <a:cubicBezTo>
                    <a:pt x="15693" y="9038"/>
                    <a:pt x="15658" y="8681"/>
                    <a:pt x="15681" y="8312"/>
                  </a:cubicBezTo>
                  <a:cubicBezTo>
                    <a:pt x="15955" y="8312"/>
                    <a:pt x="16229" y="8312"/>
                    <a:pt x="16515" y="8288"/>
                  </a:cubicBezTo>
                  <a:close/>
                  <a:moveTo>
                    <a:pt x="14671" y="1"/>
                  </a:moveTo>
                  <a:cubicBezTo>
                    <a:pt x="14435" y="1"/>
                    <a:pt x="14308" y="186"/>
                    <a:pt x="14169" y="371"/>
                  </a:cubicBezTo>
                  <a:cubicBezTo>
                    <a:pt x="13681" y="1180"/>
                    <a:pt x="13217" y="2014"/>
                    <a:pt x="12729" y="2811"/>
                  </a:cubicBezTo>
                  <a:cubicBezTo>
                    <a:pt x="12490" y="3204"/>
                    <a:pt x="12240" y="3585"/>
                    <a:pt x="11967" y="3966"/>
                  </a:cubicBezTo>
                  <a:cubicBezTo>
                    <a:pt x="11907" y="4050"/>
                    <a:pt x="11836" y="4145"/>
                    <a:pt x="11776" y="4228"/>
                  </a:cubicBezTo>
                  <a:cubicBezTo>
                    <a:pt x="11669" y="4359"/>
                    <a:pt x="11633" y="4442"/>
                    <a:pt x="11455" y="4442"/>
                  </a:cubicBezTo>
                  <a:cubicBezTo>
                    <a:pt x="11193" y="4442"/>
                    <a:pt x="10943" y="4442"/>
                    <a:pt x="10681" y="4454"/>
                  </a:cubicBezTo>
                  <a:cubicBezTo>
                    <a:pt x="10169" y="4466"/>
                    <a:pt x="9645" y="4502"/>
                    <a:pt x="9145" y="4502"/>
                  </a:cubicBezTo>
                  <a:cubicBezTo>
                    <a:pt x="8633" y="4478"/>
                    <a:pt x="8121" y="4454"/>
                    <a:pt x="7609" y="4407"/>
                  </a:cubicBezTo>
                  <a:cubicBezTo>
                    <a:pt x="7109" y="4359"/>
                    <a:pt x="6597" y="4288"/>
                    <a:pt x="6097" y="4216"/>
                  </a:cubicBezTo>
                  <a:cubicBezTo>
                    <a:pt x="5990" y="4204"/>
                    <a:pt x="5835" y="4204"/>
                    <a:pt x="5740" y="4157"/>
                  </a:cubicBezTo>
                  <a:cubicBezTo>
                    <a:pt x="5632" y="4109"/>
                    <a:pt x="5585" y="3966"/>
                    <a:pt x="5537" y="3871"/>
                  </a:cubicBezTo>
                  <a:cubicBezTo>
                    <a:pt x="5442" y="3633"/>
                    <a:pt x="5347" y="3383"/>
                    <a:pt x="5263" y="3133"/>
                  </a:cubicBezTo>
                  <a:cubicBezTo>
                    <a:pt x="5085" y="2668"/>
                    <a:pt x="4823" y="2216"/>
                    <a:pt x="4609" y="1775"/>
                  </a:cubicBezTo>
                  <a:cubicBezTo>
                    <a:pt x="4466" y="1525"/>
                    <a:pt x="4347" y="1252"/>
                    <a:pt x="4263" y="990"/>
                  </a:cubicBezTo>
                  <a:cubicBezTo>
                    <a:pt x="4192" y="728"/>
                    <a:pt x="4144" y="478"/>
                    <a:pt x="4049" y="228"/>
                  </a:cubicBezTo>
                  <a:cubicBezTo>
                    <a:pt x="4049" y="216"/>
                    <a:pt x="4025" y="180"/>
                    <a:pt x="3989" y="180"/>
                  </a:cubicBezTo>
                  <a:cubicBezTo>
                    <a:pt x="3906" y="192"/>
                    <a:pt x="3811" y="180"/>
                    <a:pt x="3751" y="251"/>
                  </a:cubicBezTo>
                  <a:cubicBezTo>
                    <a:pt x="3656" y="371"/>
                    <a:pt x="3608" y="609"/>
                    <a:pt x="3561" y="763"/>
                  </a:cubicBezTo>
                  <a:cubicBezTo>
                    <a:pt x="3430" y="1144"/>
                    <a:pt x="3335" y="1549"/>
                    <a:pt x="3239" y="1954"/>
                  </a:cubicBezTo>
                  <a:cubicBezTo>
                    <a:pt x="3001" y="2788"/>
                    <a:pt x="2775" y="3621"/>
                    <a:pt x="2537" y="4454"/>
                  </a:cubicBezTo>
                  <a:cubicBezTo>
                    <a:pt x="2049" y="6086"/>
                    <a:pt x="1418" y="7693"/>
                    <a:pt x="1013" y="9360"/>
                  </a:cubicBezTo>
                  <a:cubicBezTo>
                    <a:pt x="822" y="10169"/>
                    <a:pt x="656" y="11003"/>
                    <a:pt x="584" y="11824"/>
                  </a:cubicBezTo>
                  <a:cubicBezTo>
                    <a:pt x="501" y="12634"/>
                    <a:pt x="560" y="13444"/>
                    <a:pt x="775" y="14229"/>
                  </a:cubicBezTo>
                  <a:cubicBezTo>
                    <a:pt x="882" y="14575"/>
                    <a:pt x="1001" y="14932"/>
                    <a:pt x="1168" y="15241"/>
                  </a:cubicBezTo>
                  <a:cubicBezTo>
                    <a:pt x="1203" y="15313"/>
                    <a:pt x="1239" y="15396"/>
                    <a:pt x="1287" y="15468"/>
                  </a:cubicBezTo>
                  <a:cubicBezTo>
                    <a:pt x="1310" y="15527"/>
                    <a:pt x="1418" y="15611"/>
                    <a:pt x="1430" y="15670"/>
                  </a:cubicBezTo>
                  <a:cubicBezTo>
                    <a:pt x="1465" y="15753"/>
                    <a:pt x="1406" y="15849"/>
                    <a:pt x="1370" y="15932"/>
                  </a:cubicBezTo>
                  <a:cubicBezTo>
                    <a:pt x="1346" y="16027"/>
                    <a:pt x="1310" y="16146"/>
                    <a:pt x="1287" y="16253"/>
                  </a:cubicBezTo>
                  <a:cubicBezTo>
                    <a:pt x="1072" y="17063"/>
                    <a:pt x="953" y="17897"/>
                    <a:pt x="822" y="18706"/>
                  </a:cubicBezTo>
                  <a:cubicBezTo>
                    <a:pt x="656" y="19659"/>
                    <a:pt x="513" y="20635"/>
                    <a:pt x="346" y="21587"/>
                  </a:cubicBezTo>
                  <a:cubicBezTo>
                    <a:pt x="263" y="22076"/>
                    <a:pt x="132" y="22552"/>
                    <a:pt x="60" y="23040"/>
                  </a:cubicBezTo>
                  <a:cubicBezTo>
                    <a:pt x="1" y="23504"/>
                    <a:pt x="37" y="23969"/>
                    <a:pt x="60" y="24421"/>
                  </a:cubicBezTo>
                  <a:cubicBezTo>
                    <a:pt x="48" y="24469"/>
                    <a:pt x="60" y="24504"/>
                    <a:pt x="96" y="24504"/>
                  </a:cubicBezTo>
                  <a:cubicBezTo>
                    <a:pt x="156" y="24504"/>
                    <a:pt x="215" y="24516"/>
                    <a:pt x="275" y="24516"/>
                  </a:cubicBezTo>
                  <a:cubicBezTo>
                    <a:pt x="298" y="24516"/>
                    <a:pt x="334" y="24481"/>
                    <a:pt x="334" y="24457"/>
                  </a:cubicBezTo>
                  <a:cubicBezTo>
                    <a:pt x="334" y="24076"/>
                    <a:pt x="287" y="23707"/>
                    <a:pt x="322" y="23338"/>
                  </a:cubicBezTo>
                  <a:cubicBezTo>
                    <a:pt x="346" y="22980"/>
                    <a:pt x="418" y="22623"/>
                    <a:pt x="501" y="22266"/>
                  </a:cubicBezTo>
                  <a:cubicBezTo>
                    <a:pt x="644" y="21552"/>
                    <a:pt x="763" y="20825"/>
                    <a:pt x="882" y="20111"/>
                  </a:cubicBezTo>
                  <a:lnTo>
                    <a:pt x="1239" y="17920"/>
                  </a:lnTo>
                  <a:cubicBezTo>
                    <a:pt x="1358" y="17242"/>
                    <a:pt x="1465" y="16539"/>
                    <a:pt x="1703" y="15872"/>
                  </a:cubicBezTo>
                  <a:cubicBezTo>
                    <a:pt x="2501" y="16230"/>
                    <a:pt x="3430" y="16301"/>
                    <a:pt x="4287" y="16384"/>
                  </a:cubicBezTo>
                  <a:cubicBezTo>
                    <a:pt x="5275" y="16480"/>
                    <a:pt x="6275" y="16503"/>
                    <a:pt x="7252" y="16527"/>
                  </a:cubicBezTo>
                  <a:cubicBezTo>
                    <a:pt x="7384" y="16529"/>
                    <a:pt x="7516" y="16530"/>
                    <a:pt x="7648" y="16530"/>
                  </a:cubicBezTo>
                  <a:cubicBezTo>
                    <a:pt x="8502" y="16530"/>
                    <a:pt x="9349" y="16499"/>
                    <a:pt x="10204" y="16468"/>
                  </a:cubicBezTo>
                  <a:cubicBezTo>
                    <a:pt x="11157" y="16420"/>
                    <a:pt x="12086" y="16408"/>
                    <a:pt x="13026" y="16230"/>
                  </a:cubicBezTo>
                  <a:cubicBezTo>
                    <a:pt x="13955" y="16063"/>
                    <a:pt x="14860" y="15753"/>
                    <a:pt x="15658" y="15277"/>
                  </a:cubicBezTo>
                  <a:cubicBezTo>
                    <a:pt x="16050" y="16527"/>
                    <a:pt x="16372" y="17801"/>
                    <a:pt x="16610" y="19087"/>
                  </a:cubicBezTo>
                  <a:cubicBezTo>
                    <a:pt x="16848" y="20409"/>
                    <a:pt x="17003" y="21742"/>
                    <a:pt x="17134" y="23088"/>
                  </a:cubicBezTo>
                  <a:cubicBezTo>
                    <a:pt x="17205" y="23826"/>
                    <a:pt x="17289" y="24564"/>
                    <a:pt x="17384" y="25290"/>
                  </a:cubicBezTo>
                  <a:cubicBezTo>
                    <a:pt x="17384" y="25314"/>
                    <a:pt x="17432" y="25338"/>
                    <a:pt x="17467" y="25338"/>
                  </a:cubicBezTo>
                  <a:cubicBezTo>
                    <a:pt x="17527" y="25314"/>
                    <a:pt x="17586" y="25314"/>
                    <a:pt x="17622" y="25302"/>
                  </a:cubicBezTo>
                  <a:cubicBezTo>
                    <a:pt x="17646" y="25302"/>
                    <a:pt x="17670" y="25278"/>
                    <a:pt x="17670" y="25243"/>
                  </a:cubicBezTo>
                  <a:cubicBezTo>
                    <a:pt x="17503" y="23873"/>
                    <a:pt x="17408" y="22504"/>
                    <a:pt x="17229" y="21135"/>
                  </a:cubicBezTo>
                  <a:cubicBezTo>
                    <a:pt x="17062" y="19825"/>
                    <a:pt x="16836" y="18528"/>
                    <a:pt x="16527" y="17254"/>
                  </a:cubicBezTo>
                  <a:cubicBezTo>
                    <a:pt x="16348" y="16527"/>
                    <a:pt x="16158" y="15813"/>
                    <a:pt x="15919" y="15110"/>
                  </a:cubicBezTo>
                  <a:cubicBezTo>
                    <a:pt x="16241" y="14860"/>
                    <a:pt x="16539" y="14563"/>
                    <a:pt x="16753" y="14206"/>
                  </a:cubicBezTo>
                  <a:cubicBezTo>
                    <a:pt x="16991" y="13801"/>
                    <a:pt x="17122" y="13325"/>
                    <a:pt x="17193" y="12848"/>
                  </a:cubicBezTo>
                  <a:cubicBezTo>
                    <a:pt x="17348" y="11836"/>
                    <a:pt x="17205" y="10777"/>
                    <a:pt x="17074" y="9765"/>
                  </a:cubicBezTo>
                  <a:cubicBezTo>
                    <a:pt x="16931" y="8681"/>
                    <a:pt x="16717" y="7598"/>
                    <a:pt x="16455" y="6526"/>
                  </a:cubicBezTo>
                  <a:cubicBezTo>
                    <a:pt x="16312" y="6026"/>
                    <a:pt x="16181" y="5538"/>
                    <a:pt x="15979" y="5074"/>
                  </a:cubicBezTo>
                  <a:cubicBezTo>
                    <a:pt x="15753" y="4562"/>
                    <a:pt x="15622" y="4002"/>
                    <a:pt x="15479" y="3454"/>
                  </a:cubicBezTo>
                  <a:cubicBezTo>
                    <a:pt x="15336" y="2847"/>
                    <a:pt x="15205" y="2240"/>
                    <a:pt x="15086" y="1621"/>
                  </a:cubicBezTo>
                  <a:cubicBezTo>
                    <a:pt x="15026" y="1347"/>
                    <a:pt x="14979" y="1061"/>
                    <a:pt x="14931" y="775"/>
                  </a:cubicBezTo>
                  <a:cubicBezTo>
                    <a:pt x="14907" y="525"/>
                    <a:pt x="14848" y="275"/>
                    <a:pt x="14741" y="37"/>
                  </a:cubicBezTo>
                  <a:cubicBezTo>
                    <a:pt x="14729" y="13"/>
                    <a:pt x="14705" y="1"/>
                    <a:pt x="14693" y="1"/>
                  </a:cubicBezTo>
                  <a:cubicBezTo>
                    <a:pt x="14686" y="1"/>
                    <a:pt x="14678" y="1"/>
                    <a:pt x="146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0"/>
            <p:cNvSpPr/>
            <p:nvPr/>
          </p:nvSpPr>
          <p:spPr>
            <a:xfrm>
              <a:off x="9633689" y="1310117"/>
              <a:ext cx="120867" cy="99796"/>
            </a:xfrm>
            <a:custGeom>
              <a:rect b="b" l="l" r="r" t="t"/>
              <a:pathLst>
                <a:path extrusionOk="0" h="3088" w="3740">
                  <a:moveTo>
                    <a:pt x="3189" y="1"/>
                  </a:moveTo>
                  <a:cubicBezTo>
                    <a:pt x="2848" y="1"/>
                    <a:pt x="2509" y="64"/>
                    <a:pt x="2156" y="74"/>
                  </a:cubicBezTo>
                  <a:cubicBezTo>
                    <a:pt x="1465" y="133"/>
                    <a:pt x="775" y="204"/>
                    <a:pt x="96" y="324"/>
                  </a:cubicBezTo>
                  <a:cubicBezTo>
                    <a:pt x="60" y="324"/>
                    <a:pt x="48" y="359"/>
                    <a:pt x="48" y="383"/>
                  </a:cubicBezTo>
                  <a:cubicBezTo>
                    <a:pt x="13" y="716"/>
                    <a:pt x="1" y="1038"/>
                    <a:pt x="37" y="1371"/>
                  </a:cubicBezTo>
                  <a:cubicBezTo>
                    <a:pt x="60" y="1669"/>
                    <a:pt x="168" y="1979"/>
                    <a:pt x="168" y="2312"/>
                  </a:cubicBezTo>
                  <a:cubicBezTo>
                    <a:pt x="168" y="2455"/>
                    <a:pt x="156" y="2610"/>
                    <a:pt x="156" y="2752"/>
                  </a:cubicBezTo>
                  <a:cubicBezTo>
                    <a:pt x="156" y="2836"/>
                    <a:pt x="132" y="2943"/>
                    <a:pt x="215" y="3026"/>
                  </a:cubicBezTo>
                  <a:cubicBezTo>
                    <a:pt x="251" y="3062"/>
                    <a:pt x="334" y="3086"/>
                    <a:pt x="394" y="3086"/>
                  </a:cubicBezTo>
                  <a:cubicBezTo>
                    <a:pt x="411" y="3087"/>
                    <a:pt x="428" y="3088"/>
                    <a:pt x="446" y="3088"/>
                  </a:cubicBezTo>
                  <a:cubicBezTo>
                    <a:pt x="586" y="3088"/>
                    <a:pt x="734" y="3050"/>
                    <a:pt x="882" y="3050"/>
                  </a:cubicBezTo>
                  <a:cubicBezTo>
                    <a:pt x="1227" y="3026"/>
                    <a:pt x="1561" y="2991"/>
                    <a:pt x="1918" y="2991"/>
                  </a:cubicBezTo>
                  <a:cubicBezTo>
                    <a:pt x="1988" y="2988"/>
                    <a:pt x="2058" y="2987"/>
                    <a:pt x="2128" y="2987"/>
                  </a:cubicBezTo>
                  <a:cubicBezTo>
                    <a:pt x="2318" y="2987"/>
                    <a:pt x="2506" y="2994"/>
                    <a:pt x="2696" y="2994"/>
                  </a:cubicBezTo>
                  <a:cubicBezTo>
                    <a:pt x="2766" y="2994"/>
                    <a:pt x="2835" y="2993"/>
                    <a:pt x="2906" y="2991"/>
                  </a:cubicBezTo>
                  <a:cubicBezTo>
                    <a:pt x="3108" y="2979"/>
                    <a:pt x="3430" y="2967"/>
                    <a:pt x="3585" y="2824"/>
                  </a:cubicBezTo>
                  <a:cubicBezTo>
                    <a:pt x="3739" y="2693"/>
                    <a:pt x="3704" y="2431"/>
                    <a:pt x="3692" y="2252"/>
                  </a:cubicBezTo>
                  <a:cubicBezTo>
                    <a:pt x="3680" y="1848"/>
                    <a:pt x="3632" y="1455"/>
                    <a:pt x="3585" y="1074"/>
                  </a:cubicBezTo>
                  <a:cubicBezTo>
                    <a:pt x="3561" y="895"/>
                    <a:pt x="3525" y="716"/>
                    <a:pt x="3513" y="538"/>
                  </a:cubicBezTo>
                  <a:cubicBezTo>
                    <a:pt x="3513" y="371"/>
                    <a:pt x="3549" y="228"/>
                    <a:pt x="3501" y="62"/>
                  </a:cubicBezTo>
                  <a:cubicBezTo>
                    <a:pt x="3489" y="26"/>
                    <a:pt x="3466" y="14"/>
                    <a:pt x="3442" y="14"/>
                  </a:cubicBezTo>
                  <a:cubicBezTo>
                    <a:pt x="3357" y="5"/>
                    <a:pt x="3273" y="1"/>
                    <a:pt x="31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0"/>
            <p:cNvSpPr/>
            <p:nvPr/>
          </p:nvSpPr>
          <p:spPr>
            <a:xfrm>
              <a:off x="9861113" y="1311281"/>
              <a:ext cx="130078" cy="105517"/>
            </a:xfrm>
            <a:custGeom>
              <a:rect b="b" l="l" r="r" t="t"/>
              <a:pathLst>
                <a:path extrusionOk="0" h="3265" w="4025">
                  <a:moveTo>
                    <a:pt x="3305" y="1"/>
                  </a:moveTo>
                  <a:cubicBezTo>
                    <a:pt x="3149" y="1"/>
                    <a:pt x="2989" y="14"/>
                    <a:pt x="2846" y="14"/>
                  </a:cubicBezTo>
                  <a:cubicBezTo>
                    <a:pt x="2608" y="14"/>
                    <a:pt x="2358" y="14"/>
                    <a:pt x="2120" y="38"/>
                  </a:cubicBezTo>
                  <a:cubicBezTo>
                    <a:pt x="1596" y="97"/>
                    <a:pt x="1084" y="204"/>
                    <a:pt x="572" y="216"/>
                  </a:cubicBezTo>
                  <a:cubicBezTo>
                    <a:pt x="370" y="228"/>
                    <a:pt x="191" y="228"/>
                    <a:pt x="36" y="347"/>
                  </a:cubicBezTo>
                  <a:cubicBezTo>
                    <a:pt x="0" y="371"/>
                    <a:pt x="0" y="383"/>
                    <a:pt x="0" y="407"/>
                  </a:cubicBezTo>
                  <a:cubicBezTo>
                    <a:pt x="143" y="1264"/>
                    <a:pt x="96" y="2193"/>
                    <a:pt x="441" y="3002"/>
                  </a:cubicBezTo>
                  <a:cubicBezTo>
                    <a:pt x="560" y="3264"/>
                    <a:pt x="929" y="3240"/>
                    <a:pt x="1179" y="3252"/>
                  </a:cubicBezTo>
                  <a:cubicBezTo>
                    <a:pt x="1219" y="3253"/>
                    <a:pt x="1258" y="3254"/>
                    <a:pt x="1297" y="3254"/>
                  </a:cubicBezTo>
                  <a:cubicBezTo>
                    <a:pt x="1708" y="3254"/>
                    <a:pt x="2109" y="3199"/>
                    <a:pt x="2501" y="3145"/>
                  </a:cubicBezTo>
                  <a:cubicBezTo>
                    <a:pt x="2727" y="3121"/>
                    <a:pt x="2953" y="3074"/>
                    <a:pt x="3179" y="3026"/>
                  </a:cubicBezTo>
                  <a:cubicBezTo>
                    <a:pt x="3382" y="2978"/>
                    <a:pt x="3608" y="2966"/>
                    <a:pt x="3799" y="2895"/>
                  </a:cubicBezTo>
                  <a:cubicBezTo>
                    <a:pt x="3906" y="2871"/>
                    <a:pt x="3953" y="2824"/>
                    <a:pt x="3977" y="2705"/>
                  </a:cubicBezTo>
                  <a:cubicBezTo>
                    <a:pt x="4025" y="2490"/>
                    <a:pt x="4025" y="2288"/>
                    <a:pt x="4001" y="2073"/>
                  </a:cubicBezTo>
                  <a:cubicBezTo>
                    <a:pt x="3989" y="1645"/>
                    <a:pt x="3965" y="1192"/>
                    <a:pt x="3906" y="764"/>
                  </a:cubicBezTo>
                  <a:cubicBezTo>
                    <a:pt x="3870" y="561"/>
                    <a:pt x="3894" y="61"/>
                    <a:pt x="3608" y="26"/>
                  </a:cubicBezTo>
                  <a:cubicBezTo>
                    <a:pt x="3513" y="7"/>
                    <a:pt x="3410" y="1"/>
                    <a:pt x="33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0"/>
            <p:cNvSpPr/>
            <p:nvPr/>
          </p:nvSpPr>
          <p:spPr>
            <a:xfrm>
              <a:off x="9583305" y="1437354"/>
              <a:ext cx="439453" cy="121061"/>
            </a:xfrm>
            <a:custGeom>
              <a:rect b="b" l="l" r="r" t="t"/>
              <a:pathLst>
                <a:path extrusionOk="0" h="3746" w="13598">
                  <a:moveTo>
                    <a:pt x="7418" y="292"/>
                  </a:moveTo>
                  <a:cubicBezTo>
                    <a:pt x="7513" y="292"/>
                    <a:pt x="7620" y="304"/>
                    <a:pt x="7703" y="339"/>
                  </a:cubicBezTo>
                  <a:cubicBezTo>
                    <a:pt x="7799" y="375"/>
                    <a:pt x="7799" y="435"/>
                    <a:pt x="7787" y="530"/>
                  </a:cubicBezTo>
                  <a:cubicBezTo>
                    <a:pt x="7751" y="637"/>
                    <a:pt x="7715" y="732"/>
                    <a:pt x="7656" y="828"/>
                  </a:cubicBezTo>
                  <a:cubicBezTo>
                    <a:pt x="7561" y="1006"/>
                    <a:pt x="7406" y="1173"/>
                    <a:pt x="7227" y="1292"/>
                  </a:cubicBezTo>
                  <a:cubicBezTo>
                    <a:pt x="7037" y="1209"/>
                    <a:pt x="6870" y="1066"/>
                    <a:pt x="6739" y="899"/>
                  </a:cubicBezTo>
                  <a:cubicBezTo>
                    <a:pt x="6668" y="828"/>
                    <a:pt x="6596" y="732"/>
                    <a:pt x="6513" y="661"/>
                  </a:cubicBezTo>
                  <a:cubicBezTo>
                    <a:pt x="6453" y="589"/>
                    <a:pt x="6418" y="494"/>
                    <a:pt x="6370" y="411"/>
                  </a:cubicBezTo>
                  <a:cubicBezTo>
                    <a:pt x="6596" y="351"/>
                    <a:pt x="6822" y="304"/>
                    <a:pt x="7049" y="292"/>
                  </a:cubicBezTo>
                  <a:close/>
                  <a:moveTo>
                    <a:pt x="7255" y="1"/>
                  </a:moveTo>
                  <a:cubicBezTo>
                    <a:pt x="6932" y="1"/>
                    <a:pt x="6611" y="53"/>
                    <a:pt x="6299" y="113"/>
                  </a:cubicBezTo>
                  <a:cubicBezTo>
                    <a:pt x="5608" y="292"/>
                    <a:pt x="6537" y="1137"/>
                    <a:pt x="6739" y="1328"/>
                  </a:cubicBezTo>
                  <a:cubicBezTo>
                    <a:pt x="6799" y="1375"/>
                    <a:pt x="6870" y="1435"/>
                    <a:pt x="6918" y="1494"/>
                  </a:cubicBezTo>
                  <a:cubicBezTo>
                    <a:pt x="6989" y="1601"/>
                    <a:pt x="6953" y="1685"/>
                    <a:pt x="6894" y="1792"/>
                  </a:cubicBezTo>
                  <a:cubicBezTo>
                    <a:pt x="6799" y="1947"/>
                    <a:pt x="6656" y="2078"/>
                    <a:pt x="6513" y="2185"/>
                  </a:cubicBezTo>
                  <a:cubicBezTo>
                    <a:pt x="6215" y="2435"/>
                    <a:pt x="5894" y="2661"/>
                    <a:pt x="5548" y="2852"/>
                  </a:cubicBezTo>
                  <a:cubicBezTo>
                    <a:pt x="4937" y="3215"/>
                    <a:pt x="4307" y="3451"/>
                    <a:pt x="3604" y="3451"/>
                  </a:cubicBezTo>
                  <a:cubicBezTo>
                    <a:pt x="3500" y="3451"/>
                    <a:pt x="3394" y="3446"/>
                    <a:pt x="3286" y="3435"/>
                  </a:cubicBezTo>
                  <a:cubicBezTo>
                    <a:pt x="2584" y="3352"/>
                    <a:pt x="1905" y="3042"/>
                    <a:pt x="1369" y="2578"/>
                  </a:cubicBezTo>
                  <a:cubicBezTo>
                    <a:pt x="1072" y="2328"/>
                    <a:pt x="822" y="2030"/>
                    <a:pt x="619" y="1685"/>
                  </a:cubicBezTo>
                  <a:cubicBezTo>
                    <a:pt x="381" y="1268"/>
                    <a:pt x="322" y="816"/>
                    <a:pt x="298" y="339"/>
                  </a:cubicBezTo>
                  <a:cubicBezTo>
                    <a:pt x="298" y="304"/>
                    <a:pt x="262" y="280"/>
                    <a:pt x="238" y="280"/>
                  </a:cubicBezTo>
                  <a:lnTo>
                    <a:pt x="60" y="280"/>
                  </a:lnTo>
                  <a:cubicBezTo>
                    <a:pt x="24" y="280"/>
                    <a:pt x="0" y="304"/>
                    <a:pt x="0" y="339"/>
                  </a:cubicBezTo>
                  <a:cubicBezTo>
                    <a:pt x="24" y="1018"/>
                    <a:pt x="179" y="1649"/>
                    <a:pt x="595" y="2197"/>
                  </a:cubicBezTo>
                  <a:cubicBezTo>
                    <a:pt x="1000" y="2673"/>
                    <a:pt x="1441" y="3042"/>
                    <a:pt x="1953" y="3316"/>
                  </a:cubicBezTo>
                  <a:cubicBezTo>
                    <a:pt x="2453" y="3578"/>
                    <a:pt x="3036" y="3733"/>
                    <a:pt x="3596" y="3745"/>
                  </a:cubicBezTo>
                  <a:cubicBezTo>
                    <a:pt x="3615" y="3745"/>
                    <a:pt x="3634" y="3745"/>
                    <a:pt x="3653" y="3745"/>
                  </a:cubicBezTo>
                  <a:cubicBezTo>
                    <a:pt x="4309" y="3745"/>
                    <a:pt x="4910" y="3545"/>
                    <a:pt x="5465" y="3233"/>
                  </a:cubicBezTo>
                  <a:cubicBezTo>
                    <a:pt x="6072" y="2911"/>
                    <a:pt x="6775" y="2494"/>
                    <a:pt x="7168" y="1899"/>
                  </a:cubicBezTo>
                  <a:cubicBezTo>
                    <a:pt x="7334" y="2102"/>
                    <a:pt x="7489" y="2316"/>
                    <a:pt x="7680" y="2494"/>
                  </a:cubicBezTo>
                  <a:cubicBezTo>
                    <a:pt x="7882" y="2685"/>
                    <a:pt x="8120" y="2864"/>
                    <a:pt x="8382" y="3018"/>
                  </a:cubicBezTo>
                  <a:cubicBezTo>
                    <a:pt x="8882" y="3316"/>
                    <a:pt x="9430" y="3518"/>
                    <a:pt x="10001" y="3614"/>
                  </a:cubicBezTo>
                  <a:cubicBezTo>
                    <a:pt x="10257" y="3655"/>
                    <a:pt x="10522" y="3679"/>
                    <a:pt x="10788" y="3679"/>
                  </a:cubicBezTo>
                  <a:cubicBezTo>
                    <a:pt x="11665" y="3679"/>
                    <a:pt x="12552" y="3424"/>
                    <a:pt x="13109" y="2721"/>
                  </a:cubicBezTo>
                  <a:cubicBezTo>
                    <a:pt x="13299" y="2483"/>
                    <a:pt x="13407" y="2185"/>
                    <a:pt x="13478" y="1887"/>
                  </a:cubicBezTo>
                  <a:cubicBezTo>
                    <a:pt x="13526" y="1685"/>
                    <a:pt x="13597" y="1411"/>
                    <a:pt x="13335" y="1351"/>
                  </a:cubicBezTo>
                  <a:cubicBezTo>
                    <a:pt x="13325" y="1346"/>
                    <a:pt x="13316" y="1344"/>
                    <a:pt x="13309" y="1344"/>
                  </a:cubicBezTo>
                  <a:cubicBezTo>
                    <a:pt x="13282" y="1344"/>
                    <a:pt x="13273" y="1374"/>
                    <a:pt x="13264" y="1411"/>
                  </a:cubicBezTo>
                  <a:cubicBezTo>
                    <a:pt x="13216" y="1732"/>
                    <a:pt x="13168" y="2078"/>
                    <a:pt x="12990" y="2375"/>
                  </a:cubicBezTo>
                  <a:cubicBezTo>
                    <a:pt x="12823" y="2637"/>
                    <a:pt x="12573" y="2875"/>
                    <a:pt x="12311" y="3042"/>
                  </a:cubicBezTo>
                  <a:cubicBezTo>
                    <a:pt x="11879" y="3311"/>
                    <a:pt x="11354" y="3402"/>
                    <a:pt x="10848" y="3402"/>
                  </a:cubicBezTo>
                  <a:cubicBezTo>
                    <a:pt x="10727" y="3402"/>
                    <a:pt x="10607" y="3397"/>
                    <a:pt x="10490" y="3387"/>
                  </a:cubicBezTo>
                  <a:cubicBezTo>
                    <a:pt x="9870" y="3340"/>
                    <a:pt x="9239" y="3161"/>
                    <a:pt x="8692" y="2864"/>
                  </a:cubicBezTo>
                  <a:cubicBezTo>
                    <a:pt x="8144" y="2566"/>
                    <a:pt x="7608" y="2149"/>
                    <a:pt x="7322" y="1566"/>
                  </a:cubicBezTo>
                  <a:cubicBezTo>
                    <a:pt x="7549" y="1447"/>
                    <a:pt x="7727" y="1268"/>
                    <a:pt x="7858" y="1054"/>
                  </a:cubicBezTo>
                  <a:cubicBezTo>
                    <a:pt x="7930" y="935"/>
                    <a:pt x="7989" y="816"/>
                    <a:pt x="8037" y="673"/>
                  </a:cubicBezTo>
                  <a:cubicBezTo>
                    <a:pt x="8096" y="554"/>
                    <a:pt x="8156" y="470"/>
                    <a:pt x="8084" y="351"/>
                  </a:cubicBezTo>
                  <a:cubicBezTo>
                    <a:pt x="7930" y="101"/>
                    <a:pt x="7703" y="42"/>
                    <a:pt x="7430" y="6"/>
                  </a:cubicBezTo>
                  <a:cubicBezTo>
                    <a:pt x="7371" y="2"/>
                    <a:pt x="7313" y="1"/>
                    <a:pt x="72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0"/>
            <p:cNvSpPr/>
            <p:nvPr/>
          </p:nvSpPr>
          <p:spPr>
            <a:xfrm>
              <a:off x="9897665" y="1688273"/>
              <a:ext cx="61597" cy="70581"/>
            </a:xfrm>
            <a:custGeom>
              <a:rect b="b" l="l" r="r" t="t"/>
              <a:pathLst>
                <a:path extrusionOk="0" h="2184" w="1906">
                  <a:moveTo>
                    <a:pt x="214" y="0"/>
                  </a:moveTo>
                  <a:cubicBezTo>
                    <a:pt x="199" y="0"/>
                    <a:pt x="183" y="6"/>
                    <a:pt x="167" y="17"/>
                  </a:cubicBezTo>
                  <a:cubicBezTo>
                    <a:pt x="1" y="160"/>
                    <a:pt x="48" y="374"/>
                    <a:pt x="60" y="576"/>
                  </a:cubicBezTo>
                  <a:lnTo>
                    <a:pt x="60" y="588"/>
                  </a:lnTo>
                  <a:cubicBezTo>
                    <a:pt x="96" y="707"/>
                    <a:pt x="143" y="874"/>
                    <a:pt x="274" y="910"/>
                  </a:cubicBezTo>
                  <a:cubicBezTo>
                    <a:pt x="284" y="911"/>
                    <a:pt x="293" y="912"/>
                    <a:pt x="302" y="912"/>
                  </a:cubicBezTo>
                  <a:cubicBezTo>
                    <a:pt x="362" y="912"/>
                    <a:pt x="413" y="881"/>
                    <a:pt x="465" y="850"/>
                  </a:cubicBezTo>
                  <a:cubicBezTo>
                    <a:pt x="536" y="791"/>
                    <a:pt x="596" y="731"/>
                    <a:pt x="655" y="672"/>
                  </a:cubicBezTo>
                  <a:cubicBezTo>
                    <a:pt x="751" y="1172"/>
                    <a:pt x="798" y="1708"/>
                    <a:pt x="1060" y="2160"/>
                  </a:cubicBezTo>
                  <a:cubicBezTo>
                    <a:pt x="1072" y="2172"/>
                    <a:pt x="1096" y="2184"/>
                    <a:pt x="1108" y="2184"/>
                  </a:cubicBezTo>
                  <a:cubicBezTo>
                    <a:pt x="1334" y="2172"/>
                    <a:pt x="1453" y="2005"/>
                    <a:pt x="1584" y="1838"/>
                  </a:cubicBezTo>
                  <a:cubicBezTo>
                    <a:pt x="1727" y="1660"/>
                    <a:pt x="1906" y="1505"/>
                    <a:pt x="1870" y="1267"/>
                  </a:cubicBezTo>
                  <a:cubicBezTo>
                    <a:pt x="1852" y="1240"/>
                    <a:pt x="1827" y="1227"/>
                    <a:pt x="1801" y="1227"/>
                  </a:cubicBezTo>
                  <a:cubicBezTo>
                    <a:pt x="1792" y="1227"/>
                    <a:pt x="1783" y="1228"/>
                    <a:pt x="1775" y="1231"/>
                  </a:cubicBezTo>
                  <a:cubicBezTo>
                    <a:pt x="1536" y="1386"/>
                    <a:pt x="1417" y="1624"/>
                    <a:pt x="1227" y="1815"/>
                  </a:cubicBezTo>
                  <a:cubicBezTo>
                    <a:pt x="1048" y="1386"/>
                    <a:pt x="1048" y="910"/>
                    <a:pt x="929" y="457"/>
                  </a:cubicBezTo>
                  <a:cubicBezTo>
                    <a:pt x="901" y="354"/>
                    <a:pt x="843" y="273"/>
                    <a:pt x="743" y="273"/>
                  </a:cubicBezTo>
                  <a:cubicBezTo>
                    <a:pt x="717" y="273"/>
                    <a:pt x="688" y="278"/>
                    <a:pt x="655" y="291"/>
                  </a:cubicBezTo>
                  <a:cubicBezTo>
                    <a:pt x="536" y="338"/>
                    <a:pt x="477" y="505"/>
                    <a:pt x="358" y="553"/>
                  </a:cubicBezTo>
                  <a:cubicBezTo>
                    <a:pt x="346" y="374"/>
                    <a:pt x="334" y="195"/>
                    <a:pt x="262" y="29"/>
                  </a:cubicBezTo>
                  <a:cubicBezTo>
                    <a:pt x="249" y="9"/>
                    <a:pt x="233" y="0"/>
                    <a:pt x="2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0"/>
            <p:cNvSpPr/>
            <p:nvPr/>
          </p:nvSpPr>
          <p:spPr>
            <a:xfrm>
              <a:off x="9607156" y="1750680"/>
              <a:ext cx="28116" cy="26727"/>
            </a:xfrm>
            <a:custGeom>
              <a:rect b="b" l="l" r="r" t="t"/>
              <a:pathLst>
                <a:path extrusionOk="0" h="827" w="870">
                  <a:moveTo>
                    <a:pt x="756" y="1"/>
                  </a:moveTo>
                  <a:cubicBezTo>
                    <a:pt x="741" y="1"/>
                    <a:pt x="725" y="5"/>
                    <a:pt x="715" y="15"/>
                  </a:cubicBezTo>
                  <a:cubicBezTo>
                    <a:pt x="643" y="110"/>
                    <a:pt x="619" y="193"/>
                    <a:pt x="572" y="300"/>
                  </a:cubicBezTo>
                  <a:cubicBezTo>
                    <a:pt x="536" y="372"/>
                    <a:pt x="524" y="443"/>
                    <a:pt x="500" y="527"/>
                  </a:cubicBezTo>
                  <a:lnTo>
                    <a:pt x="357" y="348"/>
                  </a:lnTo>
                  <a:cubicBezTo>
                    <a:pt x="286" y="253"/>
                    <a:pt x="179" y="205"/>
                    <a:pt x="72" y="205"/>
                  </a:cubicBezTo>
                  <a:cubicBezTo>
                    <a:pt x="48" y="205"/>
                    <a:pt x="0" y="241"/>
                    <a:pt x="12" y="288"/>
                  </a:cubicBezTo>
                  <a:cubicBezTo>
                    <a:pt x="96" y="467"/>
                    <a:pt x="179" y="669"/>
                    <a:pt x="357" y="777"/>
                  </a:cubicBezTo>
                  <a:cubicBezTo>
                    <a:pt x="405" y="800"/>
                    <a:pt x="453" y="824"/>
                    <a:pt x="488" y="824"/>
                  </a:cubicBezTo>
                  <a:cubicBezTo>
                    <a:pt x="507" y="824"/>
                    <a:pt x="530" y="826"/>
                    <a:pt x="554" y="826"/>
                  </a:cubicBezTo>
                  <a:cubicBezTo>
                    <a:pt x="589" y="826"/>
                    <a:pt x="627" y="822"/>
                    <a:pt x="655" y="800"/>
                  </a:cubicBezTo>
                  <a:cubicBezTo>
                    <a:pt x="691" y="789"/>
                    <a:pt x="703" y="741"/>
                    <a:pt x="715" y="729"/>
                  </a:cubicBezTo>
                  <a:lnTo>
                    <a:pt x="762" y="646"/>
                  </a:lnTo>
                  <a:cubicBezTo>
                    <a:pt x="786" y="586"/>
                    <a:pt x="822" y="527"/>
                    <a:pt x="834" y="443"/>
                  </a:cubicBezTo>
                  <a:cubicBezTo>
                    <a:pt x="869" y="300"/>
                    <a:pt x="869" y="146"/>
                    <a:pt x="786" y="15"/>
                  </a:cubicBezTo>
                  <a:cubicBezTo>
                    <a:pt x="793" y="8"/>
                    <a:pt x="776" y="1"/>
                    <a:pt x="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90"/>
          <p:cNvSpPr txBox="1"/>
          <p:nvPr>
            <p:ph idx="2" type="title"/>
          </p:nvPr>
        </p:nvSpPr>
        <p:spPr>
          <a:xfrm>
            <a:off x="1255800" y="1590000"/>
            <a:ext cx="2099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553B1"/>
                </a:solidFill>
              </a:rPr>
              <a:t>01</a:t>
            </a:r>
            <a:endParaRPr>
              <a:solidFill>
                <a:srgbClr val="0553B1"/>
              </a:solidFill>
            </a:endParaRPr>
          </a:p>
        </p:txBody>
      </p:sp>
      <p:sp>
        <p:nvSpPr>
          <p:cNvPr id="497" name="Google Shape;497;p90"/>
          <p:cNvSpPr txBox="1"/>
          <p:nvPr/>
        </p:nvSpPr>
        <p:spPr>
          <a:xfrm>
            <a:off x="3354900" y="2063100"/>
            <a:ext cx="4533300" cy="1169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t/>
            </a:r>
            <a:endParaRPr b="1" sz="4000">
              <a:solidFill>
                <a:srgbClr val="027DFD"/>
              </a:solidFill>
              <a:latin typeface="Poppins"/>
              <a:ea typeface="Poppins"/>
              <a:cs typeface="Poppins"/>
              <a:sym typeface="Poppins"/>
            </a:endParaRPr>
          </a:p>
          <a:p>
            <a:pPr indent="0" lvl="0" marL="0" rtl="0" algn="l">
              <a:lnSpc>
                <a:spcPct val="80000"/>
              </a:lnSpc>
              <a:spcBef>
                <a:spcPts val="0"/>
              </a:spcBef>
              <a:spcAft>
                <a:spcPts val="0"/>
              </a:spcAft>
              <a:buNone/>
            </a:pPr>
            <a:r>
              <a:rPr b="1" lang="en" sz="4000">
                <a:solidFill>
                  <a:srgbClr val="027DFD"/>
                </a:solidFill>
                <a:latin typeface="Poppins"/>
                <a:ea typeface="Poppins"/>
                <a:cs typeface="Poppins"/>
                <a:sym typeface="Poppins"/>
              </a:rPr>
              <a:t>What is Flutter?</a:t>
            </a:r>
            <a:endParaRPr b="1" sz="4000">
              <a:solidFill>
                <a:srgbClr val="027DFD"/>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91"/>
          <p:cNvSpPr txBox="1"/>
          <p:nvPr>
            <p:ph idx="4" type="title"/>
          </p:nvPr>
        </p:nvSpPr>
        <p:spPr>
          <a:xfrm>
            <a:off x="720000" y="3978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27DFD"/>
                </a:solidFill>
                <a:latin typeface="Poppins"/>
                <a:ea typeface="Poppins"/>
                <a:cs typeface="Poppins"/>
                <a:sym typeface="Poppins"/>
              </a:rPr>
              <a:t>Key Features</a:t>
            </a:r>
            <a:endParaRPr b="1">
              <a:solidFill>
                <a:srgbClr val="027DFD"/>
              </a:solidFill>
              <a:latin typeface="Poppins"/>
              <a:ea typeface="Poppins"/>
              <a:cs typeface="Poppins"/>
              <a:sym typeface="Poppins"/>
            </a:endParaRPr>
          </a:p>
        </p:txBody>
      </p:sp>
      <p:sp>
        <p:nvSpPr>
          <p:cNvPr id="503" name="Google Shape;503;p91"/>
          <p:cNvSpPr txBox="1"/>
          <p:nvPr>
            <p:ph type="ctrTitle"/>
          </p:nvPr>
        </p:nvSpPr>
        <p:spPr>
          <a:xfrm>
            <a:off x="830675" y="2328875"/>
            <a:ext cx="2589000" cy="41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0553B1"/>
                </a:solidFill>
              </a:rPr>
              <a:t>Cross-platform</a:t>
            </a:r>
            <a:endParaRPr sz="2000">
              <a:solidFill>
                <a:srgbClr val="0553B1"/>
              </a:solidFill>
            </a:endParaRPr>
          </a:p>
        </p:txBody>
      </p:sp>
      <p:sp>
        <p:nvSpPr>
          <p:cNvPr id="504" name="Google Shape;504;p91"/>
          <p:cNvSpPr txBox="1"/>
          <p:nvPr>
            <p:ph idx="1" type="subTitle"/>
          </p:nvPr>
        </p:nvSpPr>
        <p:spPr>
          <a:xfrm>
            <a:off x="1072773" y="2703795"/>
            <a:ext cx="2104800" cy="138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042B59"/>
                </a:solidFill>
              </a:rPr>
              <a:t>Single codebase for all</a:t>
            </a:r>
            <a:endParaRPr sz="1700">
              <a:solidFill>
                <a:srgbClr val="042B59"/>
              </a:solidFill>
            </a:endParaRPr>
          </a:p>
          <a:p>
            <a:pPr indent="0" lvl="0" marL="0" rtl="0" algn="ctr">
              <a:spcBef>
                <a:spcPts val="0"/>
              </a:spcBef>
              <a:spcAft>
                <a:spcPts val="0"/>
              </a:spcAft>
              <a:buNone/>
            </a:pPr>
            <a:r>
              <a:rPr lang="en" sz="1700">
                <a:solidFill>
                  <a:srgbClr val="042B59"/>
                </a:solidFill>
              </a:rPr>
              <a:t>(iOS, Android, Web, Desktop)</a:t>
            </a:r>
            <a:endParaRPr sz="1700">
              <a:solidFill>
                <a:srgbClr val="042B59"/>
              </a:solidFill>
            </a:endParaRPr>
          </a:p>
        </p:txBody>
      </p:sp>
      <p:grpSp>
        <p:nvGrpSpPr>
          <p:cNvPr id="505" name="Google Shape;505;p91"/>
          <p:cNvGrpSpPr/>
          <p:nvPr/>
        </p:nvGrpSpPr>
        <p:grpSpPr>
          <a:xfrm>
            <a:off x="1869428" y="1598543"/>
            <a:ext cx="511490" cy="614689"/>
            <a:chOff x="-16018450" y="4058400"/>
            <a:chExt cx="252850" cy="303850"/>
          </a:xfrm>
        </p:grpSpPr>
        <p:sp>
          <p:nvSpPr>
            <p:cNvPr id="506" name="Google Shape;506;p91"/>
            <p:cNvSpPr/>
            <p:nvPr/>
          </p:nvSpPr>
          <p:spPr>
            <a:xfrm>
              <a:off x="-15927875" y="4129900"/>
              <a:ext cx="88250" cy="89025"/>
            </a:xfrm>
            <a:custGeom>
              <a:rect b="b" l="l" r="r" t="t"/>
              <a:pathLst>
                <a:path extrusionOk="0" h="3561" w="3530">
                  <a:moveTo>
                    <a:pt x="1765" y="0"/>
                  </a:moveTo>
                  <a:cubicBezTo>
                    <a:pt x="788" y="0"/>
                    <a:pt x="1" y="788"/>
                    <a:pt x="1" y="1764"/>
                  </a:cubicBezTo>
                  <a:cubicBezTo>
                    <a:pt x="1" y="2772"/>
                    <a:pt x="788" y="3560"/>
                    <a:pt x="1765" y="3560"/>
                  </a:cubicBezTo>
                  <a:cubicBezTo>
                    <a:pt x="2742" y="3560"/>
                    <a:pt x="3529" y="2772"/>
                    <a:pt x="3529" y="1764"/>
                  </a:cubicBezTo>
                  <a:cubicBezTo>
                    <a:pt x="3529" y="788"/>
                    <a:pt x="2742" y="0"/>
                    <a:pt x="1765" y="0"/>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1"/>
            <p:cNvSpPr/>
            <p:nvPr/>
          </p:nvSpPr>
          <p:spPr>
            <a:xfrm>
              <a:off x="-16002700" y="4058400"/>
              <a:ext cx="237100" cy="233575"/>
            </a:xfrm>
            <a:custGeom>
              <a:rect b="b" l="l" r="r" t="t"/>
              <a:pathLst>
                <a:path extrusionOk="0" h="9343" w="9484">
                  <a:moveTo>
                    <a:pt x="4758" y="2167"/>
                  </a:moveTo>
                  <a:cubicBezTo>
                    <a:pt x="6144" y="2167"/>
                    <a:pt x="7247" y="3270"/>
                    <a:pt x="7247" y="4656"/>
                  </a:cubicBezTo>
                  <a:cubicBezTo>
                    <a:pt x="7247" y="6010"/>
                    <a:pt x="6144" y="7113"/>
                    <a:pt x="4758" y="7113"/>
                  </a:cubicBezTo>
                  <a:cubicBezTo>
                    <a:pt x="3372" y="7113"/>
                    <a:pt x="2269" y="6010"/>
                    <a:pt x="2269" y="4656"/>
                  </a:cubicBezTo>
                  <a:cubicBezTo>
                    <a:pt x="2269" y="3270"/>
                    <a:pt x="3372" y="2167"/>
                    <a:pt x="4758" y="2167"/>
                  </a:cubicBezTo>
                  <a:close/>
                  <a:moveTo>
                    <a:pt x="4742" y="1"/>
                  </a:moveTo>
                  <a:cubicBezTo>
                    <a:pt x="4648" y="1"/>
                    <a:pt x="4553" y="40"/>
                    <a:pt x="4474" y="119"/>
                  </a:cubicBezTo>
                  <a:cubicBezTo>
                    <a:pt x="4159" y="434"/>
                    <a:pt x="3939" y="781"/>
                    <a:pt x="3813" y="1222"/>
                  </a:cubicBezTo>
                  <a:cubicBezTo>
                    <a:pt x="3498" y="938"/>
                    <a:pt x="3120" y="686"/>
                    <a:pt x="2679" y="623"/>
                  </a:cubicBezTo>
                  <a:cubicBezTo>
                    <a:pt x="2655" y="619"/>
                    <a:pt x="2630" y="617"/>
                    <a:pt x="2606" y="617"/>
                  </a:cubicBezTo>
                  <a:cubicBezTo>
                    <a:pt x="2437" y="617"/>
                    <a:pt x="2265" y="710"/>
                    <a:pt x="2238" y="875"/>
                  </a:cubicBezTo>
                  <a:cubicBezTo>
                    <a:pt x="2112" y="1285"/>
                    <a:pt x="2112" y="1726"/>
                    <a:pt x="2206" y="2135"/>
                  </a:cubicBezTo>
                  <a:cubicBezTo>
                    <a:pt x="2001" y="2092"/>
                    <a:pt x="1797" y="2068"/>
                    <a:pt x="1595" y="2068"/>
                  </a:cubicBezTo>
                  <a:cubicBezTo>
                    <a:pt x="1362" y="2068"/>
                    <a:pt x="1134" y="2099"/>
                    <a:pt x="914" y="2167"/>
                  </a:cubicBezTo>
                  <a:cubicBezTo>
                    <a:pt x="694" y="2198"/>
                    <a:pt x="599" y="2387"/>
                    <a:pt x="662" y="2608"/>
                  </a:cubicBezTo>
                  <a:cubicBezTo>
                    <a:pt x="788" y="3018"/>
                    <a:pt x="977" y="3396"/>
                    <a:pt x="1261" y="3742"/>
                  </a:cubicBezTo>
                  <a:cubicBezTo>
                    <a:pt x="851" y="3868"/>
                    <a:pt x="473" y="4089"/>
                    <a:pt x="158" y="4404"/>
                  </a:cubicBezTo>
                  <a:cubicBezTo>
                    <a:pt x="1" y="4561"/>
                    <a:pt x="1" y="4750"/>
                    <a:pt x="158" y="4908"/>
                  </a:cubicBezTo>
                  <a:cubicBezTo>
                    <a:pt x="473" y="5223"/>
                    <a:pt x="820" y="5475"/>
                    <a:pt x="1261" y="5601"/>
                  </a:cubicBezTo>
                  <a:cubicBezTo>
                    <a:pt x="977" y="5916"/>
                    <a:pt x="757" y="6294"/>
                    <a:pt x="662" y="6735"/>
                  </a:cubicBezTo>
                  <a:cubicBezTo>
                    <a:pt x="631" y="6924"/>
                    <a:pt x="757" y="7113"/>
                    <a:pt x="914" y="7176"/>
                  </a:cubicBezTo>
                  <a:cubicBezTo>
                    <a:pt x="1140" y="7228"/>
                    <a:pt x="1375" y="7252"/>
                    <a:pt x="1614" y="7252"/>
                  </a:cubicBezTo>
                  <a:cubicBezTo>
                    <a:pt x="1810" y="7252"/>
                    <a:pt x="2008" y="7236"/>
                    <a:pt x="2206" y="7208"/>
                  </a:cubicBezTo>
                  <a:lnTo>
                    <a:pt x="2206" y="7208"/>
                  </a:lnTo>
                  <a:cubicBezTo>
                    <a:pt x="2112" y="7649"/>
                    <a:pt x="2112" y="8058"/>
                    <a:pt x="2238" y="8468"/>
                  </a:cubicBezTo>
                  <a:cubicBezTo>
                    <a:pt x="2262" y="8613"/>
                    <a:pt x="2397" y="8721"/>
                    <a:pt x="2544" y="8721"/>
                  </a:cubicBezTo>
                  <a:cubicBezTo>
                    <a:pt x="2589" y="8721"/>
                    <a:pt x="2634" y="8711"/>
                    <a:pt x="2679" y="8688"/>
                  </a:cubicBezTo>
                  <a:cubicBezTo>
                    <a:pt x="3120" y="8594"/>
                    <a:pt x="3466" y="8373"/>
                    <a:pt x="3813" y="8121"/>
                  </a:cubicBezTo>
                  <a:cubicBezTo>
                    <a:pt x="3939" y="8499"/>
                    <a:pt x="4159" y="8909"/>
                    <a:pt x="4474" y="9224"/>
                  </a:cubicBezTo>
                  <a:cubicBezTo>
                    <a:pt x="4553" y="9303"/>
                    <a:pt x="4648" y="9342"/>
                    <a:pt x="4742" y="9342"/>
                  </a:cubicBezTo>
                  <a:cubicBezTo>
                    <a:pt x="4837" y="9342"/>
                    <a:pt x="4931" y="9303"/>
                    <a:pt x="5010" y="9224"/>
                  </a:cubicBezTo>
                  <a:cubicBezTo>
                    <a:pt x="5325" y="8909"/>
                    <a:pt x="5546" y="8531"/>
                    <a:pt x="5672" y="8121"/>
                  </a:cubicBezTo>
                  <a:cubicBezTo>
                    <a:pt x="5987" y="8342"/>
                    <a:pt x="6365" y="8594"/>
                    <a:pt x="6806" y="8688"/>
                  </a:cubicBezTo>
                  <a:cubicBezTo>
                    <a:pt x="6840" y="8700"/>
                    <a:pt x="6875" y="8705"/>
                    <a:pt x="6910" y="8705"/>
                  </a:cubicBezTo>
                  <a:cubicBezTo>
                    <a:pt x="7068" y="8705"/>
                    <a:pt x="7221" y="8597"/>
                    <a:pt x="7247" y="8468"/>
                  </a:cubicBezTo>
                  <a:cubicBezTo>
                    <a:pt x="7373" y="8027"/>
                    <a:pt x="7373" y="7586"/>
                    <a:pt x="7278" y="7208"/>
                  </a:cubicBezTo>
                  <a:lnTo>
                    <a:pt x="7278" y="7208"/>
                  </a:lnTo>
                  <a:cubicBezTo>
                    <a:pt x="7477" y="7236"/>
                    <a:pt x="7675" y="7252"/>
                    <a:pt x="7870" y="7252"/>
                  </a:cubicBezTo>
                  <a:cubicBezTo>
                    <a:pt x="8110" y="7252"/>
                    <a:pt x="8345" y="7228"/>
                    <a:pt x="8570" y="7176"/>
                  </a:cubicBezTo>
                  <a:cubicBezTo>
                    <a:pt x="8791" y="7113"/>
                    <a:pt x="8885" y="6924"/>
                    <a:pt x="8822" y="6735"/>
                  </a:cubicBezTo>
                  <a:cubicBezTo>
                    <a:pt x="8696" y="6294"/>
                    <a:pt x="8507" y="5947"/>
                    <a:pt x="8224" y="5601"/>
                  </a:cubicBezTo>
                  <a:cubicBezTo>
                    <a:pt x="8633" y="5475"/>
                    <a:pt x="9011" y="5223"/>
                    <a:pt x="9326" y="4908"/>
                  </a:cubicBezTo>
                  <a:cubicBezTo>
                    <a:pt x="9484" y="4750"/>
                    <a:pt x="9484" y="4561"/>
                    <a:pt x="9326" y="4404"/>
                  </a:cubicBezTo>
                  <a:cubicBezTo>
                    <a:pt x="9011" y="4089"/>
                    <a:pt x="8665" y="3868"/>
                    <a:pt x="8224" y="3742"/>
                  </a:cubicBezTo>
                  <a:cubicBezTo>
                    <a:pt x="8507" y="3427"/>
                    <a:pt x="8728" y="3018"/>
                    <a:pt x="8822" y="2608"/>
                  </a:cubicBezTo>
                  <a:cubicBezTo>
                    <a:pt x="8854" y="2387"/>
                    <a:pt x="8728" y="2198"/>
                    <a:pt x="8570" y="2167"/>
                  </a:cubicBezTo>
                  <a:cubicBezTo>
                    <a:pt x="8351" y="2099"/>
                    <a:pt x="8122" y="2068"/>
                    <a:pt x="7889" y="2068"/>
                  </a:cubicBezTo>
                  <a:cubicBezTo>
                    <a:pt x="7688" y="2068"/>
                    <a:pt x="7483" y="2092"/>
                    <a:pt x="7278" y="2135"/>
                  </a:cubicBezTo>
                  <a:cubicBezTo>
                    <a:pt x="7373" y="1694"/>
                    <a:pt x="7373" y="1253"/>
                    <a:pt x="7247" y="875"/>
                  </a:cubicBezTo>
                  <a:cubicBezTo>
                    <a:pt x="7223" y="705"/>
                    <a:pt x="7086" y="591"/>
                    <a:pt x="6938" y="591"/>
                  </a:cubicBezTo>
                  <a:cubicBezTo>
                    <a:pt x="6894" y="591"/>
                    <a:pt x="6849" y="602"/>
                    <a:pt x="6806" y="623"/>
                  </a:cubicBezTo>
                  <a:cubicBezTo>
                    <a:pt x="6365" y="749"/>
                    <a:pt x="6018" y="938"/>
                    <a:pt x="5672" y="1222"/>
                  </a:cubicBezTo>
                  <a:cubicBezTo>
                    <a:pt x="5546" y="812"/>
                    <a:pt x="5325" y="434"/>
                    <a:pt x="5010" y="119"/>
                  </a:cubicBezTo>
                  <a:cubicBezTo>
                    <a:pt x="4931" y="40"/>
                    <a:pt x="4837" y="1"/>
                    <a:pt x="4742" y="1"/>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1"/>
            <p:cNvSpPr/>
            <p:nvPr/>
          </p:nvSpPr>
          <p:spPr>
            <a:xfrm>
              <a:off x="-16018450" y="4253550"/>
              <a:ext cx="129200" cy="108700"/>
            </a:xfrm>
            <a:custGeom>
              <a:rect b="b" l="l" r="r" t="t"/>
              <a:pathLst>
                <a:path extrusionOk="0" h="4348" w="5168">
                  <a:moveTo>
                    <a:pt x="1009" y="0"/>
                  </a:moveTo>
                  <a:cubicBezTo>
                    <a:pt x="410" y="693"/>
                    <a:pt x="1" y="1607"/>
                    <a:pt x="1" y="2615"/>
                  </a:cubicBezTo>
                  <a:lnTo>
                    <a:pt x="1" y="4001"/>
                  </a:lnTo>
                  <a:lnTo>
                    <a:pt x="32" y="4001"/>
                  </a:lnTo>
                  <a:cubicBezTo>
                    <a:pt x="32" y="4190"/>
                    <a:pt x="190" y="4348"/>
                    <a:pt x="410" y="4348"/>
                  </a:cubicBezTo>
                  <a:lnTo>
                    <a:pt x="1796" y="4348"/>
                  </a:lnTo>
                  <a:cubicBezTo>
                    <a:pt x="3214" y="4348"/>
                    <a:pt x="4443" y="3560"/>
                    <a:pt x="5167" y="2426"/>
                  </a:cubicBezTo>
                  <a:cubicBezTo>
                    <a:pt x="4915" y="2237"/>
                    <a:pt x="4411" y="1733"/>
                    <a:pt x="4159" y="1355"/>
                  </a:cubicBezTo>
                  <a:cubicBezTo>
                    <a:pt x="3750" y="1576"/>
                    <a:pt x="3309" y="1670"/>
                    <a:pt x="2836" y="1796"/>
                  </a:cubicBezTo>
                  <a:cubicBezTo>
                    <a:pt x="2805" y="1801"/>
                    <a:pt x="2774" y="1804"/>
                    <a:pt x="2743" y="1804"/>
                  </a:cubicBezTo>
                  <a:cubicBezTo>
                    <a:pt x="2580" y="1804"/>
                    <a:pt x="2421" y="1734"/>
                    <a:pt x="2395" y="1576"/>
                  </a:cubicBezTo>
                  <a:cubicBezTo>
                    <a:pt x="2269" y="1040"/>
                    <a:pt x="2111" y="662"/>
                    <a:pt x="2080" y="189"/>
                  </a:cubicBezTo>
                  <a:cubicBezTo>
                    <a:pt x="1702" y="158"/>
                    <a:pt x="1418" y="63"/>
                    <a:pt x="1009" y="0"/>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1"/>
            <p:cNvSpPr/>
            <p:nvPr/>
          </p:nvSpPr>
          <p:spPr>
            <a:xfrm>
              <a:off x="-15876675" y="4254325"/>
              <a:ext cx="107925" cy="90600"/>
            </a:xfrm>
            <a:custGeom>
              <a:rect b="b" l="l" r="r" t="t"/>
              <a:pathLst>
                <a:path extrusionOk="0" h="3624" w="4317">
                  <a:moveTo>
                    <a:pt x="3750" y="1"/>
                  </a:moveTo>
                  <a:cubicBezTo>
                    <a:pt x="3466" y="64"/>
                    <a:pt x="3277" y="127"/>
                    <a:pt x="2993" y="127"/>
                  </a:cubicBezTo>
                  <a:cubicBezTo>
                    <a:pt x="2962" y="599"/>
                    <a:pt x="2836" y="977"/>
                    <a:pt x="2678" y="1482"/>
                  </a:cubicBezTo>
                  <a:cubicBezTo>
                    <a:pt x="2653" y="1657"/>
                    <a:pt x="2509" y="1753"/>
                    <a:pt x="2355" y="1753"/>
                  </a:cubicBezTo>
                  <a:cubicBezTo>
                    <a:pt x="2316" y="1753"/>
                    <a:pt x="2276" y="1746"/>
                    <a:pt x="2237" y="1734"/>
                  </a:cubicBezTo>
                  <a:cubicBezTo>
                    <a:pt x="1733" y="1608"/>
                    <a:pt x="1292" y="1482"/>
                    <a:pt x="914" y="1292"/>
                  </a:cubicBezTo>
                  <a:cubicBezTo>
                    <a:pt x="631" y="1702"/>
                    <a:pt x="347" y="1923"/>
                    <a:pt x="1" y="2269"/>
                  </a:cubicBezTo>
                  <a:cubicBezTo>
                    <a:pt x="599" y="3057"/>
                    <a:pt x="1481" y="3592"/>
                    <a:pt x="2552" y="3592"/>
                  </a:cubicBezTo>
                  <a:lnTo>
                    <a:pt x="3970" y="3592"/>
                  </a:lnTo>
                  <a:lnTo>
                    <a:pt x="3970" y="3624"/>
                  </a:lnTo>
                  <a:cubicBezTo>
                    <a:pt x="4159" y="3624"/>
                    <a:pt x="4317" y="3466"/>
                    <a:pt x="4317" y="3277"/>
                  </a:cubicBezTo>
                  <a:lnTo>
                    <a:pt x="4317" y="1860"/>
                  </a:lnTo>
                  <a:cubicBezTo>
                    <a:pt x="4317" y="1166"/>
                    <a:pt x="4096" y="536"/>
                    <a:pt x="3750" y="1"/>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0" name="Google Shape;510;p91"/>
          <p:cNvSpPr txBox="1"/>
          <p:nvPr>
            <p:ph idx="5" type="ctrTitle"/>
          </p:nvPr>
        </p:nvSpPr>
        <p:spPr>
          <a:xfrm>
            <a:off x="3942452" y="2328874"/>
            <a:ext cx="1803000" cy="41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0553B1"/>
                </a:solidFill>
              </a:rPr>
              <a:t>Efficient</a:t>
            </a:r>
            <a:endParaRPr sz="2000">
              <a:solidFill>
                <a:srgbClr val="0553B1"/>
              </a:solidFill>
            </a:endParaRPr>
          </a:p>
        </p:txBody>
      </p:sp>
      <p:sp>
        <p:nvSpPr>
          <p:cNvPr id="511" name="Google Shape;511;p91"/>
          <p:cNvSpPr txBox="1"/>
          <p:nvPr>
            <p:ph idx="6" type="subTitle"/>
          </p:nvPr>
        </p:nvSpPr>
        <p:spPr>
          <a:xfrm>
            <a:off x="3942451" y="2703789"/>
            <a:ext cx="1803000" cy="138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042B59"/>
                </a:solidFill>
              </a:rPr>
              <a:t>natively compiled applications</a:t>
            </a:r>
            <a:endParaRPr sz="1700">
              <a:solidFill>
                <a:srgbClr val="042B59"/>
              </a:solidFill>
            </a:endParaRPr>
          </a:p>
        </p:txBody>
      </p:sp>
      <p:grpSp>
        <p:nvGrpSpPr>
          <p:cNvPr id="512" name="Google Shape;512;p91"/>
          <p:cNvGrpSpPr/>
          <p:nvPr/>
        </p:nvGrpSpPr>
        <p:grpSpPr>
          <a:xfrm>
            <a:off x="4534591" y="1601260"/>
            <a:ext cx="618723" cy="609255"/>
            <a:chOff x="-17170750" y="4058800"/>
            <a:chExt cx="308775" cy="304050"/>
          </a:xfrm>
        </p:grpSpPr>
        <p:sp>
          <p:nvSpPr>
            <p:cNvPr id="513" name="Google Shape;513;p91"/>
            <p:cNvSpPr/>
            <p:nvPr/>
          </p:nvSpPr>
          <p:spPr>
            <a:xfrm>
              <a:off x="-17041575" y="4058800"/>
              <a:ext cx="49650" cy="49850"/>
            </a:xfrm>
            <a:custGeom>
              <a:rect b="b" l="l" r="r" t="t"/>
              <a:pathLst>
                <a:path extrusionOk="0" h="1994" w="1986">
                  <a:moveTo>
                    <a:pt x="989" y="1"/>
                  </a:moveTo>
                  <a:cubicBezTo>
                    <a:pt x="859" y="1"/>
                    <a:pt x="725" y="56"/>
                    <a:pt x="662" y="166"/>
                  </a:cubicBezTo>
                  <a:lnTo>
                    <a:pt x="1" y="1521"/>
                  </a:lnTo>
                  <a:lnTo>
                    <a:pt x="32" y="1521"/>
                  </a:lnTo>
                  <a:lnTo>
                    <a:pt x="977" y="1993"/>
                  </a:lnTo>
                  <a:lnTo>
                    <a:pt x="1954" y="1521"/>
                  </a:lnTo>
                  <a:lnTo>
                    <a:pt x="1985" y="1521"/>
                  </a:lnTo>
                  <a:lnTo>
                    <a:pt x="1292" y="166"/>
                  </a:lnTo>
                  <a:cubicBezTo>
                    <a:pt x="1245" y="56"/>
                    <a:pt x="1119" y="1"/>
                    <a:pt x="989" y="1"/>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1"/>
            <p:cNvSpPr/>
            <p:nvPr/>
          </p:nvSpPr>
          <p:spPr>
            <a:xfrm>
              <a:off x="-17041575" y="4312625"/>
              <a:ext cx="49650" cy="50225"/>
            </a:xfrm>
            <a:custGeom>
              <a:rect b="b" l="l" r="r" t="t"/>
              <a:pathLst>
                <a:path extrusionOk="0" h="2009" w="1986">
                  <a:moveTo>
                    <a:pt x="977" y="0"/>
                  </a:moveTo>
                  <a:lnTo>
                    <a:pt x="32" y="473"/>
                  </a:lnTo>
                  <a:lnTo>
                    <a:pt x="1" y="473"/>
                  </a:lnTo>
                  <a:lnTo>
                    <a:pt x="662" y="1796"/>
                  </a:lnTo>
                  <a:cubicBezTo>
                    <a:pt x="757" y="1938"/>
                    <a:pt x="891" y="2009"/>
                    <a:pt x="1013" y="2009"/>
                  </a:cubicBezTo>
                  <a:cubicBezTo>
                    <a:pt x="1135" y="2009"/>
                    <a:pt x="1245" y="1938"/>
                    <a:pt x="1292" y="1796"/>
                  </a:cubicBezTo>
                  <a:lnTo>
                    <a:pt x="1985" y="473"/>
                  </a:lnTo>
                  <a:lnTo>
                    <a:pt x="1954" y="473"/>
                  </a:lnTo>
                  <a:lnTo>
                    <a:pt x="977" y="0"/>
                  </a:ln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1"/>
            <p:cNvSpPr/>
            <p:nvPr/>
          </p:nvSpPr>
          <p:spPr>
            <a:xfrm>
              <a:off x="-17170750" y="4186600"/>
              <a:ext cx="52800" cy="48075"/>
            </a:xfrm>
            <a:custGeom>
              <a:rect b="b" l="l" r="r" t="t"/>
              <a:pathLst>
                <a:path extrusionOk="0" h="1923" w="2112">
                  <a:moveTo>
                    <a:pt x="1639" y="0"/>
                  </a:moveTo>
                  <a:lnTo>
                    <a:pt x="284" y="630"/>
                  </a:lnTo>
                  <a:cubicBezTo>
                    <a:pt x="1" y="788"/>
                    <a:pt x="1" y="1135"/>
                    <a:pt x="284" y="1261"/>
                  </a:cubicBezTo>
                  <a:lnTo>
                    <a:pt x="1639" y="1922"/>
                  </a:lnTo>
                  <a:lnTo>
                    <a:pt x="1639" y="1891"/>
                  </a:lnTo>
                  <a:lnTo>
                    <a:pt x="2112" y="946"/>
                  </a:lnTo>
                  <a:lnTo>
                    <a:pt x="1639" y="0"/>
                  </a:ln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1"/>
            <p:cNvSpPr/>
            <p:nvPr/>
          </p:nvSpPr>
          <p:spPr>
            <a:xfrm>
              <a:off x="-16914775" y="4185025"/>
              <a:ext cx="52800" cy="49650"/>
            </a:xfrm>
            <a:custGeom>
              <a:rect b="b" l="l" r="r" t="t"/>
              <a:pathLst>
                <a:path extrusionOk="0" h="1986" w="2112">
                  <a:moveTo>
                    <a:pt x="474" y="0"/>
                  </a:moveTo>
                  <a:lnTo>
                    <a:pt x="474" y="63"/>
                  </a:lnTo>
                  <a:lnTo>
                    <a:pt x="1" y="1009"/>
                  </a:lnTo>
                  <a:lnTo>
                    <a:pt x="474" y="1954"/>
                  </a:lnTo>
                  <a:lnTo>
                    <a:pt x="474" y="1985"/>
                  </a:lnTo>
                  <a:lnTo>
                    <a:pt x="1828" y="1324"/>
                  </a:lnTo>
                  <a:cubicBezTo>
                    <a:pt x="2112" y="1198"/>
                    <a:pt x="2112" y="851"/>
                    <a:pt x="1828" y="693"/>
                  </a:cubicBezTo>
                  <a:lnTo>
                    <a:pt x="474" y="0"/>
                  </a:ln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1"/>
            <p:cNvSpPr/>
            <p:nvPr/>
          </p:nvSpPr>
          <p:spPr>
            <a:xfrm>
              <a:off x="-17127800" y="4273225"/>
              <a:ext cx="47650" cy="46500"/>
            </a:xfrm>
            <a:custGeom>
              <a:rect b="b" l="l" r="r" t="t"/>
              <a:pathLst>
                <a:path extrusionOk="0" h="1860" w="1906">
                  <a:moveTo>
                    <a:pt x="551" y="1"/>
                  </a:moveTo>
                  <a:lnTo>
                    <a:pt x="79" y="1419"/>
                  </a:lnTo>
                  <a:cubicBezTo>
                    <a:pt x="0" y="1628"/>
                    <a:pt x="183" y="1859"/>
                    <a:pt x="373" y="1859"/>
                  </a:cubicBezTo>
                  <a:cubicBezTo>
                    <a:pt x="412" y="1859"/>
                    <a:pt x="451" y="1850"/>
                    <a:pt x="488" y="1828"/>
                  </a:cubicBezTo>
                  <a:lnTo>
                    <a:pt x="1906" y="1356"/>
                  </a:lnTo>
                  <a:lnTo>
                    <a:pt x="1906" y="1324"/>
                  </a:lnTo>
                  <a:lnTo>
                    <a:pt x="1591" y="347"/>
                  </a:lnTo>
                  <a:lnTo>
                    <a:pt x="583" y="1"/>
                  </a:ln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1"/>
            <p:cNvSpPr/>
            <p:nvPr/>
          </p:nvSpPr>
          <p:spPr>
            <a:xfrm>
              <a:off x="-16952575" y="4100775"/>
              <a:ext cx="47675" cy="47250"/>
            </a:xfrm>
            <a:custGeom>
              <a:rect b="b" l="l" r="r" t="t"/>
              <a:pathLst>
                <a:path extrusionOk="0" h="1890" w="1907">
                  <a:moveTo>
                    <a:pt x="1544" y="0"/>
                  </a:moveTo>
                  <a:cubicBezTo>
                    <a:pt x="1503" y="0"/>
                    <a:pt x="1461" y="10"/>
                    <a:pt x="1418" y="31"/>
                  </a:cubicBezTo>
                  <a:lnTo>
                    <a:pt x="1" y="503"/>
                  </a:lnTo>
                  <a:lnTo>
                    <a:pt x="1" y="535"/>
                  </a:lnTo>
                  <a:lnTo>
                    <a:pt x="316" y="1543"/>
                  </a:lnTo>
                  <a:lnTo>
                    <a:pt x="1324" y="1890"/>
                  </a:lnTo>
                  <a:lnTo>
                    <a:pt x="1355" y="1890"/>
                  </a:lnTo>
                  <a:lnTo>
                    <a:pt x="1828" y="472"/>
                  </a:lnTo>
                  <a:cubicBezTo>
                    <a:pt x="1907" y="236"/>
                    <a:pt x="1745" y="0"/>
                    <a:pt x="1544" y="0"/>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1"/>
            <p:cNvSpPr/>
            <p:nvPr/>
          </p:nvSpPr>
          <p:spPr>
            <a:xfrm>
              <a:off x="-16954150" y="4273225"/>
              <a:ext cx="49200" cy="47800"/>
            </a:xfrm>
            <a:custGeom>
              <a:rect b="b" l="l" r="r" t="t"/>
              <a:pathLst>
                <a:path extrusionOk="0" h="1912" w="1968">
                  <a:moveTo>
                    <a:pt x="1387" y="1"/>
                  </a:moveTo>
                  <a:lnTo>
                    <a:pt x="379" y="347"/>
                  </a:lnTo>
                  <a:lnTo>
                    <a:pt x="1" y="1356"/>
                  </a:lnTo>
                  <a:lnTo>
                    <a:pt x="1" y="1419"/>
                  </a:lnTo>
                  <a:lnTo>
                    <a:pt x="1418" y="1891"/>
                  </a:lnTo>
                  <a:cubicBezTo>
                    <a:pt x="1460" y="1905"/>
                    <a:pt x="1501" y="1911"/>
                    <a:pt x="1541" y="1911"/>
                  </a:cubicBezTo>
                  <a:cubicBezTo>
                    <a:pt x="1776" y="1911"/>
                    <a:pt x="1967" y="1692"/>
                    <a:pt x="1860" y="1450"/>
                  </a:cubicBezTo>
                  <a:lnTo>
                    <a:pt x="1387" y="1"/>
                  </a:ln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1"/>
            <p:cNvSpPr/>
            <p:nvPr/>
          </p:nvSpPr>
          <p:spPr>
            <a:xfrm>
              <a:off x="-17128625" y="4101275"/>
              <a:ext cx="48475" cy="46750"/>
            </a:xfrm>
            <a:custGeom>
              <a:rect b="b" l="l" r="r" t="t"/>
              <a:pathLst>
                <a:path extrusionOk="0" h="1870" w="1939">
                  <a:moveTo>
                    <a:pt x="433" y="0"/>
                  </a:moveTo>
                  <a:cubicBezTo>
                    <a:pt x="209" y="0"/>
                    <a:pt x="0" y="201"/>
                    <a:pt x="112" y="452"/>
                  </a:cubicBezTo>
                  <a:lnTo>
                    <a:pt x="584" y="1870"/>
                  </a:lnTo>
                  <a:lnTo>
                    <a:pt x="1592" y="1523"/>
                  </a:lnTo>
                  <a:lnTo>
                    <a:pt x="1939" y="483"/>
                  </a:lnTo>
                  <a:lnTo>
                    <a:pt x="521" y="11"/>
                  </a:lnTo>
                  <a:cubicBezTo>
                    <a:pt x="492" y="4"/>
                    <a:pt x="462" y="0"/>
                    <a:pt x="433" y="0"/>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1"/>
            <p:cNvSpPr/>
            <p:nvPr/>
          </p:nvSpPr>
          <p:spPr>
            <a:xfrm>
              <a:off x="-17043150" y="4183450"/>
              <a:ext cx="52800" cy="52800"/>
            </a:xfrm>
            <a:custGeom>
              <a:rect b="b" l="l" r="r" t="t"/>
              <a:pathLst>
                <a:path extrusionOk="0" h="2112" w="2112">
                  <a:moveTo>
                    <a:pt x="1040" y="0"/>
                  </a:moveTo>
                  <a:cubicBezTo>
                    <a:pt x="473" y="0"/>
                    <a:pt x="1" y="473"/>
                    <a:pt x="1" y="1072"/>
                  </a:cubicBezTo>
                  <a:cubicBezTo>
                    <a:pt x="1" y="1639"/>
                    <a:pt x="473" y="2111"/>
                    <a:pt x="1040" y="2111"/>
                  </a:cubicBezTo>
                  <a:cubicBezTo>
                    <a:pt x="1639" y="2111"/>
                    <a:pt x="2112" y="1639"/>
                    <a:pt x="2112" y="1072"/>
                  </a:cubicBezTo>
                  <a:cubicBezTo>
                    <a:pt x="2112" y="504"/>
                    <a:pt x="1639" y="0"/>
                    <a:pt x="1040" y="0"/>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1"/>
            <p:cNvSpPr/>
            <p:nvPr/>
          </p:nvSpPr>
          <p:spPr>
            <a:xfrm>
              <a:off x="-17070725" y="4111975"/>
              <a:ext cx="44925" cy="60475"/>
            </a:xfrm>
            <a:custGeom>
              <a:rect b="b" l="l" r="r" t="t"/>
              <a:pathLst>
                <a:path extrusionOk="0" h="2419" w="1797">
                  <a:moveTo>
                    <a:pt x="722" y="0"/>
                  </a:moveTo>
                  <a:cubicBezTo>
                    <a:pt x="663" y="0"/>
                    <a:pt x="600" y="8"/>
                    <a:pt x="537" y="24"/>
                  </a:cubicBezTo>
                  <a:cubicBezTo>
                    <a:pt x="411" y="55"/>
                    <a:pt x="348" y="150"/>
                    <a:pt x="316" y="244"/>
                  </a:cubicBezTo>
                  <a:lnTo>
                    <a:pt x="1" y="1253"/>
                  </a:lnTo>
                  <a:lnTo>
                    <a:pt x="1167" y="2418"/>
                  </a:lnTo>
                  <a:cubicBezTo>
                    <a:pt x="1356" y="2355"/>
                    <a:pt x="1576" y="2229"/>
                    <a:pt x="1797" y="2198"/>
                  </a:cubicBezTo>
                  <a:lnTo>
                    <a:pt x="1797" y="496"/>
                  </a:lnTo>
                  <a:lnTo>
                    <a:pt x="883" y="24"/>
                  </a:lnTo>
                  <a:cubicBezTo>
                    <a:pt x="836" y="8"/>
                    <a:pt x="781" y="0"/>
                    <a:pt x="722" y="0"/>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91"/>
            <p:cNvSpPr/>
            <p:nvPr/>
          </p:nvSpPr>
          <p:spPr>
            <a:xfrm>
              <a:off x="-16979350" y="4156675"/>
              <a:ext cx="60675" cy="45700"/>
            </a:xfrm>
            <a:custGeom>
              <a:rect b="b" l="l" r="r" t="t"/>
              <a:pathLst>
                <a:path extrusionOk="0" h="1828" w="2427">
                  <a:moveTo>
                    <a:pt x="1166" y="0"/>
                  </a:moveTo>
                  <a:lnTo>
                    <a:pt x="1" y="1166"/>
                  </a:lnTo>
                  <a:cubicBezTo>
                    <a:pt x="127" y="1386"/>
                    <a:pt x="190" y="1575"/>
                    <a:pt x="284" y="1827"/>
                  </a:cubicBezTo>
                  <a:lnTo>
                    <a:pt x="1954" y="1827"/>
                  </a:lnTo>
                  <a:lnTo>
                    <a:pt x="2426" y="914"/>
                  </a:lnTo>
                  <a:cubicBezTo>
                    <a:pt x="2426" y="756"/>
                    <a:pt x="2426" y="630"/>
                    <a:pt x="2395" y="567"/>
                  </a:cubicBezTo>
                  <a:cubicBezTo>
                    <a:pt x="2363" y="441"/>
                    <a:pt x="2269" y="347"/>
                    <a:pt x="2174" y="315"/>
                  </a:cubicBezTo>
                  <a:lnTo>
                    <a:pt x="1166" y="0"/>
                  </a:ln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1"/>
            <p:cNvSpPr/>
            <p:nvPr/>
          </p:nvSpPr>
          <p:spPr>
            <a:xfrm>
              <a:off x="-17116400" y="4155875"/>
              <a:ext cx="63050" cy="44125"/>
            </a:xfrm>
            <a:custGeom>
              <a:rect b="b" l="l" r="r" t="t"/>
              <a:pathLst>
                <a:path extrusionOk="0" h="1765" w="2522">
                  <a:moveTo>
                    <a:pt x="1292" y="1"/>
                  </a:moveTo>
                  <a:lnTo>
                    <a:pt x="316" y="316"/>
                  </a:lnTo>
                  <a:cubicBezTo>
                    <a:pt x="190" y="347"/>
                    <a:pt x="127" y="442"/>
                    <a:pt x="95" y="536"/>
                  </a:cubicBezTo>
                  <a:cubicBezTo>
                    <a:pt x="32" y="662"/>
                    <a:pt x="1" y="788"/>
                    <a:pt x="95" y="851"/>
                  </a:cubicBezTo>
                  <a:lnTo>
                    <a:pt x="568" y="1765"/>
                  </a:lnTo>
                  <a:lnTo>
                    <a:pt x="2238" y="1765"/>
                  </a:lnTo>
                  <a:cubicBezTo>
                    <a:pt x="2301" y="1544"/>
                    <a:pt x="2364" y="1324"/>
                    <a:pt x="2521" y="1135"/>
                  </a:cubicBezTo>
                  <a:lnTo>
                    <a:pt x="1292" y="1"/>
                  </a:ln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1"/>
            <p:cNvSpPr/>
            <p:nvPr/>
          </p:nvSpPr>
          <p:spPr>
            <a:xfrm>
              <a:off x="-17007700" y="4112450"/>
              <a:ext cx="44925" cy="60775"/>
            </a:xfrm>
            <a:custGeom>
              <a:rect b="b" l="l" r="r" t="t"/>
              <a:pathLst>
                <a:path extrusionOk="0" h="2431" w="1797">
                  <a:moveTo>
                    <a:pt x="1042" y="0"/>
                  </a:moveTo>
                  <a:cubicBezTo>
                    <a:pt x="989" y="0"/>
                    <a:pt x="936" y="10"/>
                    <a:pt x="883" y="36"/>
                  </a:cubicBezTo>
                  <a:lnTo>
                    <a:pt x="0" y="509"/>
                  </a:lnTo>
                  <a:lnTo>
                    <a:pt x="0" y="2179"/>
                  </a:lnTo>
                  <a:cubicBezTo>
                    <a:pt x="221" y="2210"/>
                    <a:pt x="410" y="2273"/>
                    <a:pt x="630" y="2431"/>
                  </a:cubicBezTo>
                  <a:lnTo>
                    <a:pt x="1796" y="1265"/>
                  </a:lnTo>
                  <a:lnTo>
                    <a:pt x="1481" y="288"/>
                  </a:lnTo>
                  <a:cubicBezTo>
                    <a:pt x="1450" y="162"/>
                    <a:pt x="1355" y="68"/>
                    <a:pt x="1261" y="36"/>
                  </a:cubicBezTo>
                  <a:cubicBezTo>
                    <a:pt x="1188" y="18"/>
                    <a:pt x="1115" y="0"/>
                    <a:pt x="1042" y="0"/>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1"/>
            <p:cNvSpPr/>
            <p:nvPr/>
          </p:nvSpPr>
          <p:spPr>
            <a:xfrm>
              <a:off x="-17007700" y="4248025"/>
              <a:ext cx="44925" cy="61475"/>
            </a:xfrm>
            <a:custGeom>
              <a:rect b="b" l="l" r="r" t="t"/>
              <a:pathLst>
                <a:path extrusionOk="0" h="2459" w="1797">
                  <a:moveTo>
                    <a:pt x="630" y="1"/>
                  </a:moveTo>
                  <a:cubicBezTo>
                    <a:pt x="473" y="95"/>
                    <a:pt x="221" y="221"/>
                    <a:pt x="0" y="253"/>
                  </a:cubicBezTo>
                  <a:lnTo>
                    <a:pt x="0" y="1954"/>
                  </a:lnTo>
                  <a:lnTo>
                    <a:pt x="883" y="2427"/>
                  </a:lnTo>
                  <a:cubicBezTo>
                    <a:pt x="946" y="2458"/>
                    <a:pt x="1009" y="2458"/>
                    <a:pt x="1040" y="2458"/>
                  </a:cubicBezTo>
                  <a:cubicBezTo>
                    <a:pt x="1135" y="2458"/>
                    <a:pt x="1198" y="2427"/>
                    <a:pt x="1261" y="2364"/>
                  </a:cubicBezTo>
                  <a:cubicBezTo>
                    <a:pt x="1324" y="2332"/>
                    <a:pt x="1450" y="2269"/>
                    <a:pt x="1481" y="2175"/>
                  </a:cubicBezTo>
                  <a:lnTo>
                    <a:pt x="1796" y="1198"/>
                  </a:lnTo>
                  <a:lnTo>
                    <a:pt x="630" y="1"/>
                  </a:ln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91"/>
            <p:cNvSpPr/>
            <p:nvPr/>
          </p:nvSpPr>
          <p:spPr>
            <a:xfrm>
              <a:off x="-16980125" y="4219675"/>
              <a:ext cx="61450" cy="45700"/>
            </a:xfrm>
            <a:custGeom>
              <a:rect b="b" l="l" r="r" t="t"/>
              <a:pathLst>
                <a:path extrusionOk="0" h="1828" w="2458">
                  <a:moveTo>
                    <a:pt x="252" y="1"/>
                  </a:moveTo>
                  <a:cubicBezTo>
                    <a:pt x="221" y="253"/>
                    <a:pt x="158" y="442"/>
                    <a:pt x="0" y="631"/>
                  </a:cubicBezTo>
                  <a:lnTo>
                    <a:pt x="1166" y="1828"/>
                  </a:lnTo>
                  <a:lnTo>
                    <a:pt x="2142" y="1513"/>
                  </a:lnTo>
                  <a:cubicBezTo>
                    <a:pt x="2268" y="1450"/>
                    <a:pt x="2363" y="1387"/>
                    <a:pt x="2394" y="1261"/>
                  </a:cubicBezTo>
                  <a:cubicBezTo>
                    <a:pt x="2426" y="1135"/>
                    <a:pt x="2457" y="1009"/>
                    <a:pt x="2394" y="946"/>
                  </a:cubicBezTo>
                  <a:lnTo>
                    <a:pt x="1953" y="1"/>
                  </a:ln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91"/>
            <p:cNvSpPr/>
            <p:nvPr/>
          </p:nvSpPr>
          <p:spPr>
            <a:xfrm>
              <a:off x="-17070725" y="4247250"/>
              <a:ext cx="44925" cy="61300"/>
            </a:xfrm>
            <a:custGeom>
              <a:rect b="b" l="l" r="r" t="t"/>
              <a:pathLst>
                <a:path extrusionOk="0" h="2452" w="1797">
                  <a:moveTo>
                    <a:pt x="1167" y="0"/>
                  </a:moveTo>
                  <a:lnTo>
                    <a:pt x="1" y="1197"/>
                  </a:lnTo>
                  <a:lnTo>
                    <a:pt x="316" y="2174"/>
                  </a:lnTo>
                  <a:cubicBezTo>
                    <a:pt x="348" y="2300"/>
                    <a:pt x="411" y="2332"/>
                    <a:pt x="505" y="2363"/>
                  </a:cubicBezTo>
                  <a:cubicBezTo>
                    <a:pt x="578" y="2418"/>
                    <a:pt x="641" y="2452"/>
                    <a:pt x="711" y="2452"/>
                  </a:cubicBezTo>
                  <a:cubicBezTo>
                    <a:pt x="762" y="2452"/>
                    <a:pt x="817" y="2434"/>
                    <a:pt x="883" y="2395"/>
                  </a:cubicBezTo>
                  <a:lnTo>
                    <a:pt x="1797" y="1922"/>
                  </a:lnTo>
                  <a:lnTo>
                    <a:pt x="1797" y="284"/>
                  </a:lnTo>
                  <a:cubicBezTo>
                    <a:pt x="1576" y="221"/>
                    <a:pt x="1356" y="158"/>
                    <a:pt x="1167" y="0"/>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1"/>
            <p:cNvSpPr/>
            <p:nvPr/>
          </p:nvSpPr>
          <p:spPr>
            <a:xfrm>
              <a:off x="-17115600" y="4218900"/>
              <a:ext cx="61450" cy="44900"/>
            </a:xfrm>
            <a:custGeom>
              <a:rect b="b" l="l" r="r" t="t"/>
              <a:pathLst>
                <a:path extrusionOk="0" h="1796" w="2458">
                  <a:moveTo>
                    <a:pt x="536" y="0"/>
                  </a:moveTo>
                  <a:lnTo>
                    <a:pt x="536" y="32"/>
                  </a:lnTo>
                  <a:lnTo>
                    <a:pt x="63" y="945"/>
                  </a:lnTo>
                  <a:cubicBezTo>
                    <a:pt x="0" y="1071"/>
                    <a:pt x="0" y="1166"/>
                    <a:pt x="63" y="1260"/>
                  </a:cubicBezTo>
                  <a:cubicBezTo>
                    <a:pt x="95" y="1386"/>
                    <a:pt x="158" y="1449"/>
                    <a:pt x="284" y="1481"/>
                  </a:cubicBezTo>
                  <a:lnTo>
                    <a:pt x="1260" y="1796"/>
                  </a:lnTo>
                  <a:lnTo>
                    <a:pt x="2458" y="630"/>
                  </a:lnTo>
                  <a:cubicBezTo>
                    <a:pt x="2332" y="441"/>
                    <a:pt x="2269" y="221"/>
                    <a:pt x="2174" y="0"/>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0" name="Google Shape;530;p91"/>
          <p:cNvSpPr txBox="1"/>
          <p:nvPr>
            <p:ph idx="2" type="ctrTitle"/>
          </p:nvPr>
        </p:nvSpPr>
        <p:spPr>
          <a:xfrm>
            <a:off x="6510313" y="2331574"/>
            <a:ext cx="1803000" cy="41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000">
                <a:solidFill>
                  <a:srgbClr val="0553B1"/>
                </a:solidFill>
              </a:rPr>
              <a:t>Hot Reload</a:t>
            </a:r>
            <a:endParaRPr sz="2000">
              <a:solidFill>
                <a:srgbClr val="0553B1"/>
              </a:solidFill>
            </a:endParaRPr>
          </a:p>
        </p:txBody>
      </p:sp>
      <p:sp>
        <p:nvSpPr>
          <p:cNvPr id="531" name="Google Shape;531;p91"/>
          <p:cNvSpPr txBox="1"/>
          <p:nvPr>
            <p:ph idx="3" type="subTitle"/>
          </p:nvPr>
        </p:nvSpPr>
        <p:spPr>
          <a:xfrm>
            <a:off x="6510313" y="2703503"/>
            <a:ext cx="1803000" cy="139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042B59"/>
                </a:solidFill>
              </a:rPr>
              <a:t>Fast development with hot reload</a:t>
            </a:r>
            <a:endParaRPr sz="1700">
              <a:solidFill>
                <a:srgbClr val="042B59"/>
              </a:solidFill>
            </a:endParaRPr>
          </a:p>
        </p:txBody>
      </p:sp>
      <p:grpSp>
        <p:nvGrpSpPr>
          <p:cNvPr id="532" name="Google Shape;532;p91"/>
          <p:cNvGrpSpPr/>
          <p:nvPr/>
        </p:nvGrpSpPr>
        <p:grpSpPr>
          <a:xfrm>
            <a:off x="7102462" y="1601261"/>
            <a:ext cx="618724" cy="614655"/>
            <a:chOff x="-15296200" y="3326900"/>
            <a:chExt cx="304850" cy="302875"/>
          </a:xfrm>
        </p:grpSpPr>
        <p:sp>
          <p:nvSpPr>
            <p:cNvPr id="533" name="Google Shape;533;p91"/>
            <p:cNvSpPr/>
            <p:nvPr/>
          </p:nvSpPr>
          <p:spPr>
            <a:xfrm>
              <a:off x="-15182775" y="3326900"/>
              <a:ext cx="77200" cy="157175"/>
            </a:xfrm>
            <a:custGeom>
              <a:rect b="b" l="l" r="r" t="t"/>
              <a:pathLst>
                <a:path extrusionOk="0" h="6287" w="3088">
                  <a:moveTo>
                    <a:pt x="1556" y="1"/>
                  </a:moveTo>
                  <a:cubicBezTo>
                    <a:pt x="1434" y="1"/>
                    <a:pt x="1308" y="48"/>
                    <a:pt x="1229" y="143"/>
                  </a:cubicBezTo>
                  <a:cubicBezTo>
                    <a:pt x="1198" y="237"/>
                    <a:pt x="410" y="1560"/>
                    <a:pt x="0" y="3451"/>
                  </a:cubicBezTo>
                  <a:cubicBezTo>
                    <a:pt x="630" y="4333"/>
                    <a:pt x="1166" y="5278"/>
                    <a:pt x="1544" y="6286"/>
                  </a:cubicBezTo>
                  <a:cubicBezTo>
                    <a:pt x="1954" y="5309"/>
                    <a:pt x="2458" y="4364"/>
                    <a:pt x="3088" y="3451"/>
                  </a:cubicBezTo>
                  <a:cubicBezTo>
                    <a:pt x="2678" y="1529"/>
                    <a:pt x="1891" y="237"/>
                    <a:pt x="1859" y="143"/>
                  </a:cubicBezTo>
                  <a:cubicBezTo>
                    <a:pt x="1796" y="48"/>
                    <a:pt x="1678" y="1"/>
                    <a:pt x="1556" y="1"/>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1"/>
            <p:cNvSpPr/>
            <p:nvPr/>
          </p:nvSpPr>
          <p:spPr>
            <a:xfrm>
              <a:off x="-15260825" y="3363175"/>
              <a:ext cx="108800" cy="199650"/>
            </a:xfrm>
            <a:custGeom>
              <a:rect b="b" l="l" r="r" t="t"/>
              <a:pathLst>
                <a:path extrusionOk="0" h="7986" w="4352">
                  <a:moveTo>
                    <a:pt x="432" y="1"/>
                  </a:moveTo>
                  <a:cubicBezTo>
                    <a:pt x="212" y="1"/>
                    <a:pt x="0" y="182"/>
                    <a:pt x="66" y="424"/>
                  </a:cubicBezTo>
                  <a:lnTo>
                    <a:pt x="949" y="3638"/>
                  </a:lnTo>
                  <a:cubicBezTo>
                    <a:pt x="1075" y="4047"/>
                    <a:pt x="1201" y="4520"/>
                    <a:pt x="1264" y="4961"/>
                  </a:cubicBezTo>
                  <a:cubicBezTo>
                    <a:pt x="1642" y="5497"/>
                    <a:pt x="2051" y="6001"/>
                    <a:pt x="2587" y="6410"/>
                  </a:cubicBezTo>
                  <a:cubicBezTo>
                    <a:pt x="3406" y="7072"/>
                    <a:pt x="3721" y="7292"/>
                    <a:pt x="4351" y="7986"/>
                  </a:cubicBezTo>
                  <a:lnTo>
                    <a:pt x="4351" y="6064"/>
                  </a:lnTo>
                  <a:cubicBezTo>
                    <a:pt x="4351" y="6001"/>
                    <a:pt x="4351" y="5938"/>
                    <a:pt x="4320" y="5906"/>
                  </a:cubicBezTo>
                  <a:cubicBezTo>
                    <a:pt x="3721" y="4205"/>
                    <a:pt x="2839" y="2693"/>
                    <a:pt x="1705" y="1338"/>
                  </a:cubicBezTo>
                  <a:lnTo>
                    <a:pt x="697" y="109"/>
                  </a:lnTo>
                  <a:cubicBezTo>
                    <a:pt x="621" y="34"/>
                    <a:pt x="526" y="1"/>
                    <a:pt x="432" y="1"/>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1"/>
            <p:cNvSpPr/>
            <p:nvPr/>
          </p:nvSpPr>
          <p:spPr>
            <a:xfrm>
              <a:off x="-15135525" y="3362475"/>
              <a:ext cx="109325" cy="200350"/>
            </a:xfrm>
            <a:custGeom>
              <a:rect b="b" l="l" r="r" t="t"/>
              <a:pathLst>
                <a:path extrusionOk="0" h="8014" w="4373">
                  <a:moveTo>
                    <a:pt x="3945" y="1"/>
                  </a:moveTo>
                  <a:cubicBezTo>
                    <a:pt x="3846" y="1"/>
                    <a:pt x="3742" y="41"/>
                    <a:pt x="3655" y="137"/>
                  </a:cubicBezTo>
                  <a:lnTo>
                    <a:pt x="2647" y="1366"/>
                  </a:lnTo>
                  <a:cubicBezTo>
                    <a:pt x="1513" y="2721"/>
                    <a:pt x="599" y="4296"/>
                    <a:pt x="32" y="5934"/>
                  </a:cubicBezTo>
                  <a:cubicBezTo>
                    <a:pt x="32" y="5966"/>
                    <a:pt x="1" y="6060"/>
                    <a:pt x="1" y="6092"/>
                  </a:cubicBezTo>
                  <a:lnTo>
                    <a:pt x="1" y="8014"/>
                  </a:lnTo>
                  <a:cubicBezTo>
                    <a:pt x="631" y="7320"/>
                    <a:pt x="914" y="7163"/>
                    <a:pt x="1765" y="6438"/>
                  </a:cubicBezTo>
                  <a:cubicBezTo>
                    <a:pt x="2301" y="6060"/>
                    <a:pt x="2710" y="5525"/>
                    <a:pt x="3088" y="4989"/>
                  </a:cubicBezTo>
                  <a:cubicBezTo>
                    <a:pt x="3151" y="4517"/>
                    <a:pt x="3246" y="4075"/>
                    <a:pt x="3403" y="3666"/>
                  </a:cubicBezTo>
                  <a:lnTo>
                    <a:pt x="4285" y="452"/>
                  </a:lnTo>
                  <a:cubicBezTo>
                    <a:pt x="4373" y="211"/>
                    <a:pt x="4171" y="1"/>
                    <a:pt x="3945" y="1"/>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1"/>
            <p:cNvSpPr/>
            <p:nvPr/>
          </p:nvSpPr>
          <p:spPr>
            <a:xfrm>
              <a:off x="-15296200" y="3416600"/>
              <a:ext cx="143375" cy="213175"/>
            </a:xfrm>
            <a:custGeom>
              <a:rect b="b" l="l" r="r" t="t"/>
              <a:pathLst>
                <a:path extrusionOk="0" h="8527" w="5735">
                  <a:moveTo>
                    <a:pt x="346" y="0"/>
                  </a:moveTo>
                  <a:cubicBezTo>
                    <a:pt x="170" y="0"/>
                    <a:pt x="1" y="123"/>
                    <a:pt x="1" y="335"/>
                  </a:cubicBezTo>
                  <a:lnTo>
                    <a:pt x="1" y="3171"/>
                  </a:lnTo>
                  <a:cubicBezTo>
                    <a:pt x="1" y="6132"/>
                    <a:pt x="2458" y="8526"/>
                    <a:pt x="5357" y="8526"/>
                  </a:cubicBezTo>
                  <a:lnTo>
                    <a:pt x="5735" y="8526"/>
                  </a:lnTo>
                  <a:lnTo>
                    <a:pt x="5735" y="7581"/>
                  </a:lnTo>
                  <a:cubicBezTo>
                    <a:pt x="5735" y="7172"/>
                    <a:pt x="5577" y="6731"/>
                    <a:pt x="5262" y="6384"/>
                  </a:cubicBezTo>
                  <a:cubicBezTo>
                    <a:pt x="4695" y="5723"/>
                    <a:pt x="4254" y="5471"/>
                    <a:pt x="3529" y="4840"/>
                  </a:cubicBezTo>
                  <a:cubicBezTo>
                    <a:pt x="2584" y="4084"/>
                    <a:pt x="1828" y="3108"/>
                    <a:pt x="1387" y="2005"/>
                  </a:cubicBezTo>
                  <a:lnTo>
                    <a:pt x="694" y="241"/>
                  </a:lnTo>
                  <a:cubicBezTo>
                    <a:pt x="625" y="75"/>
                    <a:pt x="483" y="0"/>
                    <a:pt x="346" y="0"/>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1"/>
            <p:cNvSpPr/>
            <p:nvPr/>
          </p:nvSpPr>
          <p:spPr>
            <a:xfrm>
              <a:off x="-15134725" y="3416100"/>
              <a:ext cx="143375" cy="213675"/>
            </a:xfrm>
            <a:custGeom>
              <a:rect b="b" l="l" r="r" t="t"/>
              <a:pathLst>
                <a:path extrusionOk="0" h="8547" w="5735">
                  <a:moveTo>
                    <a:pt x="5357" y="1"/>
                  </a:moveTo>
                  <a:cubicBezTo>
                    <a:pt x="5224" y="1"/>
                    <a:pt x="5094" y="71"/>
                    <a:pt x="5041" y="229"/>
                  </a:cubicBezTo>
                  <a:lnTo>
                    <a:pt x="4348" y="2025"/>
                  </a:lnTo>
                  <a:cubicBezTo>
                    <a:pt x="3907" y="3128"/>
                    <a:pt x="3151" y="4104"/>
                    <a:pt x="2206" y="4860"/>
                  </a:cubicBezTo>
                  <a:cubicBezTo>
                    <a:pt x="1481" y="5427"/>
                    <a:pt x="1040" y="5743"/>
                    <a:pt x="473" y="6341"/>
                  </a:cubicBezTo>
                  <a:cubicBezTo>
                    <a:pt x="158" y="6688"/>
                    <a:pt x="0" y="7129"/>
                    <a:pt x="0" y="7601"/>
                  </a:cubicBezTo>
                  <a:lnTo>
                    <a:pt x="0" y="8546"/>
                  </a:lnTo>
                  <a:lnTo>
                    <a:pt x="378" y="8546"/>
                  </a:lnTo>
                  <a:cubicBezTo>
                    <a:pt x="3308" y="8546"/>
                    <a:pt x="5734" y="6152"/>
                    <a:pt x="5734" y="3191"/>
                  </a:cubicBezTo>
                  <a:lnTo>
                    <a:pt x="5734" y="355"/>
                  </a:lnTo>
                  <a:cubicBezTo>
                    <a:pt x="5734" y="136"/>
                    <a:pt x="5543" y="1"/>
                    <a:pt x="5357" y="1"/>
                  </a:cubicBezTo>
                  <a:close/>
                </a:path>
              </a:pathLst>
            </a:custGeom>
            <a:solidFill>
              <a:srgbClr val="055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92"/>
          <p:cNvSpPr txBox="1"/>
          <p:nvPr>
            <p:ph idx="2" type="title"/>
          </p:nvPr>
        </p:nvSpPr>
        <p:spPr>
          <a:xfrm>
            <a:off x="1255800" y="1590000"/>
            <a:ext cx="2099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553B1"/>
                </a:solidFill>
              </a:rPr>
              <a:t>02</a:t>
            </a:r>
            <a:endParaRPr>
              <a:solidFill>
                <a:srgbClr val="0553B1"/>
              </a:solidFill>
            </a:endParaRPr>
          </a:p>
        </p:txBody>
      </p:sp>
      <p:sp>
        <p:nvSpPr>
          <p:cNvPr id="543" name="Google Shape;543;p92"/>
          <p:cNvSpPr txBox="1"/>
          <p:nvPr/>
        </p:nvSpPr>
        <p:spPr>
          <a:xfrm>
            <a:off x="3354900" y="2063100"/>
            <a:ext cx="4533300" cy="1169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4000">
                <a:solidFill>
                  <a:srgbClr val="027DFD"/>
                </a:solidFill>
                <a:latin typeface="Poppins"/>
                <a:ea typeface="Poppins"/>
                <a:cs typeface="Poppins"/>
                <a:sym typeface="Poppins"/>
              </a:rPr>
              <a:t>APIs vs Packages</a:t>
            </a:r>
            <a:endParaRPr b="1" sz="4000">
              <a:solidFill>
                <a:srgbClr val="027DFD"/>
              </a:solidFill>
              <a:latin typeface="Poppins"/>
              <a:ea typeface="Poppins"/>
              <a:cs typeface="Poppins"/>
              <a:sym typeface="Poppins"/>
            </a:endParaRPr>
          </a:p>
        </p:txBody>
      </p:sp>
      <p:grpSp>
        <p:nvGrpSpPr>
          <p:cNvPr id="544" name="Google Shape;544;p92"/>
          <p:cNvGrpSpPr/>
          <p:nvPr/>
        </p:nvGrpSpPr>
        <p:grpSpPr>
          <a:xfrm>
            <a:off x="4055413" y="3753235"/>
            <a:ext cx="1033172" cy="1593578"/>
            <a:chOff x="10429817" y="1122251"/>
            <a:chExt cx="577611" cy="890864"/>
          </a:xfrm>
        </p:grpSpPr>
        <p:sp>
          <p:nvSpPr>
            <p:cNvPr id="545" name="Google Shape;545;p92"/>
            <p:cNvSpPr/>
            <p:nvPr/>
          </p:nvSpPr>
          <p:spPr>
            <a:xfrm>
              <a:off x="10586044" y="1352874"/>
              <a:ext cx="228226" cy="117765"/>
            </a:xfrm>
            <a:custGeom>
              <a:rect b="b" l="l" r="r" t="t"/>
              <a:pathLst>
                <a:path extrusionOk="0" h="3644" w="7062">
                  <a:moveTo>
                    <a:pt x="703" y="1"/>
                  </a:moveTo>
                  <a:cubicBezTo>
                    <a:pt x="370" y="715"/>
                    <a:pt x="227" y="1477"/>
                    <a:pt x="1" y="2215"/>
                  </a:cubicBezTo>
                  <a:cubicBezTo>
                    <a:pt x="1263" y="2608"/>
                    <a:pt x="2561" y="2870"/>
                    <a:pt x="3847" y="3144"/>
                  </a:cubicBezTo>
                  <a:cubicBezTo>
                    <a:pt x="4918" y="3334"/>
                    <a:pt x="5966" y="3549"/>
                    <a:pt x="7061" y="3644"/>
                  </a:cubicBezTo>
                  <a:cubicBezTo>
                    <a:pt x="6799" y="2775"/>
                    <a:pt x="6537" y="1906"/>
                    <a:pt x="6371" y="1013"/>
                  </a:cubicBezTo>
                  <a:cubicBezTo>
                    <a:pt x="4501" y="584"/>
                    <a:pt x="2608" y="227"/>
                    <a:pt x="7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2"/>
            <p:cNvSpPr/>
            <p:nvPr/>
          </p:nvSpPr>
          <p:spPr>
            <a:xfrm>
              <a:off x="10569109" y="1187049"/>
              <a:ext cx="304011" cy="156998"/>
            </a:xfrm>
            <a:custGeom>
              <a:rect b="b" l="l" r="r" t="t"/>
              <a:pathLst>
                <a:path extrusionOk="0" h="4858" w="9407">
                  <a:moveTo>
                    <a:pt x="1596" y="0"/>
                  </a:moveTo>
                  <a:cubicBezTo>
                    <a:pt x="1311" y="238"/>
                    <a:pt x="1120" y="548"/>
                    <a:pt x="906" y="845"/>
                  </a:cubicBezTo>
                  <a:cubicBezTo>
                    <a:pt x="572" y="1417"/>
                    <a:pt x="263" y="1988"/>
                    <a:pt x="1" y="2631"/>
                  </a:cubicBezTo>
                  <a:cubicBezTo>
                    <a:pt x="3216" y="2989"/>
                    <a:pt x="6406" y="3667"/>
                    <a:pt x="9407" y="4858"/>
                  </a:cubicBezTo>
                  <a:cubicBezTo>
                    <a:pt x="9371" y="3774"/>
                    <a:pt x="9169" y="2727"/>
                    <a:pt x="8871" y="1679"/>
                  </a:cubicBezTo>
                  <a:cubicBezTo>
                    <a:pt x="7847" y="1072"/>
                    <a:pt x="6692" y="762"/>
                    <a:pt x="5537" y="488"/>
                  </a:cubicBezTo>
                  <a:cubicBezTo>
                    <a:pt x="4251" y="191"/>
                    <a:pt x="2918" y="60"/>
                    <a:pt x="1596" y="0"/>
                  </a:cubicBezTo>
                  <a:close/>
                </a:path>
              </a:pathLst>
            </a:custGeom>
            <a:solidFill>
              <a:srgbClr val="BFE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2"/>
            <p:cNvSpPr/>
            <p:nvPr/>
          </p:nvSpPr>
          <p:spPr>
            <a:xfrm>
              <a:off x="10441387" y="1346023"/>
              <a:ext cx="162008" cy="76528"/>
            </a:xfrm>
            <a:custGeom>
              <a:rect b="b" l="l" r="r" t="t"/>
              <a:pathLst>
                <a:path extrusionOk="0" h="2368" w="5013">
                  <a:moveTo>
                    <a:pt x="2002" y="1"/>
                  </a:moveTo>
                  <a:cubicBezTo>
                    <a:pt x="1739" y="1"/>
                    <a:pt x="1477" y="7"/>
                    <a:pt x="1214" y="22"/>
                  </a:cubicBezTo>
                  <a:cubicBezTo>
                    <a:pt x="833" y="70"/>
                    <a:pt x="381" y="70"/>
                    <a:pt x="60" y="320"/>
                  </a:cubicBezTo>
                  <a:cubicBezTo>
                    <a:pt x="0" y="451"/>
                    <a:pt x="71" y="606"/>
                    <a:pt x="179" y="689"/>
                  </a:cubicBezTo>
                  <a:cubicBezTo>
                    <a:pt x="524" y="1022"/>
                    <a:pt x="964" y="1213"/>
                    <a:pt x="1417" y="1415"/>
                  </a:cubicBezTo>
                  <a:cubicBezTo>
                    <a:pt x="2346" y="1820"/>
                    <a:pt x="3334" y="2118"/>
                    <a:pt x="4310" y="2368"/>
                  </a:cubicBezTo>
                  <a:cubicBezTo>
                    <a:pt x="4548" y="1653"/>
                    <a:pt x="4691" y="879"/>
                    <a:pt x="5013" y="201"/>
                  </a:cubicBezTo>
                  <a:cubicBezTo>
                    <a:pt x="4013" y="97"/>
                    <a:pt x="3005" y="1"/>
                    <a:pt x="2002" y="1"/>
                  </a:cubicBezTo>
                  <a:close/>
                </a:path>
              </a:pathLst>
            </a:custGeom>
            <a:solidFill>
              <a:srgbClr val="BFE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2"/>
            <p:cNvSpPr/>
            <p:nvPr/>
          </p:nvSpPr>
          <p:spPr>
            <a:xfrm>
              <a:off x="10799603" y="1387520"/>
              <a:ext cx="198203" cy="92816"/>
            </a:xfrm>
            <a:custGeom>
              <a:rect b="b" l="l" r="r" t="t"/>
              <a:pathLst>
                <a:path extrusionOk="0" h="2872" w="6133">
                  <a:moveTo>
                    <a:pt x="1" y="0"/>
                  </a:moveTo>
                  <a:lnTo>
                    <a:pt x="1" y="0"/>
                  </a:lnTo>
                  <a:cubicBezTo>
                    <a:pt x="36" y="215"/>
                    <a:pt x="48" y="429"/>
                    <a:pt x="108" y="655"/>
                  </a:cubicBezTo>
                  <a:lnTo>
                    <a:pt x="644" y="2620"/>
                  </a:lnTo>
                  <a:cubicBezTo>
                    <a:pt x="1805" y="2750"/>
                    <a:pt x="2967" y="2872"/>
                    <a:pt x="4143" y="2872"/>
                  </a:cubicBezTo>
                  <a:cubicBezTo>
                    <a:pt x="4365" y="2872"/>
                    <a:pt x="4588" y="2867"/>
                    <a:pt x="4811" y="2858"/>
                  </a:cubicBezTo>
                  <a:cubicBezTo>
                    <a:pt x="5228" y="2834"/>
                    <a:pt x="5668" y="2810"/>
                    <a:pt x="6025" y="2560"/>
                  </a:cubicBezTo>
                  <a:cubicBezTo>
                    <a:pt x="6132" y="2429"/>
                    <a:pt x="6002" y="2262"/>
                    <a:pt x="5906" y="2155"/>
                  </a:cubicBezTo>
                  <a:cubicBezTo>
                    <a:pt x="5549" y="1846"/>
                    <a:pt x="5109" y="1643"/>
                    <a:pt x="4680" y="1441"/>
                  </a:cubicBezTo>
                  <a:cubicBezTo>
                    <a:pt x="3156" y="822"/>
                    <a:pt x="1596" y="393"/>
                    <a:pt x="1" y="0"/>
                  </a:cubicBezTo>
                  <a:close/>
                </a:path>
              </a:pathLst>
            </a:custGeom>
            <a:solidFill>
              <a:srgbClr val="BFE3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92"/>
            <p:cNvSpPr/>
            <p:nvPr/>
          </p:nvSpPr>
          <p:spPr>
            <a:xfrm>
              <a:off x="10474093" y="1430988"/>
              <a:ext cx="461365" cy="573636"/>
            </a:xfrm>
            <a:custGeom>
              <a:rect b="b" l="l" r="r" t="t"/>
              <a:pathLst>
                <a:path extrusionOk="0" h="17750" w="14276">
                  <a:moveTo>
                    <a:pt x="3485" y="1"/>
                  </a:moveTo>
                  <a:cubicBezTo>
                    <a:pt x="3429" y="1"/>
                    <a:pt x="3403" y="82"/>
                    <a:pt x="3393" y="132"/>
                  </a:cubicBezTo>
                  <a:cubicBezTo>
                    <a:pt x="2572" y="3346"/>
                    <a:pt x="1857" y="6573"/>
                    <a:pt x="1095" y="9776"/>
                  </a:cubicBezTo>
                  <a:cubicBezTo>
                    <a:pt x="834" y="10954"/>
                    <a:pt x="536" y="12109"/>
                    <a:pt x="262" y="13288"/>
                  </a:cubicBezTo>
                  <a:cubicBezTo>
                    <a:pt x="155" y="13764"/>
                    <a:pt x="24" y="14229"/>
                    <a:pt x="0" y="14705"/>
                  </a:cubicBezTo>
                  <a:cubicBezTo>
                    <a:pt x="953" y="15503"/>
                    <a:pt x="2107" y="16038"/>
                    <a:pt x="3274" y="16503"/>
                  </a:cubicBezTo>
                  <a:cubicBezTo>
                    <a:pt x="5183" y="17222"/>
                    <a:pt x="7228" y="17750"/>
                    <a:pt x="9282" y="17750"/>
                  </a:cubicBezTo>
                  <a:cubicBezTo>
                    <a:pt x="9573" y="17750"/>
                    <a:pt x="9865" y="17739"/>
                    <a:pt x="10156" y="17717"/>
                  </a:cubicBezTo>
                  <a:cubicBezTo>
                    <a:pt x="11251" y="17658"/>
                    <a:pt x="12323" y="17396"/>
                    <a:pt x="13335" y="16991"/>
                  </a:cubicBezTo>
                  <a:cubicBezTo>
                    <a:pt x="13680" y="16836"/>
                    <a:pt x="13954" y="16598"/>
                    <a:pt x="14276" y="16419"/>
                  </a:cubicBezTo>
                  <a:cubicBezTo>
                    <a:pt x="14121" y="15634"/>
                    <a:pt x="13930" y="14860"/>
                    <a:pt x="13764" y="14086"/>
                  </a:cubicBezTo>
                  <a:cubicBezTo>
                    <a:pt x="13442" y="12550"/>
                    <a:pt x="13061" y="11026"/>
                    <a:pt x="12680" y="9490"/>
                  </a:cubicBezTo>
                  <a:cubicBezTo>
                    <a:pt x="11978" y="6811"/>
                    <a:pt x="11251" y="4132"/>
                    <a:pt x="10585" y="1441"/>
                  </a:cubicBezTo>
                  <a:cubicBezTo>
                    <a:pt x="8215" y="1084"/>
                    <a:pt x="5846" y="655"/>
                    <a:pt x="3524" y="13"/>
                  </a:cubicBezTo>
                  <a:cubicBezTo>
                    <a:pt x="3510" y="4"/>
                    <a:pt x="3497" y="1"/>
                    <a:pt x="3485" y="1"/>
                  </a:cubicBezTo>
                  <a:close/>
                </a:path>
              </a:pathLst>
            </a:custGeom>
            <a:solidFill>
              <a:srgbClr val="F1FF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92"/>
            <p:cNvSpPr/>
            <p:nvPr/>
          </p:nvSpPr>
          <p:spPr>
            <a:xfrm>
              <a:off x="10626086" y="1130105"/>
              <a:ext cx="225867" cy="102737"/>
            </a:xfrm>
            <a:custGeom>
              <a:rect b="b" l="l" r="r" t="t"/>
              <a:pathLst>
                <a:path extrusionOk="0" h="3179" w="6989">
                  <a:moveTo>
                    <a:pt x="3358" y="1"/>
                  </a:moveTo>
                  <a:cubicBezTo>
                    <a:pt x="2928" y="1"/>
                    <a:pt x="2498" y="79"/>
                    <a:pt x="2096" y="226"/>
                  </a:cubicBezTo>
                  <a:cubicBezTo>
                    <a:pt x="1322" y="512"/>
                    <a:pt x="583" y="976"/>
                    <a:pt x="0" y="1572"/>
                  </a:cubicBezTo>
                  <a:cubicBezTo>
                    <a:pt x="1226" y="1667"/>
                    <a:pt x="2488" y="1762"/>
                    <a:pt x="3703" y="2060"/>
                  </a:cubicBezTo>
                  <a:cubicBezTo>
                    <a:pt x="4834" y="2322"/>
                    <a:pt x="5965" y="2619"/>
                    <a:pt x="6989" y="3179"/>
                  </a:cubicBezTo>
                  <a:cubicBezTo>
                    <a:pt x="6632" y="2107"/>
                    <a:pt x="6037" y="1000"/>
                    <a:pt x="5013" y="441"/>
                  </a:cubicBezTo>
                  <a:cubicBezTo>
                    <a:pt x="4508" y="141"/>
                    <a:pt x="3933" y="1"/>
                    <a:pt x="3358" y="1"/>
                  </a:cubicBezTo>
                  <a:close/>
                </a:path>
              </a:pathLst>
            </a:custGeom>
            <a:solidFill>
              <a:srgbClr val="E49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2"/>
            <p:cNvSpPr/>
            <p:nvPr/>
          </p:nvSpPr>
          <p:spPr>
            <a:xfrm>
              <a:off x="10435990" y="1279770"/>
              <a:ext cx="75074" cy="73135"/>
            </a:xfrm>
            <a:custGeom>
              <a:rect b="b" l="l" r="r" t="t"/>
              <a:pathLst>
                <a:path extrusionOk="0" h="2263" w="2323">
                  <a:moveTo>
                    <a:pt x="2322" y="1"/>
                  </a:moveTo>
                  <a:lnTo>
                    <a:pt x="2322" y="1"/>
                  </a:lnTo>
                  <a:cubicBezTo>
                    <a:pt x="1643" y="131"/>
                    <a:pt x="1000" y="489"/>
                    <a:pt x="548" y="1024"/>
                  </a:cubicBezTo>
                  <a:cubicBezTo>
                    <a:pt x="262" y="1370"/>
                    <a:pt x="0" y="1798"/>
                    <a:pt x="60" y="2263"/>
                  </a:cubicBezTo>
                  <a:cubicBezTo>
                    <a:pt x="393" y="2013"/>
                    <a:pt x="798" y="1965"/>
                    <a:pt x="1191" y="1905"/>
                  </a:cubicBezTo>
                  <a:cubicBezTo>
                    <a:pt x="1417" y="1191"/>
                    <a:pt x="1929" y="632"/>
                    <a:pt x="2322" y="1"/>
                  </a:cubicBezTo>
                  <a:close/>
                </a:path>
              </a:pathLst>
            </a:custGeom>
            <a:solidFill>
              <a:srgbClr val="E49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2"/>
            <p:cNvSpPr/>
            <p:nvPr/>
          </p:nvSpPr>
          <p:spPr>
            <a:xfrm>
              <a:off x="10481009" y="1276603"/>
              <a:ext cx="114307" cy="65928"/>
            </a:xfrm>
            <a:custGeom>
              <a:rect b="b" l="l" r="r" t="t"/>
              <a:pathLst>
                <a:path extrusionOk="0" h="2040" w="3537">
                  <a:moveTo>
                    <a:pt x="2043" y="1"/>
                  </a:moveTo>
                  <a:cubicBezTo>
                    <a:pt x="1827" y="1"/>
                    <a:pt x="1610" y="9"/>
                    <a:pt x="1393" y="27"/>
                  </a:cubicBezTo>
                  <a:cubicBezTo>
                    <a:pt x="1155" y="39"/>
                    <a:pt x="1048" y="277"/>
                    <a:pt x="917" y="456"/>
                  </a:cubicBezTo>
                  <a:cubicBezTo>
                    <a:pt x="608" y="968"/>
                    <a:pt x="191" y="1408"/>
                    <a:pt x="0" y="1980"/>
                  </a:cubicBezTo>
                  <a:cubicBezTo>
                    <a:pt x="288" y="1954"/>
                    <a:pt x="575" y="1945"/>
                    <a:pt x="861" y="1945"/>
                  </a:cubicBezTo>
                  <a:cubicBezTo>
                    <a:pt x="1522" y="1945"/>
                    <a:pt x="2181" y="1998"/>
                    <a:pt x="2846" y="2039"/>
                  </a:cubicBezTo>
                  <a:cubicBezTo>
                    <a:pt x="2846" y="1658"/>
                    <a:pt x="3036" y="1337"/>
                    <a:pt x="3167" y="991"/>
                  </a:cubicBezTo>
                  <a:cubicBezTo>
                    <a:pt x="3263" y="694"/>
                    <a:pt x="3429" y="408"/>
                    <a:pt x="3537" y="110"/>
                  </a:cubicBezTo>
                  <a:cubicBezTo>
                    <a:pt x="3039" y="44"/>
                    <a:pt x="2541" y="1"/>
                    <a:pt x="2043" y="1"/>
                  </a:cubicBezTo>
                  <a:close/>
                </a:path>
              </a:pathLst>
            </a:custGeom>
            <a:solidFill>
              <a:srgbClr val="E49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2"/>
            <p:cNvSpPr/>
            <p:nvPr/>
          </p:nvSpPr>
          <p:spPr>
            <a:xfrm>
              <a:off x="10578352" y="1281322"/>
              <a:ext cx="232815" cy="101994"/>
            </a:xfrm>
            <a:custGeom>
              <a:rect b="b" l="l" r="r" t="t"/>
              <a:pathLst>
                <a:path extrusionOk="0" h="3156" w="7204">
                  <a:moveTo>
                    <a:pt x="751" y="0"/>
                  </a:moveTo>
                  <a:cubicBezTo>
                    <a:pt x="584" y="298"/>
                    <a:pt x="429" y="607"/>
                    <a:pt x="310" y="917"/>
                  </a:cubicBezTo>
                  <a:cubicBezTo>
                    <a:pt x="191" y="1250"/>
                    <a:pt x="24" y="1572"/>
                    <a:pt x="1" y="1917"/>
                  </a:cubicBezTo>
                  <a:cubicBezTo>
                    <a:pt x="2394" y="2167"/>
                    <a:pt x="4775" y="2572"/>
                    <a:pt x="7109" y="3155"/>
                  </a:cubicBezTo>
                  <a:cubicBezTo>
                    <a:pt x="7061" y="2572"/>
                    <a:pt x="7204" y="2012"/>
                    <a:pt x="7192" y="1429"/>
                  </a:cubicBezTo>
                  <a:cubicBezTo>
                    <a:pt x="6025" y="1036"/>
                    <a:pt x="4847" y="738"/>
                    <a:pt x="3656" y="500"/>
                  </a:cubicBezTo>
                  <a:cubicBezTo>
                    <a:pt x="3513" y="1095"/>
                    <a:pt x="3382" y="1691"/>
                    <a:pt x="3215" y="2286"/>
                  </a:cubicBezTo>
                  <a:cubicBezTo>
                    <a:pt x="3192" y="2274"/>
                    <a:pt x="3144" y="2262"/>
                    <a:pt x="3108" y="2262"/>
                  </a:cubicBezTo>
                  <a:lnTo>
                    <a:pt x="3061" y="2238"/>
                  </a:lnTo>
                  <a:cubicBezTo>
                    <a:pt x="3156" y="1631"/>
                    <a:pt x="3334" y="1048"/>
                    <a:pt x="3489" y="453"/>
                  </a:cubicBezTo>
                  <a:cubicBezTo>
                    <a:pt x="2572" y="286"/>
                    <a:pt x="1668" y="119"/>
                    <a:pt x="751" y="0"/>
                  </a:cubicBezTo>
                  <a:close/>
                </a:path>
              </a:pathLst>
            </a:custGeom>
            <a:solidFill>
              <a:srgbClr val="E49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2"/>
            <p:cNvSpPr/>
            <p:nvPr/>
          </p:nvSpPr>
          <p:spPr>
            <a:xfrm>
              <a:off x="10812692" y="1329411"/>
              <a:ext cx="92396" cy="79663"/>
            </a:xfrm>
            <a:custGeom>
              <a:rect b="b" l="l" r="r" t="t"/>
              <a:pathLst>
                <a:path extrusionOk="0" h="2465" w="2859">
                  <a:moveTo>
                    <a:pt x="108" y="0"/>
                  </a:moveTo>
                  <a:cubicBezTo>
                    <a:pt x="108" y="560"/>
                    <a:pt x="1" y="1131"/>
                    <a:pt x="1" y="1679"/>
                  </a:cubicBezTo>
                  <a:cubicBezTo>
                    <a:pt x="358" y="1798"/>
                    <a:pt x="739" y="1870"/>
                    <a:pt x="1096" y="1977"/>
                  </a:cubicBezTo>
                  <a:cubicBezTo>
                    <a:pt x="1679" y="2132"/>
                    <a:pt x="2227" y="2322"/>
                    <a:pt x="2799" y="2465"/>
                  </a:cubicBezTo>
                  <a:cubicBezTo>
                    <a:pt x="2858" y="1989"/>
                    <a:pt x="2846" y="1489"/>
                    <a:pt x="2751" y="1012"/>
                  </a:cubicBezTo>
                  <a:cubicBezTo>
                    <a:pt x="1894" y="643"/>
                    <a:pt x="1013" y="286"/>
                    <a:pt x="108" y="0"/>
                  </a:cubicBezTo>
                  <a:close/>
                </a:path>
              </a:pathLst>
            </a:custGeom>
            <a:solidFill>
              <a:srgbClr val="E49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2"/>
            <p:cNvSpPr/>
            <p:nvPr/>
          </p:nvSpPr>
          <p:spPr>
            <a:xfrm>
              <a:off x="10907740" y="1365575"/>
              <a:ext cx="91620" cy="90844"/>
            </a:xfrm>
            <a:custGeom>
              <a:rect b="b" l="l" r="r" t="t"/>
              <a:pathLst>
                <a:path extrusionOk="0" h="2811" w="2835">
                  <a:moveTo>
                    <a:pt x="0" y="1"/>
                  </a:moveTo>
                  <a:lnTo>
                    <a:pt x="0" y="1"/>
                  </a:lnTo>
                  <a:cubicBezTo>
                    <a:pt x="84" y="465"/>
                    <a:pt x="96" y="941"/>
                    <a:pt x="24" y="1417"/>
                  </a:cubicBezTo>
                  <a:cubicBezTo>
                    <a:pt x="500" y="1620"/>
                    <a:pt x="1001" y="1787"/>
                    <a:pt x="1453" y="2001"/>
                  </a:cubicBezTo>
                  <a:cubicBezTo>
                    <a:pt x="1929" y="2215"/>
                    <a:pt x="2394" y="2453"/>
                    <a:pt x="2786" y="2810"/>
                  </a:cubicBezTo>
                  <a:cubicBezTo>
                    <a:pt x="2822" y="2477"/>
                    <a:pt x="2834" y="2120"/>
                    <a:pt x="2644" y="1846"/>
                  </a:cubicBezTo>
                  <a:cubicBezTo>
                    <a:pt x="2417" y="1489"/>
                    <a:pt x="2072" y="1227"/>
                    <a:pt x="1751" y="977"/>
                  </a:cubicBezTo>
                  <a:cubicBezTo>
                    <a:pt x="1227" y="572"/>
                    <a:pt x="620" y="263"/>
                    <a:pt x="0" y="1"/>
                  </a:cubicBezTo>
                  <a:close/>
                </a:path>
              </a:pathLst>
            </a:custGeom>
            <a:solidFill>
              <a:srgbClr val="E49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2"/>
            <p:cNvSpPr/>
            <p:nvPr/>
          </p:nvSpPr>
          <p:spPr>
            <a:xfrm>
              <a:off x="10429817" y="1122251"/>
              <a:ext cx="577611" cy="890864"/>
            </a:xfrm>
            <a:custGeom>
              <a:rect b="b" l="l" r="r" t="t"/>
              <a:pathLst>
                <a:path extrusionOk="0" h="27566" w="17873">
                  <a:moveTo>
                    <a:pt x="9423" y="288"/>
                  </a:moveTo>
                  <a:cubicBezTo>
                    <a:pt x="10558" y="288"/>
                    <a:pt x="11564" y="863"/>
                    <a:pt x="12217" y="1779"/>
                  </a:cubicBezTo>
                  <a:cubicBezTo>
                    <a:pt x="12550" y="2243"/>
                    <a:pt x="12788" y="2755"/>
                    <a:pt x="12979" y="3279"/>
                  </a:cubicBezTo>
                  <a:cubicBezTo>
                    <a:pt x="11979" y="2779"/>
                    <a:pt x="10895" y="2493"/>
                    <a:pt x="9788" y="2243"/>
                  </a:cubicBezTo>
                  <a:cubicBezTo>
                    <a:pt x="8597" y="1969"/>
                    <a:pt x="7395" y="1874"/>
                    <a:pt x="6192" y="1767"/>
                  </a:cubicBezTo>
                  <a:cubicBezTo>
                    <a:pt x="7014" y="969"/>
                    <a:pt x="8145" y="350"/>
                    <a:pt x="9288" y="291"/>
                  </a:cubicBezTo>
                  <a:cubicBezTo>
                    <a:pt x="9333" y="289"/>
                    <a:pt x="9378" y="288"/>
                    <a:pt x="9423" y="288"/>
                  </a:cubicBezTo>
                  <a:close/>
                  <a:moveTo>
                    <a:pt x="6015" y="2052"/>
                  </a:moveTo>
                  <a:cubicBezTo>
                    <a:pt x="6077" y="2052"/>
                    <a:pt x="6147" y="2065"/>
                    <a:pt x="6204" y="2065"/>
                  </a:cubicBezTo>
                  <a:cubicBezTo>
                    <a:pt x="6287" y="2065"/>
                    <a:pt x="6395" y="2077"/>
                    <a:pt x="6490" y="2077"/>
                  </a:cubicBezTo>
                  <a:cubicBezTo>
                    <a:pt x="6692" y="2088"/>
                    <a:pt x="6906" y="2112"/>
                    <a:pt x="7097" y="2124"/>
                  </a:cubicBezTo>
                  <a:cubicBezTo>
                    <a:pt x="7895" y="2196"/>
                    <a:pt x="8704" y="2303"/>
                    <a:pt x="9478" y="2446"/>
                  </a:cubicBezTo>
                  <a:cubicBezTo>
                    <a:pt x="10181" y="2600"/>
                    <a:pt x="10895" y="2779"/>
                    <a:pt x="11574" y="3005"/>
                  </a:cubicBezTo>
                  <a:cubicBezTo>
                    <a:pt x="11931" y="3124"/>
                    <a:pt x="12276" y="3255"/>
                    <a:pt x="12621" y="3422"/>
                  </a:cubicBezTo>
                  <a:cubicBezTo>
                    <a:pt x="12764" y="3493"/>
                    <a:pt x="12979" y="3553"/>
                    <a:pt x="13098" y="3672"/>
                  </a:cubicBezTo>
                  <a:cubicBezTo>
                    <a:pt x="13217" y="3779"/>
                    <a:pt x="13241" y="4089"/>
                    <a:pt x="13288" y="4255"/>
                  </a:cubicBezTo>
                  <a:cubicBezTo>
                    <a:pt x="13491" y="5065"/>
                    <a:pt x="13610" y="5922"/>
                    <a:pt x="13657" y="6756"/>
                  </a:cubicBezTo>
                  <a:cubicBezTo>
                    <a:pt x="11324" y="5839"/>
                    <a:pt x="8883" y="5220"/>
                    <a:pt x="6406" y="4827"/>
                  </a:cubicBezTo>
                  <a:cubicBezTo>
                    <a:pt x="5740" y="4732"/>
                    <a:pt x="5073" y="4636"/>
                    <a:pt x="4382" y="4565"/>
                  </a:cubicBezTo>
                  <a:cubicBezTo>
                    <a:pt x="4644" y="3982"/>
                    <a:pt x="4942" y="3422"/>
                    <a:pt x="5263" y="2886"/>
                  </a:cubicBezTo>
                  <a:cubicBezTo>
                    <a:pt x="5359" y="2743"/>
                    <a:pt x="5442" y="2612"/>
                    <a:pt x="5549" y="2481"/>
                  </a:cubicBezTo>
                  <a:cubicBezTo>
                    <a:pt x="5644" y="2362"/>
                    <a:pt x="5775" y="2148"/>
                    <a:pt x="5906" y="2077"/>
                  </a:cubicBezTo>
                  <a:cubicBezTo>
                    <a:pt x="5935" y="2057"/>
                    <a:pt x="5973" y="2052"/>
                    <a:pt x="6015" y="2052"/>
                  </a:cubicBezTo>
                  <a:close/>
                  <a:moveTo>
                    <a:pt x="3336" y="4823"/>
                  </a:moveTo>
                  <a:cubicBezTo>
                    <a:pt x="3440" y="4823"/>
                    <a:pt x="3542" y="4827"/>
                    <a:pt x="3632" y="4827"/>
                  </a:cubicBezTo>
                  <a:cubicBezTo>
                    <a:pt x="4109" y="4827"/>
                    <a:pt x="4561" y="4875"/>
                    <a:pt x="5037" y="4946"/>
                  </a:cubicBezTo>
                  <a:cubicBezTo>
                    <a:pt x="4918" y="5267"/>
                    <a:pt x="4775" y="5565"/>
                    <a:pt x="4644" y="5875"/>
                  </a:cubicBezTo>
                  <a:cubicBezTo>
                    <a:pt x="4525" y="6172"/>
                    <a:pt x="4394" y="6458"/>
                    <a:pt x="4370" y="6768"/>
                  </a:cubicBezTo>
                  <a:cubicBezTo>
                    <a:pt x="3731" y="6725"/>
                    <a:pt x="3097" y="6683"/>
                    <a:pt x="2460" y="6683"/>
                  </a:cubicBezTo>
                  <a:cubicBezTo>
                    <a:pt x="2197" y="6683"/>
                    <a:pt x="1933" y="6691"/>
                    <a:pt x="1668" y="6708"/>
                  </a:cubicBezTo>
                  <a:cubicBezTo>
                    <a:pt x="1870" y="6172"/>
                    <a:pt x="2239" y="5744"/>
                    <a:pt x="2537" y="5267"/>
                  </a:cubicBezTo>
                  <a:cubicBezTo>
                    <a:pt x="2644" y="5125"/>
                    <a:pt x="2739" y="4934"/>
                    <a:pt x="2894" y="4875"/>
                  </a:cubicBezTo>
                  <a:cubicBezTo>
                    <a:pt x="3023" y="4832"/>
                    <a:pt x="3181" y="4823"/>
                    <a:pt x="3336" y="4823"/>
                  </a:cubicBezTo>
                  <a:close/>
                  <a:moveTo>
                    <a:pt x="2406" y="4970"/>
                  </a:moveTo>
                  <a:lnTo>
                    <a:pt x="2406" y="4970"/>
                  </a:lnTo>
                  <a:cubicBezTo>
                    <a:pt x="2037" y="5541"/>
                    <a:pt x="1572" y="6065"/>
                    <a:pt x="1346" y="6720"/>
                  </a:cubicBezTo>
                  <a:cubicBezTo>
                    <a:pt x="1001" y="6779"/>
                    <a:pt x="620" y="6827"/>
                    <a:pt x="310" y="7030"/>
                  </a:cubicBezTo>
                  <a:cubicBezTo>
                    <a:pt x="299" y="6613"/>
                    <a:pt x="537" y="6256"/>
                    <a:pt x="787" y="5946"/>
                  </a:cubicBezTo>
                  <a:cubicBezTo>
                    <a:pt x="1203" y="5458"/>
                    <a:pt x="1775" y="5113"/>
                    <a:pt x="2406" y="4970"/>
                  </a:cubicBezTo>
                  <a:close/>
                  <a:moveTo>
                    <a:pt x="5371" y="4994"/>
                  </a:moveTo>
                  <a:cubicBezTo>
                    <a:pt x="6252" y="5113"/>
                    <a:pt x="7145" y="5267"/>
                    <a:pt x="8002" y="5446"/>
                  </a:cubicBezTo>
                  <a:cubicBezTo>
                    <a:pt x="7859" y="6006"/>
                    <a:pt x="7692" y="6589"/>
                    <a:pt x="7609" y="7172"/>
                  </a:cubicBezTo>
                  <a:lnTo>
                    <a:pt x="7609" y="7208"/>
                  </a:lnTo>
                  <a:cubicBezTo>
                    <a:pt x="6621" y="7053"/>
                    <a:pt x="5621" y="6910"/>
                    <a:pt x="4620" y="6815"/>
                  </a:cubicBezTo>
                  <a:cubicBezTo>
                    <a:pt x="4704" y="6470"/>
                    <a:pt x="4847" y="6172"/>
                    <a:pt x="4966" y="5863"/>
                  </a:cubicBezTo>
                  <a:cubicBezTo>
                    <a:pt x="5085" y="5565"/>
                    <a:pt x="5216" y="5267"/>
                    <a:pt x="5371" y="4994"/>
                  </a:cubicBezTo>
                  <a:close/>
                  <a:moveTo>
                    <a:pt x="8288" y="5506"/>
                  </a:moveTo>
                  <a:cubicBezTo>
                    <a:pt x="9454" y="5720"/>
                    <a:pt x="10597" y="6017"/>
                    <a:pt x="11717" y="6398"/>
                  </a:cubicBezTo>
                  <a:cubicBezTo>
                    <a:pt x="11717" y="6934"/>
                    <a:pt x="11609" y="7470"/>
                    <a:pt x="11633" y="8018"/>
                  </a:cubicBezTo>
                  <a:cubicBezTo>
                    <a:pt x="10383" y="7720"/>
                    <a:pt x="9121" y="7446"/>
                    <a:pt x="7859" y="7244"/>
                  </a:cubicBezTo>
                  <a:lnTo>
                    <a:pt x="7859" y="7232"/>
                  </a:lnTo>
                  <a:cubicBezTo>
                    <a:pt x="8002" y="6660"/>
                    <a:pt x="8145" y="6077"/>
                    <a:pt x="8288" y="5506"/>
                  </a:cubicBezTo>
                  <a:close/>
                  <a:moveTo>
                    <a:pt x="11990" y="6482"/>
                  </a:moveTo>
                  <a:cubicBezTo>
                    <a:pt x="12633" y="6672"/>
                    <a:pt x="13264" y="6934"/>
                    <a:pt x="13884" y="7184"/>
                  </a:cubicBezTo>
                  <a:cubicBezTo>
                    <a:pt x="14050" y="7256"/>
                    <a:pt x="14229" y="7327"/>
                    <a:pt x="14396" y="7387"/>
                  </a:cubicBezTo>
                  <a:cubicBezTo>
                    <a:pt x="14491" y="7434"/>
                    <a:pt x="14538" y="7446"/>
                    <a:pt x="14550" y="7553"/>
                  </a:cubicBezTo>
                  <a:cubicBezTo>
                    <a:pt x="14574" y="7649"/>
                    <a:pt x="14586" y="7732"/>
                    <a:pt x="14586" y="7827"/>
                  </a:cubicBezTo>
                  <a:cubicBezTo>
                    <a:pt x="14634" y="8161"/>
                    <a:pt x="14634" y="8494"/>
                    <a:pt x="14586" y="8815"/>
                  </a:cubicBezTo>
                  <a:cubicBezTo>
                    <a:pt x="14134" y="8696"/>
                    <a:pt x="13693" y="8554"/>
                    <a:pt x="13241" y="8423"/>
                  </a:cubicBezTo>
                  <a:cubicBezTo>
                    <a:pt x="12800" y="8303"/>
                    <a:pt x="12348" y="8196"/>
                    <a:pt x="11907" y="8065"/>
                  </a:cubicBezTo>
                  <a:cubicBezTo>
                    <a:pt x="11907" y="7530"/>
                    <a:pt x="11979" y="7006"/>
                    <a:pt x="11990" y="6482"/>
                  </a:cubicBezTo>
                  <a:close/>
                  <a:moveTo>
                    <a:pt x="2668" y="6958"/>
                  </a:moveTo>
                  <a:cubicBezTo>
                    <a:pt x="3537" y="6970"/>
                    <a:pt x="4406" y="7065"/>
                    <a:pt x="5287" y="7149"/>
                  </a:cubicBezTo>
                  <a:cubicBezTo>
                    <a:pt x="4990" y="7803"/>
                    <a:pt x="4835" y="8518"/>
                    <a:pt x="4632" y="9208"/>
                  </a:cubicBezTo>
                  <a:cubicBezTo>
                    <a:pt x="3918" y="9018"/>
                    <a:pt x="3204" y="8804"/>
                    <a:pt x="2501" y="8554"/>
                  </a:cubicBezTo>
                  <a:cubicBezTo>
                    <a:pt x="1846" y="8327"/>
                    <a:pt x="1096" y="8065"/>
                    <a:pt x="560" y="7565"/>
                  </a:cubicBezTo>
                  <a:cubicBezTo>
                    <a:pt x="477" y="7482"/>
                    <a:pt x="382" y="7327"/>
                    <a:pt x="525" y="7232"/>
                  </a:cubicBezTo>
                  <a:cubicBezTo>
                    <a:pt x="596" y="7172"/>
                    <a:pt x="703" y="7137"/>
                    <a:pt x="787" y="7113"/>
                  </a:cubicBezTo>
                  <a:cubicBezTo>
                    <a:pt x="977" y="7053"/>
                    <a:pt x="1180" y="7030"/>
                    <a:pt x="1370" y="7006"/>
                  </a:cubicBezTo>
                  <a:cubicBezTo>
                    <a:pt x="1799" y="6958"/>
                    <a:pt x="2227" y="6958"/>
                    <a:pt x="2668" y="6958"/>
                  </a:cubicBezTo>
                  <a:close/>
                  <a:moveTo>
                    <a:pt x="14872" y="7613"/>
                  </a:moveTo>
                  <a:lnTo>
                    <a:pt x="14872" y="7613"/>
                  </a:lnTo>
                  <a:cubicBezTo>
                    <a:pt x="15479" y="7899"/>
                    <a:pt x="16074" y="8208"/>
                    <a:pt x="16610" y="8625"/>
                  </a:cubicBezTo>
                  <a:cubicBezTo>
                    <a:pt x="16872" y="8839"/>
                    <a:pt x="17158" y="9054"/>
                    <a:pt x="17348" y="9339"/>
                  </a:cubicBezTo>
                  <a:cubicBezTo>
                    <a:pt x="17551" y="9625"/>
                    <a:pt x="17563" y="9911"/>
                    <a:pt x="17551" y="10220"/>
                  </a:cubicBezTo>
                  <a:cubicBezTo>
                    <a:pt x="17205" y="9923"/>
                    <a:pt x="16789" y="9697"/>
                    <a:pt x="16372" y="9518"/>
                  </a:cubicBezTo>
                  <a:cubicBezTo>
                    <a:pt x="15884" y="9292"/>
                    <a:pt x="15372" y="9113"/>
                    <a:pt x="14872" y="8923"/>
                  </a:cubicBezTo>
                  <a:cubicBezTo>
                    <a:pt x="14931" y="8494"/>
                    <a:pt x="14907" y="8042"/>
                    <a:pt x="14872" y="7613"/>
                  </a:cubicBezTo>
                  <a:close/>
                  <a:moveTo>
                    <a:pt x="5632" y="7220"/>
                  </a:moveTo>
                  <a:cubicBezTo>
                    <a:pt x="5684" y="7220"/>
                    <a:pt x="5743" y="7236"/>
                    <a:pt x="5787" y="7244"/>
                  </a:cubicBezTo>
                  <a:cubicBezTo>
                    <a:pt x="5978" y="7268"/>
                    <a:pt x="6192" y="7280"/>
                    <a:pt x="6383" y="7315"/>
                  </a:cubicBezTo>
                  <a:cubicBezTo>
                    <a:pt x="6728" y="7363"/>
                    <a:pt x="7049" y="7399"/>
                    <a:pt x="7395" y="7458"/>
                  </a:cubicBezTo>
                  <a:cubicBezTo>
                    <a:pt x="8097" y="7565"/>
                    <a:pt x="8776" y="7696"/>
                    <a:pt x="9478" y="7839"/>
                  </a:cubicBezTo>
                  <a:cubicBezTo>
                    <a:pt x="9812" y="7911"/>
                    <a:pt x="10145" y="7970"/>
                    <a:pt x="10478" y="8042"/>
                  </a:cubicBezTo>
                  <a:cubicBezTo>
                    <a:pt x="10645" y="8077"/>
                    <a:pt x="10800" y="8125"/>
                    <a:pt x="10967" y="8149"/>
                  </a:cubicBezTo>
                  <a:cubicBezTo>
                    <a:pt x="11062" y="8161"/>
                    <a:pt x="11133" y="8184"/>
                    <a:pt x="11157" y="8268"/>
                  </a:cubicBezTo>
                  <a:cubicBezTo>
                    <a:pt x="11193" y="8351"/>
                    <a:pt x="11205" y="8458"/>
                    <a:pt x="11217" y="8554"/>
                  </a:cubicBezTo>
                  <a:cubicBezTo>
                    <a:pt x="11383" y="9280"/>
                    <a:pt x="11598" y="9994"/>
                    <a:pt x="11800" y="10720"/>
                  </a:cubicBezTo>
                  <a:cubicBezTo>
                    <a:pt x="10645" y="10589"/>
                    <a:pt x="9466" y="10387"/>
                    <a:pt x="8300" y="10137"/>
                  </a:cubicBezTo>
                  <a:cubicBezTo>
                    <a:pt x="7157" y="9911"/>
                    <a:pt x="6025" y="9649"/>
                    <a:pt x="4906" y="9327"/>
                  </a:cubicBezTo>
                  <a:cubicBezTo>
                    <a:pt x="5085" y="8720"/>
                    <a:pt x="5228" y="8101"/>
                    <a:pt x="5442" y="7506"/>
                  </a:cubicBezTo>
                  <a:cubicBezTo>
                    <a:pt x="5478" y="7446"/>
                    <a:pt x="5502" y="7268"/>
                    <a:pt x="5549" y="7244"/>
                  </a:cubicBezTo>
                  <a:cubicBezTo>
                    <a:pt x="5572" y="7226"/>
                    <a:pt x="5601" y="7220"/>
                    <a:pt x="5632" y="7220"/>
                  </a:cubicBezTo>
                  <a:close/>
                  <a:moveTo>
                    <a:pt x="11514" y="8280"/>
                  </a:moveTo>
                  <a:lnTo>
                    <a:pt x="11514" y="8280"/>
                  </a:lnTo>
                  <a:cubicBezTo>
                    <a:pt x="13002" y="8637"/>
                    <a:pt x="14491" y="9054"/>
                    <a:pt x="15908" y="9625"/>
                  </a:cubicBezTo>
                  <a:cubicBezTo>
                    <a:pt x="16253" y="9756"/>
                    <a:pt x="16598" y="9923"/>
                    <a:pt x="16908" y="10101"/>
                  </a:cubicBezTo>
                  <a:cubicBezTo>
                    <a:pt x="17051" y="10185"/>
                    <a:pt x="17205" y="10280"/>
                    <a:pt x="17324" y="10399"/>
                  </a:cubicBezTo>
                  <a:cubicBezTo>
                    <a:pt x="17348" y="10423"/>
                    <a:pt x="17396" y="10470"/>
                    <a:pt x="17408" y="10506"/>
                  </a:cubicBezTo>
                  <a:cubicBezTo>
                    <a:pt x="17444" y="10578"/>
                    <a:pt x="17444" y="10697"/>
                    <a:pt x="17396" y="10756"/>
                  </a:cubicBezTo>
                  <a:cubicBezTo>
                    <a:pt x="17336" y="10828"/>
                    <a:pt x="17170" y="10875"/>
                    <a:pt x="17086" y="10899"/>
                  </a:cubicBezTo>
                  <a:cubicBezTo>
                    <a:pt x="16753" y="11006"/>
                    <a:pt x="16384" y="11006"/>
                    <a:pt x="16039" y="11018"/>
                  </a:cubicBezTo>
                  <a:cubicBezTo>
                    <a:pt x="15909" y="11025"/>
                    <a:pt x="15780" y="11028"/>
                    <a:pt x="15651" y="11028"/>
                  </a:cubicBezTo>
                  <a:cubicBezTo>
                    <a:pt x="15363" y="11028"/>
                    <a:pt x="15076" y="11014"/>
                    <a:pt x="14788" y="11006"/>
                  </a:cubicBezTo>
                  <a:cubicBezTo>
                    <a:pt x="13895" y="10959"/>
                    <a:pt x="13026" y="10875"/>
                    <a:pt x="12133" y="10768"/>
                  </a:cubicBezTo>
                  <a:cubicBezTo>
                    <a:pt x="12014" y="10351"/>
                    <a:pt x="11907" y="9923"/>
                    <a:pt x="11788" y="9506"/>
                  </a:cubicBezTo>
                  <a:cubicBezTo>
                    <a:pt x="11681" y="9101"/>
                    <a:pt x="11562" y="8696"/>
                    <a:pt x="11514" y="8280"/>
                  </a:cubicBezTo>
                  <a:close/>
                  <a:moveTo>
                    <a:pt x="4908" y="9629"/>
                  </a:moveTo>
                  <a:cubicBezTo>
                    <a:pt x="5015" y="9629"/>
                    <a:pt x="5179" y="9704"/>
                    <a:pt x="5252" y="9720"/>
                  </a:cubicBezTo>
                  <a:cubicBezTo>
                    <a:pt x="5430" y="9768"/>
                    <a:pt x="5621" y="9827"/>
                    <a:pt x="5799" y="9875"/>
                  </a:cubicBezTo>
                  <a:cubicBezTo>
                    <a:pt x="6144" y="9958"/>
                    <a:pt x="6502" y="10054"/>
                    <a:pt x="6859" y="10125"/>
                  </a:cubicBezTo>
                  <a:cubicBezTo>
                    <a:pt x="7573" y="10292"/>
                    <a:pt x="8288" y="10435"/>
                    <a:pt x="9014" y="10578"/>
                  </a:cubicBezTo>
                  <a:cubicBezTo>
                    <a:pt x="9728" y="10709"/>
                    <a:pt x="10466" y="10828"/>
                    <a:pt x="11193" y="10947"/>
                  </a:cubicBezTo>
                  <a:cubicBezTo>
                    <a:pt x="11359" y="10970"/>
                    <a:pt x="11514" y="10994"/>
                    <a:pt x="11693" y="11018"/>
                  </a:cubicBezTo>
                  <a:cubicBezTo>
                    <a:pt x="11776" y="11030"/>
                    <a:pt x="11871" y="11018"/>
                    <a:pt x="11919" y="11090"/>
                  </a:cubicBezTo>
                  <a:cubicBezTo>
                    <a:pt x="11979" y="11173"/>
                    <a:pt x="11979" y="11328"/>
                    <a:pt x="11990" y="11423"/>
                  </a:cubicBezTo>
                  <a:cubicBezTo>
                    <a:pt x="12086" y="11792"/>
                    <a:pt x="12193" y="12161"/>
                    <a:pt x="12276" y="12518"/>
                  </a:cubicBezTo>
                  <a:cubicBezTo>
                    <a:pt x="13026" y="15412"/>
                    <a:pt x="13824" y="18269"/>
                    <a:pt x="14515" y="21174"/>
                  </a:cubicBezTo>
                  <a:cubicBezTo>
                    <a:pt x="14705" y="21972"/>
                    <a:pt x="14884" y="22781"/>
                    <a:pt x="15062" y="23579"/>
                  </a:cubicBezTo>
                  <a:cubicBezTo>
                    <a:pt x="15241" y="24389"/>
                    <a:pt x="15431" y="25175"/>
                    <a:pt x="15586" y="25996"/>
                  </a:cubicBezTo>
                  <a:cubicBezTo>
                    <a:pt x="15408" y="26091"/>
                    <a:pt x="15241" y="26210"/>
                    <a:pt x="15074" y="26318"/>
                  </a:cubicBezTo>
                  <a:cubicBezTo>
                    <a:pt x="14848" y="26472"/>
                    <a:pt x="14634" y="26568"/>
                    <a:pt x="14372" y="26663"/>
                  </a:cubicBezTo>
                  <a:cubicBezTo>
                    <a:pt x="13943" y="26830"/>
                    <a:pt x="13503" y="26949"/>
                    <a:pt x="13050" y="27044"/>
                  </a:cubicBezTo>
                  <a:cubicBezTo>
                    <a:pt x="12284" y="27216"/>
                    <a:pt x="11511" y="27296"/>
                    <a:pt x="10736" y="27296"/>
                  </a:cubicBezTo>
                  <a:cubicBezTo>
                    <a:pt x="10547" y="27296"/>
                    <a:pt x="10358" y="27291"/>
                    <a:pt x="10169" y="27282"/>
                  </a:cubicBezTo>
                  <a:cubicBezTo>
                    <a:pt x="8240" y="27199"/>
                    <a:pt x="6311" y="26711"/>
                    <a:pt x="4525" y="25996"/>
                  </a:cubicBezTo>
                  <a:cubicBezTo>
                    <a:pt x="3692" y="25651"/>
                    <a:pt x="2858" y="25282"/>
                    <a:pt x="2108" y="24770"/>
                  </a:cubicBezTo>
                  <a:cubicBezTo>
                    <a:pt x="1930" y="24651"/>
                    <a:pt x="1739" y="24520"/>
                    <a:pt x="1572" y="24389"/>
                  </a:cubicBezTo>
                  <a:cubicBezTo>
                    <a:pt x="1442" y="24282"/>
                    <a:pt x="1442" y="24210"/>
                    <a:pt x="1477" y="24044"/>
                  </a:cubicBezTo>
                  <a:cubicBezTo>
                    <a:pt x="1489" y="23913"/>
                    <a:pt x="1513" y="23770"/>
                    <a:pt x="1549" y="23639"/>
                  </a:cubicBezTo>
                  <a:cubicBezTo>
                    <a:pt x="1656" y="23162"/>
                    <a:pt x="1751" y="22686"/>
                    <a:pt x="1870" y="22222"/>
                  </a:cubicBezTo>
                  <a:cubicBezTo>
                    <a:pt x="2334" y="20257"/>
                    <a:pt x="2799" y="18317"/>
                    <a:pt x="3263" y="16352"/>
                  </a:cubicBezTo>
                  <a:cubicBezTo>
                    <a:pt x="3728" y="14114"/>
                    <a:pt x="4251" y="11899"/>
                    <a:pt x="4811" y="9697"/>
                  </a:cubicBezTo>
                  <a:cubicBezTo>
                    <a:pt x="4819" y="9646"/>
                    <a:pt x="4857" y="9629"/>
                    <a:pt x="4908" y="9629"/>
                  </a:cubicBezTo>
                  <a:close/>
                  <a:moveTo>
                    <a:pt x="9504" y="1"/>
                  </a:moveTo>
                  <a:cubicBezTo>
                    <a:pt x="8184" y="1"/>
                    <a:pt x="6889" y="715"/>
                    <a:pt x="5954" y="1612"/>
                  </a:cubicBezTo>
                  <a:cubicBezTo>
                    <a:pt x="5263" y="2267"/>
                    <a:pt x="4787" y="3100"/>
                    <a:pt x="4394" y="3946"/>
                  </a:cubicBezTo>
                  <a:cubicBezTo>
                    <a:pt x="4347" y="4041"/>
                    <a:pt x="4299" y="4148"/>
                    <a:pt x="4251" y="4232"/>
                  </a:cubicBezTo>
                  <a:cubicBezTo>
                    <a:pt x="4216" y="4327"/>
                    <a:pt x="4180" y="4505"/>
                    <a:pt x="4097" y="4541"/>
                  </a:cubicBezTo>
                  <a:cubicBezTo>
                    <a:pt x="4080" y="4551"/>
                    <a:pt x="4055" y="4554"/>
                    <a:pt x="4026" y="4554"/>
                  </a:cubicBezTo>
                  <a:cubicBezTo>
                    <a:pt x="3947" y="4554"/>
                    <a:pt x="3836" y="4529"/>
                    <a:pt x="3775" y="4529"/>
                  </a:cubicBezTo>
                  <a:lnTo>
                    <a:pt x="3347" y="4529"/>
                  </a:lnTo>
                  <a:cubicBezTo>
                    <a:pt x="2906" y="4541"/>
                    <a:pt x="2454" y="4624"/>
                    <a:pt x="2025" y="4755"/>
                  </a:cubicBezTo>
                  <a:cubicBezTo>
                    <a:pt x="1215" y="5041"/>
                    <a:pt x="477" y="5648"/>
                    <a:pt x="144" y="6458"/>
                  </a:cubicBezTo>
                  <a:cubicBezTo>
                    <a:pt x="1" y="6815"/>
                    <a:pt x="13" y="7232"/>
                    <a:pt x="227" y="7565"/>
                  </a:cubicBezTo>
                  <a:cubicBezTo>
                    <a:pt x="418" y="7946"/>
                    <a:pt x="906" y="8161"/>
                    <a:pt x="1275" y="8339"/>
                  </a:cubicBezTo>
                  <a:cubicBezTo>
                    <a:pt x="2323" y="8851"/>
                    <a:pt x="3430" y="9220"/>
                    <a:pt x="4549" y="9542"/>
                  </a:cubicBezTo>
                  <a:cubicBezTo>
                    <a:pt x="4025" y="11613"/>
                    <a:pt x="3537" y="13685"/>
                    <a:pt x="3061" y="15769"/>
                  </a:cubicBezTo>
                  <a:cubicBezTo>
                    <a:pt x="2585" y="17852"/>
                    <a:pt x="2084" y="19936"/>
                    <a:pt x="1596" y="22019"/>
                  </a:cubicBezTo>
                  <a:cubicBezTo>
                    <a:pt x="1477" y="22508"/>
                    <a:pt x="1370" y="23008"/>
                    <a:pt x="1263" y="23484"/>
                  </a:cubicBezTo>
                  <a:cubicBezTo>
                    <a:pt x="1215" y="23698"/>
                    <a:pt x="1156" y="23936"/>
                    <a:pt x="1144" y="24163"/>
                  </a:cubicBezTo>
                  <a:cubicBezTo>
                    <a:pt x="1144" y="24222"/>
                    <a:pt x="1120" y="24341"/>
                    <a:pt x="1144" y="24401"/>
                  </a:cubicBezTo>
                  <a:cubicBezTo>
                    <a:pt x="1191" y="24472"/>
                    <a:pt x="1311" y="24532"/>
                    <a:pt x="1370" y="24579"/>
                  </a:cubicBezTo>
                  <a:cubicBezTo>
                    <a:pt x="2132" y="25175"/>
                    <a:pt x="2977" y="25627"/>
                    <a:pt x="3858" y="26008"/>
                  </a:cubicBezTo>
                  <a:cubicBezTo>
                    <a:pt x="5680" y="26794"/>
                    <a:pt x="7668" y="27365"/>
                    <a:pt x="9657" y="27520"/>
                  </a:cubicBezTo>
                  <a:cubicBezTo>
                    <a:pt x="10011" y="27550"/>
                    <a:pt x="10366" y="27566"/>
                    <a:pt x="10721" y="27566"/>
                  </a:cubicBezTo>
                  <a:cubicBezTo>
                    <a:pt x="11501" y="27566"/>
                    <a:pt x="12281" y="27490"/>
                    <a:pt x="13050" y="27318"/>
                  </a:cubicBezTo>
                  <a:cubicBezTo>
                    <a:pt x="13586" y="27199"/>
                    <a:pt x="14110" y="27032"/>
                    <a:pt x="14634" y="26853"/>
                  </a:cubicBezTo>
                  <a:cubicBezTo>
                    <a:pt x="15074" y="26711"/>
                    <a:pt x="15419" y="26353"/>
                    <a:pt x="15860" y="26187"/>
                  </a:cubicBezTo>
                  <a:cubicBezTo>
                    <a:pt x="15896" y="26175"/>
                    <a:pt x="15908" y="26163"/>
                    <a:pt x="15908" y="26115"/>
                  </a:cubicBezTo>
                  <a:cubicBezTo>
                    <a:pt x="15741" y="25127"/>
                    <a:pt x="15503" y="24151"/>
                    <a:pt x="15288" y="23162"/>
                  </a:cubicBezTo>
                  <a:cubicBezTo>
                    <a:pt x="15062" y="22162"/>
                    <a:pt x="14836" y="21186"/>
                    <a:pt x="14586" y="20198"/>
                  </a:cubicBezTo>
                  <a:cubicBezTo>
                    <a:pt x="14110" y="18257"/>
                    <a:pt x="13574" y="16316"/>
                    <a:pt x="13062" y="14364"/>
                  </a:cubicBezTo>
                  <a:cubicBezTo>
                    <a:pt x="12788" y="13268"/>
                    <a:pt x="12502" y="12161"/>
                    <a:pt x="12217" y="11078"/>
                  </a:cubicBezTo>
                  <a:lnTo>
                    <a:pt x="12217" y="11078"/>
                  </a:lnTo>
                  <a:cubicBezTo>
                    <a:pt x="13157" y="11185"/>
                    <a:pt x="14098" y="11292"/>
                    <a:pt x="15050" y="11316"/>
                  </a:cubicBezTo>
                  <a:cubicBezTo>
                    <a:pt x="15166" y="11319"/>
                    <a:pt x="15280" y="11320"/>
                    <a:pt x="15394" y="11320"/>
                  </a:cubicBezTo>
                  <a:cubicBezTo>
                    <a:pt x="15764" y="11320"/>
                    <a:pt x="16130" y="11305"/>
                    <a:pt x="16503" y="11268"/>
                  </a:cubicBezTo>
                  <a:cubicBezTo>
                    <a:pt x="16812" y="11244"/>
                    <a:pt x="17170" y="11197"/>
                    <a:pt x="17444" y="11066"/>
                  </a:cubicBezTo>
                  <a:cubicBezTo>
                    <a:pt x="17551" y="11018"/>
                    <a:pt x="17682" y="10935"/>
                    <a:pt x="17729" y="10828"/>
                  </a:cubicBezTo>
                  <a:cubicBezTo>
                    <a:pt x="17813" y="10661"/>
                    <a:pt x="17825" y="10423"/>
                    <a:pt x="17848" y="10232"/>
                  </a:cubicBezTo>
                  <a:cubicBezTo>
                    <a:pt x="17872" y="9839"/>
                    <a:pt x="17801" y="9506"/>
                    <a:pt x="17586" y="9173"/>
                  </a:cubicBezTo>
                  <a:cubicBezTo>
                    <a:pt x="17384" y="8863"/>
                    <a:pt x="17098" y="8637"/>
                    <a:pt x="16801" y="8411"/>
                  </a:cubicBezTo>
                  <a:cubicBezTo>
                    <a:pt x="16455" y="8149"/>
                    <a:pt x="16086" y="7922"/>
                    <a:pt x="15717" y="7720"/>
                  </a:cubicBezTo>
                  <a:cubicBezTo>
                    <a:pt x="15324" y="7506"/>
                    <a:pt x="14943" y="7327"/>
                    <a:pt x="14538" y="7149"/>
                  </a:cubicBezTo>
                  <a:cubicBezTo>
                    <a:pt x="14455" y="7101"/>
                    <a:pt x="14360" y="7077"/>
                    <a:pt x="14276" y="7030"/>
                  </a:cubicBezTo>
                  <a:cubicBezTo>
                    <a:pt x="14193" y="7006"/>
                    <a:pt x="14050" y="6970"/>
                    <a:pt x="14003" y="6910"/>
                  </a:cubicBezTo>
                  <a:cubicBezTo>
                    <a:pt x="13943" y="6839"/>
                    <a:pt x="13979" y="6672"/>
                    <a:pt x="13955" y="6565"/>
                  </a:cubicBezTo>
                  <a:cubicBezTo>
                    <a:pt x="13943" y="6422"/>
                    <a:pt x="13943" y="6291"/>
                    <a:pt x="13931" y="6137"/>
                  </a:cubicBezTo>
                  <a:cubicBezTo>
                    <a:pt x="13836" y="5279"/>
                    <a:pt x="13693" y="4422"/>
                    <a:pt x="13419" y="3612"/>
                  </a:cubicBezTo>
                  <a:cubicBezTo>
                    <a:pt x="13169" y="2839"/>
                    <a:pt x="12824" y="2041"/>
                    <a:pt x="12324" y="1410"/>
                  </a:cubicBezTo>
                  <a:cubicBezTo>
                    <a:pt x="11871" y="838"/>
                    <a:pt x="11264" y="398"/>
                    <a:pt x="10586" y="172"/>
                  </a:cubicBezTo>
                  <a:cubicBezTo>
                    <a:pt x="10228" y="54"/>
                    <a:pt x="9865" y="1"/>
                    <a:pt x="95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3"/>
          <p:cNvSpPr txBox="1"/>
          <p:nvPr>
            <p:ph idx="4" type="title"/>
          </p:nvPr>
        </p:nvSpPr>
        <p:spPr>
          <a:xfrm>
            <a:off x="720000" y="3978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27DFD"/>
                </a:solidFill>
                <a:latin typeface="Poppins"/>
                <a:ea typeface="Poppins"/>
                <a:cs typeface="Poppins"/>
                <a:sym typeface="Poppins"/>
              </a:rPr>
              <a:t>APIs vs Packages</a:t>
            </a:r>
            <a:endParaRPr b="1">
              <a:solidFill>
                <a:srgbClr val="027DFD"/>
              </a:solidFill>
              <a:latin typeface="Poppins"/>
              <a:ea typeface="Poppins"/>
              <a:cs typeface="Poppins"/>
              <a:sym typeface="Poppins"/>
            </a:endParaRPr>
          </a:p>
        </p:txBody>
      </p:sp>
      <p:graphicFrame>
        <p:nvGraphicFramePr>
          <p:cNvPr id="562" name="Google Shape;562;p93"/>
          <p:cNvGraphicFramePr/>
          <p:nvPr/>
        </p:nvGraphicFramePr>
        <p:xfrm>
          <a:off x="952500" y="1364263"/>
          <a:ext cx="3000000" cy="3000000"/>
        </p:xfrm>
        <a:graphic>
          <a:graphicData uri="http://schemas.openxmlformats.org/drawingml/2006/table">
            <a:tbl>
              <a:tblPr>
                <a:noFill/>
                <a:tableStyleId>{3B1ADD39-0A41-4B37-ABA3-9936B5234A3D}</a:tableStyleId>
              </a:tblPr>
              <a:tblGrid>
                <a:gridCol w="3619500"/>
                <a:gridCol w="3619500"/>
              </a:tblGrid>
              <a:tr h="381000">
                <a:tc>
                  <a:txBody>
                    <a:bodyPr/>
                    <a:lstStyle/>
                    <a:p>
                      <a:pPr indent="0" lvl="0" marL="0" rtl="0" algn="ctr">
                        <a:spcBef>
                          <a:spcPts val="0"/>
                        </a:spcBef>
                        <a:spcAft>
                          <a:spcPts val="0"/>
                        </a:spcAft>
                        <a:buNone/>
                      </a:pPr>
                      <a:r>
                        <a:rPr b="1" lang="en"/>
                        <a:t>API</a:t>
                      </a:r>
                      <a:endParaRPr b="1"/>
                    </a:p>
                  </a:txBody>
                  <a:tcPr marT="91425" marB="91425" marR="91425" marL="91425">
                    <a:solidFill>
                      <a:srgbClr val="EFEFEF"/>
                    </a:solidFill>
                  </a:tcPr>
                </a:tc>
                <a:tc>
                  <a:txBody>
                    <a:bodyPr/>
                    <a:lstStyle/>
                    <a:p>
                      <a:pPr indent="0" lvl="0" marL="0" rtl="0" algn="ctr">
                        <a:spcBef>
                          <a:spcPts val="0"/>
                        </a:spcBef>
                        <a:spcAft>
                          <a:spcPts val="0"/>
                        </a:spcAft>
                        <a:buNone/>
                      </a:pPr>
                      <a:r>
                        <a:rPr b="1" lang="en"/>
                        <a:t>Packages</a:t>
                      </a:r>
                      <a:endParaRPr b="1"/>
                    </a:p>
                  </a:txBody>
                  <a:tcPr marT="91425" marB="91425" marR="91425" marL="91425">
                    <a:solidFill>
                      <a:srgbClr val="EFEFEF"/>
                    </a:solidFill>
                  </a:tcPr>
                </a:tc>
              </a:tr>
              <a:tr h="381000">
                <a:tc>
                  <a:txBody>
                    <a:bodyPr/>
                    <a:lstStyle/>
                    <a:p>
                      <a:pPr indent="0" lvl="0" marL="0" rtl="0" algn="l">
                        <a:spcBef>
                          <a:spcPts val="0"/>
                        </a:spcBef>
                        <a:spcAft>
                          <a:spcPts val="0"/>
                        </a:spcAft>
                        <a:buNone/>
                      </a:pPr>
                      <a:r>
                        <a:rPr lang="en"/>
                        <a:t>A set of rules for communication between applications</a:t>
                      </a:r>
                      <a:endParaRPr/>
                    </a:p>
                  </a:txBody>
                  <a:tcPr marT="91425" marB="91425" marR="91425" marL="91425"/>
                </a:tc>
                <a:tc>
                  <a:txBody>
                    <a:bodyPr/>
                    <a:lstStyle/>
                    <a:p>
                      <a:pPr indent="0" lvl="0" marL="0" rtl="0" algn="l">
                        <a:spcBef>
                          <a:spcPts val="0"/>
                        </a:spcBef>
                        <a:spcAft>
                          <a:spcPts val="0"/>
                        </a:spcAft>
                        <a:buNone/>
                      </a:pPr>
                      <a:r>
                        <a:rPr lang="en"/>
                        <a:t>A pre-built library that simplifies interaction with an API or service.</a:t>
                      </a:r>
                      <a:endParaRPr/>
                    </a:p>
                  </a:txBody>
                  <a:tcPr marT="91425" marB="91425" marR="91425" marL="91425"/>
                </a:tc>
              </a:tr>
              <a:tr h="381000">
                <a:tc>
                  <a:txBody>
                    <a:bodyPr/>
                    <a:lstStyle/>
                    <a:p>
                      <a:pPr indent="0" lvl="0" marL="0" rtl="0" algn="l">
                        <a:spcBef>
                          <a:spcPts val="0"/>
                        </a:spcBef>
                        <a:spcAft>
                          <a:spcPts val="0"/>
                        </a:spcAft>
                        <a:buNone/>
                      </a:pPr>
                      <a:r>
                        <a:rPr lang="en"/>
                        <a:t>You manually write code to make HTTP requests and handle responses</a:t>
                      </a:r>
                      <a:endParaRPr/>
                    </a:p>
                  </a:txBody>
                  <a:tcPr marT="91425" marB="91425" marR="91425" marL="91425"/>
                </a:tc>
                <a:tc>
                  <a:txBody>
                    <a:bodyPr/>
                    <a:lstStyle/>
                    <a:p>
                      <a:pPr indent="0" lvl="0" marL="0" rtl="0" algn="l">
                        <a:spcBef>
                          <a:spcPts val="0"/>
                        </a:spcBef>
                        <a:spcAft>
                          <a:spcPts val="0"/>
                        </a:spcAft>
                        <a:buNone/>
                      </a:pPr>
                      <a:r>
                        <a:rPr lang="en"/>
                        <a:t>You use pre-built functions provided by the package.</a:t>
                      </a:r>
                      <a:endParaRPr/>
                    </a:p>
                  </a:txBody>
                  <a:tcPr marT="91425" marB="91425" marR="91425" marL="91425"/>
                </a:tc>
              </a:tr>
              <a:tr h="381000">
                <a:tc>
                  <a:txBody>
                    <a:bodyPr/>
                    <a:lstStyle/>
                    <a:p>
                      <a:pPr indent="0" lvl="0" marL="0" rtl="0" algn="l">
                        <a:spcBef>
                          <a:spcPts val="0"/>
                        </a:spcBef>
                        <a:spcAft>
                          <a:spcPts val="0"/>
                        </a:spcAft>
                        <a:buNone/>
                      </a:pPr>
                      <a:r>
                        <a:rPr lang="en"/>
                        <a:t>Requires more code and error handling (e.g., HTTP status codes).</a:t>
                      </a:r>
                      <a:endParaRPr/>
                    </a:p>
                  </a:txBody>
                  <a:tcPr marT="91425" marB="91425" marR="91425" marL="91425"/>
                </a:tc>
                <a:tc>
                  <a:txBody>
                    <a:bodyPr/>
                    <a:lstStyle/>
                    <a:p>
                      <a:pPr indent="0" lvl="0" marL="0" rtl="0" algn="l">
                        <a:spcBef>
                          <a:spcPts val="0"/>
                        </a:spcBef>
                        <a:spcAft>
                          <a:spcPts val="0"/>
                        </a:spcAft>
                        <a:buNone/>
                      </a:pPr>
                      <a:r>
                        <a:rPr lang="en"/>
                        <a:t>Abstracts complexity, making it easier to use.</a:t>
                      </a:r>
                      <a:endParaRPr/>
                    </a:p>
                  </a:txBody>
                  <a:tcPr marT="91425" marB="91425" marR="91425" marL="91425"/>
                </a:tc>
              </a:tr>
              <a:tr h="381000">
                <a:tc>
                  <a:txBody>
                    <a:bodyPr/>
                    <a:lstStyle/>
                    <a:p>
                      <a:pPr indent="0" lvl="0" marL="0" rtl="0" algn="l">
                        <a:spcBef>
                          <a:spcPts val="0"/>
                        </a:spcBef>
                        <a:spcAft>
                          <a:spcPts val="0"/>
                        </a:spcAft>
                        <a:buNone/>
                      </a:pPr>
                      <a:r>
                        <a:rPr lang="en"/>
                        <a:t>e.g. Fetching data from Gemini API by making http requests</a:t>
                      </a:r>
                      <a:endParaRPr/>
                    </a:p>
                  </a:txBody>
                  <a:tcPr marT="91425" marB="91425" marR="91425" marL="91425"/>
                </a:tc>
                <a:tc>
                  <a:txBody>
                    <a:bodyPr/>
                    <a:lstStyle/>
                    <a:p>
                      <a:pPr indent="0" lvl="0" marL="0" rtl="0" algn="l">
                        <a:spcBef>
                          <a:spcPts val="0"/>
                        </a:spcBef>
                        <a:spcAft>
                          <a:spcPts val="0"/>
                        </a:spcAft>
                        <a:buNone/>
                      </a:pPr>
                      <a:r>
                        <a:rPr lang="en"/>
                        <a:t>e.g. Using google_generative_ai package to interact with Google’s AI</a:t>
                      </a:r>
                      <a:endParaRPr/>
                    </a:p>
                  </a:txBody>
                  <a:tcPr marT="91425" marB="91425" marR="91425" marL="91425"/>
                </a:tc>
              </a:tr>
            </a:tbl>
          </a:graphicData>
        </a:graphic>
      </p:graphicFrame>
      <p:grpSp>
        <p:nvGrpSpPr>
          <p:cNvPr id="563" name="Google Shape;563;p93"/>
          <p:cNvGrpSpPr/>
          <p:nvPr/>
        </p:nvGrpSpPr>
        <p:grpSpPr>
          <a:xfrm>
            <a:off x="7558585" y="3990993"/>
            <a:ext cx="865407" cy="602476"/>
            <a:chOff x="3055125" y="1722750"/>
            <a:chExt cx="428950" cy="298625"/>
          </a:xfrm>
        </p:grpSpPr>
        <p:sp>
          <p:nvSpPr>
            <p:cNvPr id="564" name="Google Shape;564;p93"/>
            <p:cNvSpPr/>
            <p:nvPr/>
          </p:nvSpPr>
          <p:spPr>
            <a:xfrm>
              <a:off x="3145025" y="1783075"/>
              <a:ext cx="123250" cy="128325"/>
            </a:xfrm>
            <a:custGeom>
              <a:rect b="b" l="l" r="r" t="t"/>
              <a:pathLst>
                <a:path extrusionOk="0" h="5133" w="4930">
                  <a:moveTo>
                    <a:pt x="1584" y="1"/>
                  </a:moveTo>
                  <a:lnTo>
                    <a:pt x="0" y="215"/>
                  </a:lnTo>
                  <a:lnTo>
                    <a:pt x="48" y="263"/>
                  </a:lnTo>
                  <a:lnTo>
                    <a:pt x="2358" y="2942"/>
                  </a:lnTo>
                  <a:lnTo>
                    <a:pt x="2608" y="3097"/>
                  </a:lnTo>
                  <a:cubicBezTo>
                    <a:pt x="2703" y="3144"/>
                    <a:pt x="2953" y="3620"/>
                    <a:pt x="2953" y="3620"/>
                  </a:cubicBezTo>
                  <a:cubicBezTo>
                    <a:pt x="2953" y="3620"/>
                    <a:pt x="3775" y="4180"/>
                    <a:pt x="3799" y="4240"/>
                  </a:cubicBezTo>
                  <a:cubicBezTo>
                    <a:pt x="3810" y="4311"/>
                    <a:pt x="4715" y="5133"/>
                    <a:pt x="4715" y="5133"/>
                  </a:cubicBezTo>
                  <a:lnTo>
                    <a:pt x="4930" y="4240"/>
                  </a:lnTo>
                  <a:lnTo>
                    <a:pt x="3572" y="2882"/>
                  </a:lnTo>
                  <a:lnTo>
                    <a:pt x="2513" y="1406"/>
                  </a:lnTo>
                  <a:lnTo>
                    <a:pt x="1584"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3"/>
            <p:cNvSpPr/>
            <p:nvPr/>
          </p:nvSpPr>
          <p:spPr>
            <a:xfrm>
              <a:off x="3309625" y="1742000"/>
              <a:ext cx="172675" cy="278350"/>
            </a:xfrm>
            <a:custGeom>
              <a:rect b="b" l="l" r="r" t="t"/>
              <a:pathLst>
                <a:path extrusionOk="0" h="11134" w="6907">
                  <a:moveTo>
                    <a:pt x="5525" y="1"/>
                  </a:moveTo>
                  <a:cubicBezTo>
                    <a:pt x="5517" y="1"/>
                    <a:pt x="5509" y="1"/>
                    <a:pt x="5501" y="1"/>
                  </a:cubicBezTo>
                  <a:cubicBezTo>
                    <a:pt x="4989" y="25"/>
                    <a:pt x="4525" y="584"/>
                    <a:pt x="4704" y="1061"/>
                  </a:cubicBezTo>
                  <a:lnTo>
                    <a:pt x="1" y="8311"/>
                  </a:lnTo>
                  <a:cubicBezTo>
                    <a:pt x="810" y="8669"/>
                    <a:pt x="1489" y="9264"/>
                    <a:pt x="1941" y="10014"/>
                  </a:cubicBezTo>
                  <a:cubicBezTo>
                    <a:pt x="2203" y="10478"/>
                    <a:pt x="2465" y="11038"/>
                    <a:pt x="2989" y="11121"/>
                  </a:cubicBezTo>
                  <a:cubicBezTo>
                    <a:pt x="3035" y="11130"/>
                    <a:pt x="3080" y="11134"/>
                    <a:pt x="3125" y="11134"/>
                  </a:cubicBezTo>
                  <a:cubicBezTo>
                    <a:pt x="3469" y="11134"/>
                    <a:pt x="3791" y="10904"/>
                    <a:pt x="4001" y="10609"/>
                  </a:cubicBezTo>
                  <a:cubicBezTo>
                    <a:pt x="4227" y="10288"/>
                    <a:pt x="4346" y="9895"/>
                    <a:pt x="4513" y="9526"/>
                  </a:cubicBezTo>
                  <a:cubicBezTo>
                    <a:pt x="4704" y="9085"/>
                    <a:pt x="4966" y="8692"/>
                    <a:pt x="5287" y="8335"/>
                  </a:cubicBezTo>
                  <a:cubicBezTo>
                    <a:pt x="5501" y="8097"/>
                    <a:pt x="5763" y="7859"/>
                    <a:pt x="5894" y="7561"/>
                  </a:cubicBezTo>
                  <a:cubicBezTo>
                    <a:pt x="6073" y="7168"/>
                    <a:pt x="6013" y="6716"/>
                    <a:pt x="6049" y="6287"/>
                  </a:cubicBezTo>
                  <a:cubicBezTo>
                    <a:pt x="6109" y="5918"/>
                    <a:pt x="6192" y="5549"/>
                    <a:pt x="6323" y="5192"/>
                  </a:cubicBezTo>
                  <a:cubicBezTo>
                    <a:pt x="6609" y="4275"/>
                    <a:pt x="6787" y="3323"/>
                    <a:pt x="6871" y="2370"/>
                  </a:cubicBezTo>
                  <a:cubicBezTo>
                    <a:pt x="6906" y="1846"/>
                    <a:pt x="6906" y="1311"/>
                    <a:pt x="6692" y="846"/>
                  </a:cubicBezTo>
                  <a:cubicBezTo>
                    <a:pt x="6493" y="377"/>
                    <a:pt x="6039" y="1"/>
                    <a:pt x="552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3"/>
            <p:cNvSpPr/>
            <p:nvPr/>
          </p:nvSpPr>
          <p:spPr>
            <a:xfrm>
              <a:off x="3057325" y="1723900"/>
              <a:ext cx="370800" cy="256575"/>
            </a:xfrm>
            <a:custGeom>
              <a:rect b="b" l="l" r="r" t="t"/>
              <a:pathLst>
                <a:path extrusionOk="0" h="10263" w="14832">
                  <a:moveTo>
                    <a:pt x="14629" y="1725"/>
                  </a:moveTo>
                  <a:lnTo>
                    <a:pt x="14629" y="1725"/>
                  </a:lnTo>
                  <a:cubicBezTo>
                    <a:pt x="14633" y="1734"/>
                    <a:pt x="14637" y="1743"/>
                    <a:pt x="14641" y="1752"/>
                  </a:cubicBezTo>
                  <a:lnTo>
                    <a:pt x="14641" y="1752"/>
                  </a:lnTo>
                  <a:cubicBezTo>
                    <a:pt x="14661" y="1751"/>
                    <a:pt x="14681" y="1750"/>
                    <a:pt x="14700" y="1749"/>
                  </a:cubicBezTo>
                  <a:lnTo>
                    <a:pt x="14629" y="1725"/>
                  </a:lnTo>
                  <a:close/>
                  <a:moveTo>
                    <a:pt x="6533" y="0"/>
                  </a:moveTo>
                  <a:cubicBezTo>
                    <a:pt x="5027" y="0"/>
                    <a:pt x="3634" y="1017"/>
                    <a:pt x="2104" y="1130"/>
                  </a:cubicBezTo>
                  <a:cubicBezTo>
                    <a:pt x="1782" y="1154"/>
                    <a:pt x="1461" y="1142"/>
                    <a:pt x="1151" y="1249"/>
                  </a:cubicBezTo>
                  <a:cubicBezTo>
                    <a:pt x="853" y="1356"/>
                    <a:pt x="580" y="1630"/>
                    <a:pt x="603" y="1951"/>
                  </a:cubicBezTo>
                  <a:cubicBezTo>
                    <a:pt x="627" y="2058"/>
                    <a:pt x="639" y="2166"/>
                    <a:pt x="639" y="2273"/>
                  </a:cubicBezTo>
                  <a:cubicBezTo>
                    <a:pt x="580" y="2594"/>
                    <a:pt x="56" y="2654"/>
                    <a:pt x="20" y="2975"/>
                  </a:cubicBezTo>
                  <a:cubicBezTo>
                    <a:pt x="0" y="3164"/>
                    <a:pt x="211" y="3302"/>
                    <a:pt x="406" y="3302"/>
                  </a:cubicBezTo>
                  <a:cubicBezTo>
                    <a:pt x="446" y="3302"/>
                    <a:pt x="484" y="3297"/>
                    <a:pt x="520" y="3285"/>
                  </a:cubicBezTo>
                  <a:cubicBezTo>
                    <a:pt x="746" y="3201"/>
                    <a:pt x="877" y="2987"/>
                    <a:pt x="972" y="2761"/>
                  </a:cubicBezTo>
                  <a:cubicBezTo>
                    <a:pt x="1068" y="2523"/>
                    <a:pt x="1139" y="2285"/>
                    <a:pt x="1187" y="2035"/>
                  </a:cubicBezTo>
                  <a:cubicBezTo>
                    <a:pt x="1187" y="1951"/>
                    <a:pt x="1222" y="1880"/>
                    <a:pt x="1270" y="1832"/>
                  </a:cubicBezTo>
                  <a:cubicBezTo>
                    <a:pt x="1317" y="1805"/>
                    <a:pt x="1371" y="1790"/>
                    <a:pt x="1425" y="1790"/>
                  </a:cubicBezTo>
                  <a:cubicBezTo>
                    <a:pt x="1466" y="1790"/>
                    <a:pt x="1507" y="1799"/>
                    <a:pt x="1544" y="1820"/>
                  </a:cubicBezTo>
                  <a:cubicBezTo>
                    <a:pt x="2187" y="1987"/>
                    <a:pt x="2889" y="2189"/>
                    <a:pt x="3294" y="2713"/>
                  </a:cubicBezTo>
                  <a:cubicBezTo>
                    <a:pt x="3425" y="2892"/>
                    <a:pt x="3532" y="3106"/>
                    <a:pt x="3735" y="3201"/>
                  </a:cubicBezTo>
                  <a:cubicBezTo>
                    <a:pt x="3855" y="3264"/>
                    <a:pt x="3991" y="3274"/>
                    <a:pt x="4130" y="3274"/>
                  </a:cubicBezTo>
                  <a:cubicBezTo>
                    <a:pt x="4197" y="3274"/>
                    <a:pt x="4264" y="3272"/>
                    <a:pt x="4331" y="3272"/>
                  </a:cubicBezTo>
                  <a:cubicBezTo>
                    <a:pt x="4471" y="3272"/>
                    <a:pt x="4610" y="3282"/>
                    <a:pt x="4735" y="3344"/>
                  </a:cubicBezTo>
                  <a:cubicBezTo>
                    <a:pt x="4913" y="3463"/>
                    <a:pt x="5056" y="3630"/>
                    <a:pt x="5128" y="3832"/>
                  </a:cubicBezTo>
                  <a:lnTo>
                    <a:pt x="5473" y="4487"/>
                  </a:lnTo>
                  <a:cubicBezTo>
                    <a:pt x="5604" y="4737"/>
                    <a:pt x="5735" y="5035"/>
                    <a:pt x="5604" y="5285"/>
                  </a:cubicBezTo>
                  <a:cubicBezTo>
                    <a:pt x="5533" y="5404"/>
                    <a:pt x="5449" y="5511"/>
                    <a:pt x="5354" y="5618"/>
                  </a:cubicBezTo>
                  <a:cubicBezTo>
                    <a:pt x="5259" y="5737"/>
                    <a:pt x="5259" y="5904"/>
                    <a:pt x="5354" y="6011"/>
                  </a:cubicBezTo>
                  <a:cubicBezTo>
                    <a:pt x="5392" y="6050"/>
                    <a:pt x="5438" y="6066"/>
                    <a:pt x="5486" y="6066"/>
                  </a:cubicBezTo>
                  <a:cubicBezTo>
                    <a:pt x="5602" y="6066"/>
                    <a:pt x="5734" y="5973"/>
                    <a:pt x="5818" y="5880"/>
                  </a:cubicBezTo>
                  <a:cubicBezTo>
                    <a:pt x="5925" y="5737"/>
                    <a:pt x="6021" y="5547"/>
                    <a:pt x="6199" y="5511"/>
                  </a:cubicBezTo>
                  <a:cubicBezTo>
                    <a:pt x="6217" y="5508"/>
                    <a:pt x="6233" y="5507"/>
                    <a:pt x="6250" y="5507"/>
                  </a:cubicBezTo>
                  <a:cubicBezTo>
                    <a:pt x="6517" y="5507"/>
                    <a:pt x="6678" y="5854"/>
                    <a:pt x="6914" y="5999"/>
                  </a:cubicBezTo>
                  <a:cubicBezTo>
                    <a:pt x="7104" y="6118"/>
                    <a:pt x="7366" y="6107"/>
                    <a:pt x="7557" y="6202"/>
                  </a:cubicBezTo>
                  <a:cubicBezTo>
                    <a:pt x="7830" y="6333"/>
                    <a:pt x="7973" y="6654"/>
                    <a:pt x="8021" y="6964"/>
                  </a:cubicBezTo>
                  <a:cubicBezTo>
                    <a:pt x="8069" y="7273"/>
                    <a:pt x="8057" y="7571"/>
                    <a:pt x="8116" y="7881"/>
                  </a:cubicBezTo>
                  <a:cubicBezTo>
                    <a:pt x="8128" y="8012"/>
                    <a:pt x="8211" y="8143"/>
                    <a:pt x="8330" y="8202"/>
                  </a:cubicBezTo>
                  <a:cubicBezTo>
                    <a:pt x="8363" y="8214"/>
                    <a:pt x="8396" y="8218"/>
                    <a:pt x="8430" y="8218"/>
                  </a:cubicBezTo>
                  <a:cubicBezTo>
                    <a:pt x="8536" y="8218"/>
                    <a:pt x="8647" y="8174"/>
                    <a:pt x="8749" y="8174"/>
                  </a:cubicBezTo>
                  <a:cubicBezTo>
                    <a:pt x="8781" y="8174"/>
                    <a:pt x="8812" y="8179"/>
                    <a:pt x="8842" y="8190"/>
                  </a:cubicBezTo>
                  <a:cubicBezTo>
                    <a:pt x="9223" y="8345"/>
                    <a:pt x="8783" y="9107"/>
                    <a:pt x="9152" y="9262"/>
                  </a:cubicBezTo>
                  <a:cubicBezTo>
                    <a:pt x="9194" y="9274"/>
                    <a:pt x="9238" y="9280"/>
                    <a:pt x="9283" y="9280"/>
                  </a:cubicBezTo>
                  <a:cubicBezTo>
                    <a:pt x="9328" y="9280"/>
                    <a:pt x="9372" y="9274"/>
                    <a:pt x="9414" y="9262"/>
                  </a:cubicBezTo>
                  <a:cubicBezTo>
                    <a:pt x="9761" y="9146"/>
                    <a:pt x="10101" y="8850"/>
                    <a:pt x="10439" y="8850"/>
                  </a:cubicBezTo>
                  <a:cubicBezTo>
                    <a:pt x="10518" y="8850"/>
                    <a:pt x="10597" y="8866"/>
                    <a:pt x="10676" y="8905"/>
                  </a:cubicBezTo>
                  <a:cubicBezTo>
                    <a:pt x="10843" y="8988"/>
                    <a:pt x="10950" y="9166"/>
                    <a:pt x="11117" y="9238"/>
                  </a:cubicBezTo>
                  <a:cubicBezTo>
                    <a:pt x="11248" y="9262"/>
                    <a:pt x="11367" y="9297"/>
                    <a:pt x="11498" y="9333"/>
                  </a:cubicBezTo>
                  <a:cubicBezTo>
                    <a:pt x="11664" y="9428"/>
                    <a:pt x="11724" y="9631"/>
                    <a:pt x="11819" y="9797"/>
                  </a:cubicBezTo>
                  <a:cubicBezTo>
                    <a:pt x="11950" y="10036"/>
                    <a:pt x="12188" y="10202"/>
                    <a:pt x="12450" y="10250"/>
                  </a:cubicBezTo>
                  <a:cubicBezTo>
                    <a:pt x="12480" y="10258"/>
                    <a:pt x="12509" y="10262"/>
                    <a:pt x="12539" y="10262"/>
                  </a:cubicBezTo>
                  <a:cubicBezTo>
                    <a:pt x="12592" y="10262"/>
                    <a:pt x="12646" y="10249"/>
                    <a:pt x="12700" y="10226"/>
                  </a:cubicBezTo>
                  <a:cubicBezTo>
                    <a:pt x="12926" y="10119"/>
                    <a:pt x="12855" y="9786"/>
                    <a:pt x="12831" y="9536"/>
                  </a:cubicBezTo>
                  <a:cubicBezTo>
                    <a:pt x="12783" y="9000"/>
                    <a:pt x="13093" y="8500"/>
                    <a:pt x="13355" y="8035"/>
                  </a:cubicBezTo>
                  <a:cubicBezTo>
                    <a:pt x="14212" y="6523"/>
                    <a:pt x="14700" y="4833"/>
                    <a:pt x="14807" y="3094"/>
                  </a:cubicBezTo>
                  <a:cubicBezTo>
                    <a:pt x="14831" y="2640"/>
                    <a:pt x="14831" y="2162"/>
                    <a:pt x="14641" y="1752"/>
                  </a:cubicBezTo>
                  <a:lnTo>
                    <a:pt x="14641" y="1752"/>
                  </a:lnTo>
                  <a:cubicBezTo>
                    <a:pt x="14623" y="1752"/>
                    <a:pt x="14604" y="1752"/>
                    <a:pt x="14586" y="1752"/>
                  </a:cubicBezTo>
                  <a:cubicBezTo>
                    <a:pt x="13670" y="1752"/>
                    <a:pt x="12877" y="1085"/>
                    <a:pt x="11974" y="868"/>
                  </a:cubicBezTo>
                  <a:cubicBezTo>
                    <a:pt x="11604" y="779"/>
                    <a:pt x="11223" y="768"/>
                    <a:pt x="10841" y="768"/>
                  </a:cubicBezTo>
                  <a:cubicBezTo>
                    <a:pt x="10707" y="768"/>
                    <a:pt x="10572" y="769"/>
                    <a:pt x="10438" y="769"/>
                  </a:cubicBezTo>
                  <a:cubicBezTo>
                    <a:pt x="10130" y="769"/>
                    <a:pt x="9823" y="762"/>
                    <a:pt x="9521" y="713"/>
                  </a:cubicBezTo>
                  <a:cubicBezTo>
                    <a:pt x="8592" y="582"/>
                    <a:pt x="7735" y="94"/>
                    <a:pt x="6795" y="11"/>
                  </a:cubicBezTo>
                  <a:cubicBezTo>
                    <a:pt x="6707" y="3"/>
                    <a:pt x="6620" y="0"/>
                    <a:pt x="6533" y="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3"/>
            <p:cNvSpPr/>
            <p:nvPr/>
          </p:nvSpPr>
          <p:spPr>
            <a:xfrm>
              <a:off x="3151575" y="1798575"/>
              <a:ext cx="44675" cy="52700"/>
            </a:xfrm>
            <a:custGeom>
              <a:rect b="b" l="l" r="r" t="t"/>
              <a:pathLst>
                <a:path extrusionOk="0" h="2108" w="1787">
                  <a:moveTo>
                    <a:pt x="0" y="0"/>
                  </a:moveTo>
                  <a:lnTo>
                    <a:pt x="1786" y="2108"/>
                  </a:lnTo>
                  <a:cubicBezTo>
                    <a:pt x="1262" y="1357"/>
                    <a:pt x="655" y="655"/>
                    <a:pt x="0" y="0"/>
                  </a:cubicBezTo>
                  <a:close/>
                </a:path>
              </a:pathLst>
            </a:custGeom>
            <a:solidFill>
              <a:srgbClr val="61FF4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3"/>
            <p:cNvSpPr/>
            <p:nvPr/>
          </p:nvSpPr>
          <p:spPr>
            <a:xfrm>
              <a:off x="3191750" y="1775175"/>
              <a:ext cx="32475" cy="32900"/>
            </a:xfrm>
            <a:custGeom>
              <a:rect b="b" l="l" r="r" t="t"/>
              <a:pathLst>
                <a:path extrusionOk="0" h="1316" w="1299">
                  <a:moveTo>
                    <a:pt x="402" y="1"/>
                  </a:moveTo>
                  <a:cubicBezTo>
                    <a:pt x="355" y="1"/>
                    <a:pt x="307" y="11"/>
                    <a:pt x="263" y="31"/>
                  </a:cubicBezTo>
                  <a:cubicBezTo>
                    <a:pt x="108" y="115"/>
                    <a:pt x="13" y="269"/>
                    <a:pt x="1" y="436"/>
                  </a:cubicBezTo>
                  <a:cubicBezTo>
                    <a:pt x="1" y="603"/>
                    <a:pt x="48" y="769"/>
                    <a:pt x="132" y="912"/>
                  </a:cubicBezTo>
                  <a:cubicBezTo>
                    <a:pt x="268" y="1132"/>
                    <a:pt x="497" y="1316"/>
                    <a:pt x="744" y="1316"/>
                  </a:cubicBezTo>
                  <a:cubicBezTo>
                    <a:pt x="778" y="1316"/>
                    <a:pt x="812" y="1312"/>
                    <a:pt x="846" y="1305"/>
                  </a:cubicBezTo>
                  <a:cubicBezTo>
                    <a:pt x="1132" y="1210"/>
                    <a:pt x="1299" y="924"/>
                    <a:pt x="1239" y="627"/>
                  </a:cubicBezTo>
                  <a:cubicBezTo>
                    <a:pt x="1168" y="281"/>
                    <a:pt x="870" y="31"/>
                    <a:pt x="525" y="19"/>
                  </a:cubicBezTo>
                  <a:lnTo>
                    <a:pt x="525" y="19"/>
                  </a:lnTo>
                  <a:lnTo>
                    <a:pt x="533" y="26"/>
                  </a:lnTo>
                  <a:lnTo>
                    <a:pt x="533" y="26"/>
                  </a:lnTo>
                  <a:cubicBezTo>
                    <a:pt x="491" y="10"/>
                    <a:pt x="447" y="1"/>
                    <a:pt x="402" y="1"/>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3"/>
            <p:cNvSpPr/>
            <p:nvPr/>
          </p:nvSpPr>
          <p:spPr>
            <a:xfrm>
              <a:off x="3340875" y="1788150"/>
              <a:ext cx="42600" cy="38125"/>
            </a:xfrm>
            <a:custGeom>
              <a:rect b="b" l="l" r="r" t="t"/>
              <a:pathLst>
                <a:path extrusionOk="0" h="1525" w="1704">
                  <a:moveTo>
                    <a:pt x="1060" y="0"/>
                  </a:moveTo>
                  <a:lnTo>
                    <a:pt x="1179" y="143"/>
                  </a:lnTo>
                  <a:cubicBezTo>
                    <a:pt x="1041" y="54"/>
                    <a:pt x="878" y="6"/>
                    <a:pt x="710" y="6"/>
                  </a:cubicBezTo>
                  <a:cubicBezTo>
                    <a:pt x="676" y="6"/>
                    <a:pt x="642" y="8"/>
                    <a:pt x="608" y="12"/>
                  </a:cubicBezTo>
                  <a:cubicBezTo>
                    <a:pt x="417" y="24"/>
                    <a:pt x="239" y="131"/>
                    <a:pt x="120" y="310"/>
                  </a:cubicBezTo>
                  <a:cubicBezTo>
                    <a:pt x="1" y="536"/>
                    <a:pt x="13" y="834"/>
                    <a:pt x="179" y="1048"/>
                  </a:cubicBezTo>
                  <a:cubicBezTo>
                    <a:pt x="334" y="1262"/>
                    <a:pt x="560" y="1417"/>
                    <a:pt x="810" y="1489"/>
                  </a:cubicBezTo>
                  <a:cubicBezTo>
                    <a:pt x="906" y="1512"/>
                    <a:pt x="989" y="1524"/>
                    <a:pt x="1084" y="1524"/>
                  </a:cubicBezTo>
                  <a:cubicBezTo>
                    <a:pt x="1275" y="1489"/>
                    <a:pt x="1430" y="1370"/>
                    <a:pt x="1501" y="1203"/>
                  </a:cubicBezTo>
                  <a:cubicBezTo>
                    <a:pt x="1703" y="750"/>
                    <a:pt x="1513" y="215"/>
                    <a:pt x="1060"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3"/>
            <p:cNvSpPr/>
            <p:nvPr/>
          </p:nvSpPr>
          <p:spPr>
            <a:xfrm>
              <a:off x="3358750" y="1814650"/>
              <a:ext cx="1200" cy="300"/>
            </a:xfrm>
            <a:custGeom>
              <a:rect b="b" l="l" r="r" t="t"/>
              <a:pathLst>
                <a:path extrusionOk="0" h="12" w="48">
                  <a:moveTo>
                    <a:pt x="0" y="12"/>
                  </a:moveTo>
                  <a:lnTo>
                    <a:pt x="48" y="0"/>
                  </a:lnTo>
                </a:path>
              </a:pathLst>
            </a:custGeom>
            <a:solidFill>
              <a:srgbClr val="61FF4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3"/>
            <p:cNvSpPr/>
            <p:nvPr/>
          </p:nvSpPr>
          <p:spPr>
            <a:xfrm>
              <a:off x="3372725" y="1808400"/>
              <a:ext cx="325" cy="1200"/>
            </a:xfrm>
            <a:custGeom>
              <a:rect b="b" l="l" r="r" t="t"/>
              <a:pathLst>
                <a:path extrusionOk="0" h="48" w="13">
                  <a:moveTo>
                    <a:pt x="13" y="48"/>
                  </a:moveTo>
                  <a:lnTo>
                    <a:pt x="1" y="0"/>
                  </a:lnTo>
                </a:path>
              </a:pathLst>
            </a:custGeom>
            <a:solidFill>
              <a:srgbClr val="61FF4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3"/>
            <p:cNvSpPr/>
            <p:nvPr/>
          </p:nvSpPr>
          <p:spPr>
            <a:xfrm>
              <a:off x="3359050" y="1805125"/>
              <a:ext cx="900" cy="300"/>
            </a:xfrm>
            <a:custGeom>
              <a:rect b="b" l="l" r="r" t="t"/>
              <a:pathLst>
                <a:path extrusionOk="0" h="12" w="36">
                  <a:moveTo>
                    <a:pt x="0" y="0"/>
                  </a:moveTo>
                  <a:lnTo>
                    <a:pt x="36" y="12"/>
                  </a:lnTo>
                </a:path>
              </a:pathLst>
            </a:custGeom>
            <a:solidFill>
              <a:srgbClr val="61FF4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3"/>
            <p:cNvSpPr/>
            <p:nvPr/>
          </p:nvSpPr>
          <p:spPr>
            <a:xfrm>
              <a:off x="3286400" y="1887400"/>
              <a:ext cx="19125" cy="15975"/>
            </a:xfrm>
            <a:custGeom>
              <a:rect b="b" l="l" r="r" t="t"/>
              <a:pathLst>
                <a:path extrusionOk="0" h="639" w="765">
                  <a:moveTo>
                    <a:pt x="289" y="0"/>
                  </a:moveTo>
                  <a:cubicBezTo>
                    <a:pt x="227" y="0"/>
                    <a:pt x="162" y="20"/>
                    <a:pt x="96" y="67"/>
                  </a:cubicBezTo>
                  <a:lnTo>
                    <a:pt x="156" y="79"/>
                  </a:lnTo>
                  <a:cubicBezTo>
                    <a:pt x="72" y="79"/>
                    <a:pt x="1" y="138"/>
                    <a:pt x="1" y="221"/>
                  </a:cubicBezTo>
                  <a:cubicBezTo>
                    <a:pt x="1" y="305"/>
                    <a:pt x="25" y="376"/>
                    <a:pt x="72" y="448"/>
                  </a:cubicBezTo>
                  <a:cubicBezTo>
                    <a:pt x="120" y="543"/>
                    <a:pt x="203" y="614"/>
                    <a:pt x="310" y="638"/>
                  </a:cubicBezTo>
                  <a:cubicBezTo>
                    <a:pt x="358" y="638"/>
                    <a:pt x="406" y="626"/>
                    <a:pt x="441" y="602"/>
                  </a:cubicBezTo>
                  <a:cubicBezTo>
                    <a:pt x="765" y="426"/>
                    <a:pt x="572" y="0"/>
                    <a:pt x="289"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3"/>
            <p:cNvSpPr/>
            <p:nvPr/>
          </p:nvSpPr>
          <p:spPr>
            <a:xfrm>
              <a:off x="3251275" y="1742625"/>
              <a:ext cx="21475" cy="18575"/>
            </a:xfrm>
            <a:custGeom>
              <a:rect b="b" l="l" r="r" t="t"/>
              <a:pathLst>
                <a:path extrusionOk="0" h="743" w="859">
                  <a:moveTo>
                    <a:pt x="125" y="1"/>
                  </a:moveTo>
                  <a:cubicBezTo>
                    <a:pt x="82" y="1"/>
                    <a:pt x="41" y="4"/>
                    <a:pt x="1" y="12"/>
                  </a:cubicBezTo>
                  <a:lnTo>
                    <a:pt x="168" y="178"/>
                  </a:lnTo>
                  <a:cubicBezTo>
                    <a:pt x="180" y="345"/>
                    <a:pt x="239" y="500"/>
                    <a:pt x="334" y="631"/>
                  </a:cubicBezTo>
                  <a:cubicBezTo>
                    <a:pt x="398" y="701"/>
                    <a:pt x="490" y="742"/>
                    <a:pt x="582" y="742"/>
                  </a:cubicBezTo>
                  <a:cubicBezTo>
                    <a:pt x="646" y="742"/>
                    <a:pt x="709" y="722"/>
                    <a:pt x="763" y="678"/>
                  </a:cubicBezTo>
                  <a:cubicBezTo>
                    <a:pt x="858" y="571"/>
                    <a:pt x="858" y="405"/>
                    <a:pt x="763" y="297"/>
                  </a:cubicBezTo>
                  <a:cubicBezTo>
                    <a:pt x="668" y="190"/>
                    <a:pt x="549" y="107"/>
                    <a:pt x="406" y="71"/>
                  </a:cubicBezTo>
                  <a:cubicBezTo>
                    <a:pt x="323" y="21"/>
                    <a:pt x="222" y="1"/>
                    <a:pt x="12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3"/>
            <p:cNvSpPr/>
            <p:nvPr/>
          </p:nvSpPr>
          <p:spPr>
            <a:xfrm>
              <a:off x="3235800" y="1838750"/>
              <a:ext cx="19375" cy="19450"/>
            </a:xfrm>
            <a:custGeom>
              <a:rect b="b" l="l" r="r" t="t"/>
              <a:pathLst>
                <a:path extrusionOk="0" h="778" w="775">
                  <a:moveTo>
                    <a:pt x="215" y="0"/>
                  </a:moveTo>
                  <a:lnTo>
                    <a:pt x="275" y="131"/>
                  </a:lnTo>
                  <a:cubicBezTo>
                    <a:pt x="108" y="167"/>
                    <a:pt x="1" y="346"/>
                    <a:pt x="48" y="524"/>
                  </a:cubicBezTo>
                  <a:cubicBezTo>
                    <a:pt x="102" y="675"/>
                    <a:pt x="245" y="778"/>
                    <a:pt x="404" y="778"/>
                  </a:cubicBezTo>
                  <a:cubicBezTo>
                    <a:pt x="420" y="778"/>
                    <a:pt x="437" y="777"/>
                    <a:pt x="453" y="774"/>
                  </a:cubicBezTo>
                  <a:cubicBezTo>
                    <a:pt x="513" y="774"/>
                    <a:pt x="572" y="751"/>
                    <a:pt x="620" y="715"/>
                  </a:cubicBezTo>
                  <a:cubicBezTo>
                    <a:pt x="751" y="596"/>
                    <a:pt x="775" y="393"/>
                    <a:pt x="656" y="250"/>
                  </a:cubicBezTo>
                  <a:cubicBezTo>
                    <a:pt x="549" y="120"/>
                    <a:pt x="382" y="24"/>
                    <a:pt x="21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3"/>
            <p:cNvSpPr/>
            <p:nvPr/>
          </p:nvSpPr>
          <p:spPr>
            <a:xfrm>
              <a:off x="3139075" y="1754450"/>
              <a:ext cx="18725" cy="14475"/>
            </a:xfrm>
            <a:custGeom>
              <a:rect b="b" l="l" r="r" t="t"/>
              <a:pathLst>
                <a:path extrusionOk="0" h="579" w="749">
                  <a:moveTo>
                    <a:pt x="369" y="0"/>
                  </a:moveTo>
                  <a:cubicBezTo>
                    <a:pt x="330" y="0"/>
                    <a:pt x="290" y="9"/>
                    <a:pt x="250" y="27"/>
                  </a:cubicBezTo>
                  <a:cubicBezTo>
                    <a:pt x="173" y="71"/>
                    <a:pt x="106" y="135"/>
                    <a:pt x="21" y="135"/>
                  </a:cubicBezTo>
                  <a:cubicBezTo>
                    <a:pt x="14" y="135"/>
                    <a:pt x="7" y="135"/>
                    <a:pt x="0" y="134"/>
                  </a:cubicBezTo>
                  <a:lnTo>
                    <a:pt x="0" y="134"/>
                  </a:lnTo>
                  <a:lnTo>
                    <a:pt x="84" y="265"/>
                  </a:lnTo>
                  <a:cubicBezTo>
                    <a:pt x="68" y="456"/>
                    <a:pt x="215" y="579"/>
                    <a:pt x="369" y="579"/>
                  </a:cubicBezTo>
                  <a:cubicBezTo>
                    <a:pt x="455" y="579"/>
                    <a:pt x="544" y="541"/>
                    <a:pt x="608" y="455"/>
                  </a:cubicBezTo>
                  <a:cubicBezTo>
                    <a:pt x="749" y="254"/>
                    <a:pt x="582" y="0"/>
                    <a:pt x="369" y="0"/>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3"/>
            <p:cNvSpPr/>
            <p:nvPr/>
          </p:nvSpPr>
          <p:spPr>
            <a:xfrm>
              <a:off x="3202475" y="1723850"/>
              <a:ext cx="33650" cy="18325"/>
            </a:xfrm>
            <a:custGeom>
              <a:rect b="b" l="l" r="r" t="t"/>
              <a:pathLst>
                <a:path extrusionOk="0" h="733" w="1346">
                  <a:moveTo>
                    <a:pt x="1262" y="1"/>
                  </a:moveTo>
                  <a:lnTo>
                    <a:pt x="0" y="84"/>
                  </a:lnTo>
                  <a:cubicBezTo>
                    <a:pt x="155" y="405"/>
                    <a:pt x="441" y="632"/>
                    <a:pt x="798" y="715"/>
                  </a:cubicBezTo>
                  <a:cubicBezTo>
                    <a:pt x="828" y="727"/>
                    <a:pt x="864" y="733"/>
                    <a:pt x="899" y="733"/>
                  </a:cubicBezTo>
                  <a:cubicBezTo>
                    <a:pt x="935" y="733"/>
                    <a:pt x="971" y="727"/>
                    <a:pt x="1000" y="715"/>
                  </a:cubicBezTo>
                  <a:cubicBezTo>
                    <a:pt x="1096" y="667"/>
                    <a:pt x="1167" y="584"/>
                    <a:pt x="1203" y="489"/>
                  </a:cubicBezTo>
                  <a:cubicBezTo>
                    <a:pt x="1274" y="334"/>
                    <a:pt x="1346" y="144"/>
                    <a:pt x="126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3"/>
            <p:cNvSpPr/>
            <p:nvPr/>
          </p:nvSpPr>
          <p:spPr>
            <a:xfrm>
              <a:off x="3303075" y="1834650"/>
              <a:ext cx="60750" cy="59275"/>
            </a:xfrm>
            <a:custGeom>
              <a:rect b="b" l="l" r="r" t="t"/>
              <a:pathLst>
                <a:path extrusionOk="0" h="2371" w="2430">
                  <a:moveTo>
                    <a:pt x="1493" y="0"/>
                  </a:moveTo>
                  <a:cubicBezTo>
                    <a:pt x="1432" y="0"/>
                    <a:pt x="1370" y="4"/>
                    <a:pt x="1310" y="10"/>
                  </a:cubicBezTo>
                  <a:cubicBezTo>
                    <a:pt x="1037" y="10"/>
                    <a:pt x="786" y="93"/>
                    <a:pt x="560" y="224"/>
                  </a:cubicBezTo>
                  <a:cubicBezTo>
                    <a:pt x="275" y="414"/>
                    <a:pt x="96" y="712"/>
                    <a:pt x="48" y="1046"/>
                  </a:cubicBezTo>
                  <a:cubicBezTo>
                    <a:pt x="1" y="1379"/>
                    <a:pt x="48" y="1724"/>
                    <a:pt x="191" y="2034"/>
                  </a:cubicBezTo>
                  <a:cubicBezTo>
                    <a:pt x="215" y="2093"/>
                    <a:pt x="251" y="2153"/>
                    <a:pt x="298" y="2212"/>
                  </a:cubicBezTo>
                  <a:cubicBezTo>
                    <a:pt x="429" y="2296"/>
                    <a:pt x="572" y="2355"/>
                    <a:pt x="727" y="2355"/>
                  </a:cubicBezTo>
                  <a:cubicBezTo>
                    <a:pt x="786" y="2365"/>
                    <a:pt x="847" y="2371"/>
                    <a:pt x="909" y="2371"/>
                  </a:cubicBezTo>
                  <a:cubicBezTo>
                    <a:pt x="996" y="2371"/>
                    <a:pt x="1084" y="2359"/>
                    <a:pt x="1167" y="2331"/>
                  </a:cubicBezTo>
                  <a:cubicBezTo>
                    <a:pt x="1310" y="2284"/>
                    <a:pt x="1394" y="2129"/>
                    <a:pt x="1358" y="1986"/>
                  </a:cubicBezTo>
                  <a:cubicBezTo>
                    <a:pt x="1322" y="1879"/>
                    <a:pt x="1215" y="1819"/>
                    <a:pt x="1132" y="1748"/>
                  </a:cubicBezTo>
                  <a:cubicBezTo>
                    <a:pt x="1037" y="1665"/>
                    <a:pt x="965" y="1546"/>
                    <a:pt x="1013" y="1450"/>
                  </a:cubicBezTo>
                  <a:cubicBezTo>
                    <a:pt x="1058" y="1390"/>
                    <a:pt x="1122" y="1358"/>
                    <a:pt x="1188" y="1358"/>
                  </a:cubicBezTo>
                  <a:cubicBezTo>
                    <a:pt x="1225" y="1358"/>
                    <a:pt x="1264" y="1369"/>
                    <a:pt x="1298" y="1391"/>
                  </a:cubicBezTo>
                  <a:lnTo>
                    <a:pt x="1287" y="1296"/>
                  </a:lnTo>
                  <a:cubicBezTo>
                    <a:pt x="1346" y="1296"/>
                    <a:pt x="1406" y="1355"/>
                    <a:pt x="1441" y="1403"/>
                  </a:cubicBezTo>
                  <a:cubicBezTo>
                    <a:pt x="1537" y="1581"/>
                    <a:pt x="1656" y="1736"/>
                    <a:pt x="1810" y="1879"/>
                  </a:cubicBezTo>
                  <a:cubicBezTo>
                    <a:pt x="1886" y="1931"/>
                    <a:pt x="1990" y="1964"/>
                    <a:pt x="2090" y="1964"/>
                  </a:cubicBezTo>
                  <a:cubicBezTo>
                    <a:pt x="2193" y="1964"/>
                    <a:pt x="2291" y="1928"/>
                    <a:pt x="2346" y="1843"/>
                  </a:cubicBezTo>
                  <a:cubicBezTo>
                    <a:pt x="2418" y="1700"/>
                    <a:pt x="2406" y="1522"/>
                    <a:pt x="2299" y="1403"/>
                  </a:cubicBezTo>
                  <a:cubicBezTo>
                    <a:pt x="2191" y="1296"/>
                    <a:pt x="2072" y="1188"/>
                    <a:pt x="1941" y="1105"/>
                  </a:cubicBezTo>
                  <a:cubicBezTo>
                    <a:pt x="1894" y="1069"/>
                    <a:pt x="1858" y="1022"/>
                    <a:pt x="1834" y="974"/>
                  </a:cubicBezTo>
                  <a:cubicBezTo>
                    <a:pt x="1810" y="915"/>
                    <a:pt x="1834" y="855"/>
                    <a:pt x="1882" y="819"/>
                  </a:cubicBezTo>
                  <a:cubicBezTo>
                    <a:pt x="1894" y="813"/>
                    <a:pt x="1909" y="810"/>
                    <a:pt x="1925" y="810"/>
                  </a:cubicBezTo>
                  <a:cubicBezTo>
                    <a:pt x="1941" y="810"/>
                    <a:pt x="1959" y="813"/>
                    <a:pt x="1977" y="819"/>
                  </a:cubicBezTo>
                  <a:cubicBezTo>
                    <a:pt x="2006" y="826"/>
                    <a:pt x="2035" y="829"/>
                    <a:pt x="2065" y="829"/>
                  </a:cubicBezTo>
                  <a:cubicBezTo>
                    <a:pt x="2146" y="829"/>
                    <a:pt x="2229" y="807"/>
                    <a:pt x="2299" y="772"/>
                  </a:cubicBezTo>
                  <a:cubicBezTo>
                    <a:pt x="2430" y="665"/>
                    <a:pt x="2394" y="450"/>
                    <a:pt x="2299" y="319"/>
                  </a:cubicBezTo>
                  <a:cubicBezTo>
                    <a:pt x="2110" y="82"/>
                    <a:pt x="1799" y="0"/>
                    <a:pt x="1493"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3"/>
            <p:cNvSpPr/>
            <p:nvPr/>
          </p:nvSpPr>
          <p:spPr>
            <a:xfrm>
              <a:off x="3250700" y="1771350"/>
              <a:ext cx="56575" cy="55025"/>
            </a:xfrm>
            <a:custGeom>
              <a:rect b="b" l="l" r="r" t="t"/>
              <a:pathLst>
                <a:path extrusionOk="0" h="2201" w="2263">
                  <a:moveTo>
                    <a:pt x="1373" y="0"/>
                  </a:moveTo>
                  <a:cubicBezTo>
                    <a:pt x="1324" y="0"/>
                    <a:pt x="1275" y="2"/>
                    <a:pt x="1227" y="6"/>
                  </a:cubicBezTo>
                  <a:cubicBezTo>
                    <a:pt x="976" y="18"/>
                    <a:pt x="738" y="89"/>
                    <a:pt x="524" y="208"/>
                  </a:cubicBezTo>
                  <a:cubicBezTo>
                    <a:pt x="274" y="387"/>
                    <a:pt x="95" y="660"/>
                    <a:pt x="48" y="970"/>
                  </a:cubicBezTo>
                  <a:cubicBezTo>
                    <a:pt x="0" y="1280"/>
                    <a:pt x="48" y="1601"/>
                    <a:pt x="191" y="1887"/>
                  </a:cubicBezTo>
                  <a:cubicBezTo>
                    <a:pt x="214" y="1946"/>
                    <a:pt x="250" y="2006"/>
                    <a:pt x="298" y="2054"/>
                  </a:cubicBezTo>
                  <a:cubicBezTo>
                    <a:pt x="405" y="2137"/>
                    <a:pt x="548" y="2184"/>
                    <a:pt x="691" y="2184"/>
                  </a:cubicBezTo>
                  <a:cubicBezTo>
                    <a:pt x="745" y="2194"/>
                    <a:pt x="799" y="2200"/>
                    <a:pt x="854" y="2200"/>
                  </a:cubicBezTo>
                  <a:cubicBezTo>
                    <a:pt x="932" y="2200"/>
                    <a:pt x="1012" y="2189"/>
                    <a:pt x="1096" y="2161"/>
                  </a:cubicBezTo>
                  <a:cubicBezTo>
                    <a:pt x="1227" y="2113"/>
                    <a:pt x="1298" y="1982"/>
                    <a:pt x="1274" y="1839"/>
                  </a:cubicBezTo>
                  <a:cubicBezTo>
                    <a:pt x="1238" y="1744"/>
                    <a:pt x="1143" y="1684"/>
                    <a:pt x="1060" y="1613"/>
                  </a:cubicBezTo>
                  <a:cubicBezTo>
                    <a:pt x="976" y="1553"/>
                    <a:pt x="905" y="1446"/>
                    <a:pt x="953" y="1351"/>
                  </a:cubicBezTo>
                  <a:cubicBezTo>
                    <a:pt x="990" y="1299"/>
                    <a:pt x="1050" y="1270"/>
                    <a:pt x="1110" y="1270"/>
                  </a:cubicBezTo>
                  <a:cubicBezTo>
                    <a:pt x="1147" y="1270"/>
                    <a:pt x="1183" y="1281"/>
                    <a:pt x="1215" y="1303"/>
                  </a:cubicBezTo>
                  <a:lnTo>
                    <a:pt x="1203" y="1220"/>
                  </a:lnTo>
                  <a:cubicBezTo>
                    <a:pt x="1262" y="1220"/>
                    <a:pt x="1310" y="1268"/>
                    <a:pt x="1334" y="1315"/>
                  </a:cubicBezTo>
                  <a:cubicBezTo>
                    <a:pt x="1429" y="1482"/>
                    <a:pt x="1548" y="1625"/>
                    <a:pt x="1679" y="1744"/>
                  </a:cubicBezTo>
                  <a:cubicBezTo>
                    <a:pt x="1755" y="1802"/>
                    <a:pt x="1853" y="1835"/>
                    <a:pt x="1945" y="1835"/>
                  </a:cubicBezTo>
                  <a:cubicBezTo>
                    <a:pt x="2041" y="1835"/>
                    <a:pt x="2130" y="1799"/>
                    <a:pt x="2179" y="1720"/>
                  </a:cubicBezTo>
                  <a:cubicBezTo>
                    <a:pt x="2250" y="1589"/>
                    <a:pt x="2239" y="1434"/>
                    <a:pt x="2143" y="1315"/>
                  </a:cubicBezTo>
                  <a:cubicBezTo>
                    <a:pt x="2036" y="1208"/>
                    <a:pt x="1929" y="1113"/>
                    <a:pt x="1810" y="1030"/>
                  </a:cubicBezTo>
                  <a:cubicBezTo>
                    <a:pt x="1762" y="1006"/>
                    <a:pt x="1727" y="958"/>
                    <a:pt x="1703" y="911"/>
                  </a:cubicBezTo>
                  <a:cubicBezTo>
                    <a:pt x="1679" y="863"/>
                    <a:pt x="1703" y="791"/>
                    <a:pt x="1750" y="768"/>
                  </a:cubicBezTo>
                  <a:cubicBezTo>
                    <a:pt x="1767" y="759"/>
                    <a:pt x="1790" y="751"/>
                    <a:pt x="1815" y="751"/>
                  </a:cubicBezTo>
                  <a:cubicBezTo>
                    <a:pt x="1825" y="751"/>
                    <a:pt x="1835" y="752"/>
                    <a:pt x="1846" y="756"/>
                  </a:cubicBezTo>
                  <a:cubicBezTo>
                    <a:pt x="1876" y="763"/>
                    <a:pt x="1907" y="767"/>
                    <a:pt x="1939" y="767"/>
                  </a:cubicBezTo>
                  <a:cubicBezTo>
                    <a:pt x="2008" y="767"/>
                    <a:pt x="2078" y="749"/>
                    <a:pt x="2143" y="708"/>
                  </a:cubicBezTo>
                  <a:cubicBezTo>
                    <a:pt x="2262" y="613"/>
                    <a:pt x="2227" y="422"/>
                    <a:pt x="2143" y="303"/>
                  </a:cubicBezTo>
                  <a:cubicBezTo>
                    <a:pt x="1970" y="69"/>
                    <a:pt x="1666" y="0"/>
                    <a:pt x="1373"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3"/>
            <p:cNvSpPr/>
            <p:nvPr/>
          </p:nvSpPr>
          <p:spPr>
            <a:xfrm>
              <a:off x="3055125" y="1722950"/>
              <a:ext cx="374925" cy="258650"/>
            </a:xfrm>
            <a:custGeom>
              <a:rect b="b" l="l" r="r" t="t"/>
              <a:pathLst>
                <a:path extrusionOk="0" h="10346" w="14997">
                  <a:moveTo>
                    <a:pt x="6638" y="106"/>
                  </a:moveTo>
                  <a:cubicBezTo>
                    <a:pt x="6676" y="106"/>
                    <a:pt x="6714" y="107"/>
                    <a:pt x="6752" y="108"/>
                  </a:cubicBezTo>
                  <a:cubicBezTo>
                    <a:pt x="7597" y="144"/>
                    <a:pt x="8371" y="537"/>
                    <a:pt x="9180" y="739"/>
                  </a:cubicBezTo>
                  <a:cubicBezTo>
                    <a:pt x="9606" y="845"/>
                    <a:pt x="10021" y="860"/>
                    <a:pt x="10437" y="860"/>
                  </a:cubicBezTo>
                  <a:cubicBezTo>
                    <a:pt x="10591" y="860"/>
                    <a:pt x="10744" y="858"/>
                    <a:pt x="10898" y="858"/>
                  </a:cubicBezTo>
                  <a:cubicBezTo>
                    <a:pt x="11122" y="858"/>
                    <a:pt x="11346" y="862"/>
                    <a:pt x="11574" y="882"/>
                  </a:cubicBezTo>
                  <a:cubicBezTo>
                    <a:pt x="12371" y="965"/>
                    <a:pt x="13026" y="1394"/>
                    <a:pt x="13764" y="1656"/>
                  </a:cubicBezTo>
                  <a:cubicBezTo>
                    <a:pt x="14061" y="1772"/>
                    <a:pt x="14367" y="1832"/>
                    <a:pt x="14674" y="1836"/>
                  </a:cubicBezTo>
                  <a:lnTo>
                    <a:pt x="14674" y="1836"/>
                  </a:lnTo>
                  <a:cubicBezTo>
                    <a:pt x="14997" y="2593"/>
                    <a:pt x="14822" y="3574"/>
                    <a:pt x="14693" y="4359"/>
                  </a:cubicBezTo>
                  <a:cubicBezTo>
                    <a:pt x="14538" y="5252"/>
                    <a:pt x="14276" y="6121"/>
                    <a:pt x="13919" y="6954"/>
                  </a:cubicBezTo>
                  <a:cubicBezTo>
                    <a:pt x="13752" y="7347"/>
                    <a:pt x="13562" y="7740"/>
                    <a:pt x="13348" y="8109"/>
                  </a:cubicBezTo>
                  <a:cubicBezTo>
                    <a:pt x="13145" y="8431"/>
                    <a:pt x="12990" y="8764"/>
                    <a:pt x="12895" y="9121"/>
                  </a:cubicBezTo>
                  <a:cubicBezTo>
                    <a:pt x="12860" y="9288"/>
                    <a:pt x="12848" y="9443"/>
                    <a:pt x="12860" y="9609"/>
                  </a:cubicBezTo>
                  <a:cubicBezTo>
                    <a:pt x="12882" y="9830"/>
                    <a:pt x="12945" y="10236"/>
                    <a:pt x="12620" y="10236"/>
                  </a:cubicBezTo>
                  <a:cubicBezTo>
                    <a:pt x="12595" y="10236"/>
                    <a:pt x="12568" y="10234"/>
                    <a:pt x="12538" y="10228"/>
                  </a:cubicBezTo>
                  <a:cubicBezTo>
                    <a:pt x="12300" y="10181"/>
                    <a:pt x="12074" y="10026"/>
                    <a:pt x="11943" y="9812"/>
                  </a:cubicBezTo>
                  <a:cubicBezTo>
                    <a:pt x="11883" y="9657"/>
                    <a:pt x="11800" y="9514"/>
                    <a:pt x="11705" y="9395"/>
                  </a:cubicBezTo>
                  <a:cubicBezTo>
                    <a:pt x="11597" y="9312"/>
                    <a:pt x="11466" y="9252"/>
                    <a:pt x="11324" y="9240"/>
                  </a:cubicBezTo>
                  <a:cubicBezTo>
                    <a:pt x="11085" y="9181"/>
                    <a:pt x="10978" y="8990"/>
                    <a:pt x="10776" y="8883"/>
                  </a:cubicBezTo>
                  <a:cubicBezTo>
                    <a:pt x="10682" y="8847"/>
                    <a:pt x="10586" y="8828"/>
                    <a:pt x="10491" y="8828"/>
                  </a:cubicBezTo>
                  <a:cubicBezTo>
                    <a:pt x="10368" y="8828"/>
                    <a:pt x="10247" y="8858"/>
                    <a:pt x="10133" y="8919"/>
                  </a:cubicBezTo>
                  <a:cubicBezTo>
                    <a:pt x="9968" y="8992"/>
                    <a:pt x="9604" y="9264"/>
                    <a:pt x="9353" y="9264"/>
                  </a:cubicBezTo>
                  <a:cubicBezTo>
                    <a:pt x="9279" y="9264"/>
                    <a:pt x="9215" y="9240"/>
                    <a:pt x="9169" y="9181"/>
                  </a:cubicBezTo>
                  <a:cubicBezTo>
                    <a:pt x="9050" y="9014"/>
                    <a:pt x="9157" y="8692"/>
                    <a:pt x="9145" y="8502"/>
                  </a:cubicBezTo>
                  <a:cubicBezTo>
                    <a:pt x="9145" y="8347"/>
                    <a:pt x="9050" y="8216"/>
                    <a:pt x="8907" y="8169"/>
                  </a:cubicBezTo>
                  <a:cubicBezTo>
                    <a:pt x="8883" y="8164"/>
                    <a:pt x="8860" y="8162"/>
                    <a:pt x="8838" y="8162"/>
                  </a:cubicBezTo>
                  <a:cubicBezTo>
                    <a:pt x="8749" y="8162"/>
                    <a:pt x="8669" y="8192"/>
                    <a:pt x="8573" y="8192"/>
                  </a:cubicBezTo>
                  <a:cubicBezTo>
                    <a:pt x="8216" y="8192"/>
                    <a:pt x="8216" y="7764"/>
                    <a:pt x="8204" y="7502"/>
                  </a:cubicBezTo>
                  <a:cubicBezTo>
                    <a:pt x="8180" y="7157"/>
                    <a:pt x="8168" y="6799"/>
                    <a:pt x="7978" y="6490"/>
                  </a:cubicBezTo>
                  <a:cubicBezTo>
                    <a:pt x="7776" y="6168"/>
                    <a:pt x="7490" y="6168"/>
                    <a:pt x="7156" y="6049"/>
                  </a:cubicBezTo>
                  <a:cubicBezTo>
                    <a:pt x="6859" y="5942"/>
                    <a:pt x="6692" y="5514"/>
                    <a:pt x="6347" y="5502"/>
                  </a:cubicBezTo>
                  <a:cubicBezTo>
                    <a:pt x="6336" y="5501"/>
                    <a:pt x="6326" y="5501"/>
                    <a:pt x="6316" y="5501"/>
                  </a:cubicBezTo>
                  <a:cubicBezTo>
                    <a:pt x="6010" y="5501"/>
                    <a:pt x="5946" y="5851"/>
                    <a:pt x="5716" y="5990"/>
                  </a:cubicBezTo>
                  <a:cubicBezTo>
                    <a:pt x="5684" y="6007"/>
                    <a:pt x="5650" y="6016"/>
                    <a:pt x="5616" y="6016"/>
                  </a:cubicBezTo>
                  <a:cubicBezTo>
                    <a:pt x="5537" y="6016"/>
                    <a:pt x="5460" y="5970"/>
                    <a:pt x="5418" y="5895"/>
                  </a:cubicBezTo>
                  <a:cubicBezTo>
                    <a:pt x="5394" y="5847"/>
                    <a:pt x="5466" y="5728"/>
                    <a:pt x="5490" y="5692"/>
                  </a:cubicBezTo>
                  <a:cubicBezTo>
                    <a:pt x="5537" y="5597"/>
                    <a:pt x="5632" y="5525"/>
                    <a:pt x="5692" y="5430"/>
                  </a:cubicBezTo>
                  <a:cubicBezTo>
                    <a:pt x="5763" y="5323"/>
                    <a:pt x="5799" y="5192"/>
                    <a:pt x="5799" y="5061"/>
                  </a:cubicBezTo>
                  <a:cubicBezTo>
                    <a:pt x="5775" y="4728"/>
                    <a:pt x="5561" y="4406"/>
                    <a:pt x="5406" y="4120"/>
                  </a:cubicBezTo>
                  <a:cubicBezTo>
                    <a:pt x="5263" y="3847"/>
                    <a:pt x="5109" y="3430"/>
                    <a:pt x="4775" y="3299"/>
                  </a:cubicBezTo>
                  <a:cubicBezTo>
                    <a:pt x="4671" y="3258"/>
                    <a:pt x="4564" y="3249"/>
                    <a:pt x="4456" y="3249"/>
                  </a:cubicBezTo>
                  <a:cubicBezTo>
                    <a:pt x="4361" y="3249"/>
                    <a:pt x="4265" y="3256"/>
                    <a:pt x="4171" y="3256"/>
                  </a:cubicBezTo>
                  <a:cubicBezTo>
                    <a:pt x="4032" y="3256"/>
                    <a:pt x="3898" y="3239"/>
                    <a:pt x="3775" y="3156"/>
                  </a:cubicBezTo>
                  <a:cubicBezTo>
                    <a:pt x="3608" y="3037"/>
                    <a:pt x="3513" y="2847"/>
                    <a:pt x="3382" y="2692"/>
                  </a:cubicBezTo>
                  <a:cubicBezTo>
                    <a:pt x="3263" y="2537"/>
                    <a:pt x="3120" y="2418"/>
                    <a:pt x="2954" y="2311"/>
                  </a:cubicBezTo>
                  <a:cubicBezTo>
                    <a:pt x="2620" y="2108"/>
                    <a:pt x="2239" y="1954"/>
                    <a:pt x="1858" y="1870"/>
                  </a:cubicBezTo>
                  <a:cubicBezTo>
                    <a:pt x="1752" y="1837"/>
                    <a:pt x="1616" y="1785"/>
                    <a:pt x="1496" y="1785"/>
                  </a:cubicBezTo>
                  <a:cubicBezTo>
                    <a:pt x="1401" y="1785"/>
                    <a:pt x="1315" y="1818"/>
                    <a:pt x="1263" y="1918"/>
                  </a:cubicBezTo>
                  <a:cubicBezTo>
                    <a:pt x="1179" y="2085"/>
                    <a:pt x="1179" y="2311"/>
                    <a:pt x="1120" y="2477"/>
                  </a:cubicBezTo>
                  <a:cubicBezTo>
                    <a:pt x="1060" y="2692"/>
                    <a:pt x="965" y="2906"/>
                    <a:pt x="834" y="3085"/>
                  </a:cubicBezTo>
                  <a:cubicBezTo>
                    <a:pt x="745" y="3196"/>
                    <a:pt x="596" y="3293"/>
                    <a:pt x="453" y="3293"/>
                  </a:cubicBezTo>
                  <a:cubicBezTo>
                    <a:pt x="367" y="3293"/>
                    <a:pt x="282" y="3258"/>
                    <a:pt x="215" y="3168"/>
                  </a:cubicBezTo>
                  <a:cubicBezTo>
                    <a:pt x="36" y="2942"/>
                    <a:pt x="382" y="2763"/>
                    <a:pt x="537" y="2644"/>
                  </a:cubicBezTo>
                  <a:cubicBezTo>
                    <a:pt x="632" y="2585"/>
                    <a:pt x="703" y="2501"/>
                    <a:pt x="751" y="2406"/>
                  </a:cubicBezTo>
                  <a:cubicBezTo>
                    <a:pt x="810" y="2263"/>
                    <a:pt x="751" y="2132"/>
                    <a:pt x="751" y="1989"/>
                  </a:cubicBezTo>
                  <a:cubicBezTo>
                    <a:pt x="727" y="1465"/>
                    <a:pt x="1346" y="1287"/>
                    <a:pt x="1763" y="1263"/>
                  </a:cubicBezTo>
                  <a:cubicBezTo>
                    <a:pt x="2096" y="1239"/>
                    <a:pt x="2430" y="1203"/>
                    <a:pt x="2763" y="1156"/>
                  </a:cubicBezTo>
                  <a:cubicBezTo>
                    <a:pt x="3442" y="1013"/>
                    <a:pt x="4085" y="751"/>
                    <a:pt x="4728" y="513"/>
                  </a:cubicBezTo>
                  <a:cubicBezTo>
                    <a:pt x="5336" y="299"/>
                    <a:pt x="5976" y="106"/>
                    <a:pt x="6638" y="106"/>
                  </a:cubicBezTo>
                  <a:close/>
                  <a:moveTo>
                    <a:pt x="6581" y="0"/>
                  </a:moveTo>
                  <a:cubicBezTo>
                    <a:pt x="6132" y="0"/>
                    <a:pt x="5686" y="72"/>
                    <a:pt x="5263" y="215"/>
                  </a:cubicBezTo>
                  <a:cubicBezTo>
                    <a:pt x="4561" y="430"/>
                    <a:pt x="3882" y="739"/>
                    <a:pt x="3180" y="930"/>
                  </a:cubicBezTo>
                  <a:cubicBezTo>
                    <a:pt x="2799" y="1037"/>
                    <a:pt x="2418" y="1108"/>
                    <a:pt x="2025" y="1132"/>
                  </a:cubicBezTo>
                  <a:cubicBezTo>
                    <a:pt x="1680" y="1144"/>
                    <a:pt x="1299" y="1144"/>
                    <a:pt x="1001" y="1358"/>
                  </a:cubicBezTo>
                  <a:cubicBezTo>
                    <a:pt x="751" y="1501"/>
                    <a:pt x="620" y="1775"/>
                    <a:pt x="644" y="2061"/>
                  </a:cubicBezTo>
                  <a:cubicBezTo>
                    <a:pt x="656" y="2204"/>
                    <a:pt x="703" y="2299"/>
                    <a:pt x="608" y="2430"/>
                  </a:cubicBezTo>
                  <a:cubicBezTo>
                    <a:pt x="548" y="2501"/>
                    <a:pt x="477" y="2561"/>
                    <a:pt x="394" y="2596"/>
                  </a:cubicBezTo>
                  <a:cubicBezTo>
                    <a:pt x="287" y="2668"/>
                    <a:pt x="179" y="2751"/>
                    <a:pt x="96" y="2858"/>
                  </a:cubicBezTo>
                  <a:cubicBezTo>
                    <a:pt x="1" y="3037"/>
                    <a:pt x="72" y="3263"/>
                    <a:pt x="263" y="3347"/>
                  </a:cubicBezTo>
                  <a:cubicBezTo>
                    <a:pt x="333" y="3378"/>
                    <a:pt x="407" y="3393"/>
                    <a:pt x="481" y="3393"/>
                  </a:cubicBezTo>
                  <a:cubicBezTo>
                    <a:pt x="657" y="3393"/>
                    <a:pt x="829" y="3307"/>
                    <a:pt x="929" y="3156"/>
                  </a:cubicBezTo>
                  <a:cubicBezTo>
                    <a:pt x="1132" y="2858"/>
                    <a:pt x="1263" y="2525"/>
                    <a:pt x="1310" y="2168"/>
                  </a:cubicBezTo>
                  <a:cubicBezTo>
                    <a:pt x="1355" y="1999"/>
                    <a:pt x="1400" y="1905"/>
                    <a:pt x="1596" y="1905"/>
                  </a:cubicBezTo>
                  <a:cubicBezTo>
                    <a:pt x="1607" y="1905"/>
                    <a:pt x="1619" y="1905"/>
                    <a:pt x="1632" y="1906"/>
                  </a:cubicBezTo>
                  <a:cubicBezTo>
                    <a:pt x="1739" y="1930"/>
                    <a:pt x="1858" y="1965"/>
                    <a:pt x="1965" y="2001"/>
                  </a:cubicBezTo>
                  <a:cubicBezTo>
                    <a:pt x="2215" y="2073"/>
                    <a:pt x="2453" y="2168"/>
                    <a:pt x="2692" y="2275"/>
                  </a:cubicBezTo>
                  <a:cubicBezTo>
                    <a:pt x="2894" y="2382"/>
                    <a:pt x="3073" y="2513"/>
                    <a:pt x="3227" y="2668"/>
                  </a:cubicBezTo>
                  <a:cubicBezTo>
                    <a:pt x="3394" y="2835"/>
                    <a:pt x="3489" y="3073"/>
                    <a:pt x="3680" y="3216"/>
                  </a:cubicBezTo>
                  <a:cubicBezTo>
                    <a:pt x="3846" y="3353"/>
                    <a:pt x="4035" y="3363"/>
                    <a:pt x="4230" y="3363"/>
                  </a:cubicBezTo>
                  <a:cubicBezTo>
                    <a:pt x="4262" y="3363"/>
                    <a:pt x="4295" y="3363"/>
                    <a:pt x="4327" y="3363"/>
                  </a:cubicBezTo>
                  <a:cubicBezTo>
                    <a:pt x="4421" y="3363"/>
                    <a:pt x="4515" y="3365"/>
                    <a:pt x="4608" y="3382"/>
                  </a:cubicBezTo>
                  <a:cubicBezTo>
                    <a:pt x="5085" y="3454"/>
                    <a:pt x="5299" y="4132"/>
                    <a:pt x="5490" y="4513"/>
                  </a:cubicBezTo>
                  <a:cubicBezTo>
                    <a:pt x="5585" y="4716"/>
                    <a:pt x="5716" y="4954"/>
                    <a:pt x="5680" y="5180"/>
                  </a:cubicBezTo>
                  <a:cubicBezTo>
                    <a:pt x="5644" y="5418"/>
                    <a:pt x="5406" y="5537"/>
                    <a:pt x="5335" y="5752"/>
                  </a:cubicBezTo>
                  <a:cubicBezTo>
                    <a:pt x="5275" y="5930"/>
                    <a:pt x="5335" y="6156"/>
                    <a:pt x="5561" y="6156"/>
                  </a:cubicBezTo>
                  <a:cubicBezTo>
                    <a:pt x="5569" y="6157"/>
                    <a:pt x="5576" y="6157"/>
                    <a:pt x="5583" y="6157"/>
                  </a:cubicBezTo>
                  <a:cubicBezTo>
                    <a:pt x="5941" y="6157"/>
                    <a:pt x="6004" y="5618"/>
                    <a:pt x="6351" y="5618"/>
                  </a:cubicBezTo>
                  <a:cubicBezTo>
                    <a:pt x="6365" y="5618"/>
                    <a:pt x="6380" y="5619"/>
                    <a:pt x="6394" y="5621"/>
                  </a:cubicBezTo>
                  <a:cubicBezTo>
                    <a:pt x="6573" y="5633"/>
                    <a:pt x="6740" y="5906"/>
                    <a:pt x="6871" y="6014"/>
                  </a:cubicBezTo>
                  <a:cubicBezTo>
                    <a:pt x="7014" y="6121"/>
                    <a:pt x="7168" y="6180"/>
                    <a:pt x="7335" y="6216"/>
                  </a:cubicBezTo>
                  <a:cubicBezTo>
                    <a:pt x="7954" y="6359"/>
                    <a:pt x="8049" y="6871"/>
                    <a:pt x="8085" y="7419"/>
                  </a:cubicBezTo>
                  <a:cubicBezTo>
                    <a:pt x="8097" y="7680"/>
                    <a:pt x="8085" y="8133"/>
                    <a:pt x="8359" y="8276"/>
                  </a:cubicBezTo>
                  <a:cubicBezTo>
                    <a:pt x="8415" y="8304"/>
                    <a:pt x="8471" y="8315"/>
                    <a:pt x="8529" y="8315"/>
                  </a:cubicBezTo>
                  <a:cubicBezTo>
                    <a:pt x="8570" y="8315"/>
                    <a:pt x="8612" y="8309"/>
                    <a:pt x="8657" y="8300"/>
                  </a:cubicBezTo>
                  <a:cubicBezTo>
                    <a:pt x="8703" y="8292"/>
                    <a:pt x="8746" y="8288"/>
                    <a:pt x="8785" y="8288"/>
                  </a:cubicBezTo>
                  <a:cubicBezTo>
                    <a:pt x="8932" y="8288"/>
                    <a:pt x="9016" y="8351"/>
                    <a:pt x="9026" y="8550"/>
                  </a:cubicBezTo>
                  <a:cubicBezTo>
                    <a:pt x="9047" y="8855"/>
                    <a:pt x="8947" y="9375"/>
                    <a:pt x="9328" y="9375"/>
                  </a:cubicBezTo>
                  <a:cubicBezTo>
                    <a:pt x="9377" y="9375"/>
                    <a:pt x="9435" y="9366"/>
                    <a:pt x="9502" y="9347"/>
                  </a:cubicBezTo>
                  <a:cubicBezTo>
                    <a:pt x="9812" y="9252"/>
                    <a:pt x="10073" y="9026"/>
                    <a:pt x="10395" y="8954"/>
                  </a:cubicBezTo>
                  <a:cubicBezTo>
                    <a:pt x="10431" y="8947"/>
                    <a:pt x="10465" y="8944"/>
                    <a:pt x="10498" y="8944"/>
                  </a:cubicBezTo>
                  <a:cubicBezTo>
                    <a:pt x="10681" y="8944"/>
                    <a:pt x="10815" y="9049"/>
                    <a:pt x="10966" y="9181"/>
                  </a:cubicBezTo>
                  <a:cubicBezTo>
                    <a:pt x="11097" y="9276"/>
                    <a:pt x="11252" y="9347"/>
                    <a:pt x="11419" y="9371"/>
                  </a:cubicBezTo>
                  <a:cubicBezTo>
                    <a:pt x="11717" y="9443"/>
                    <a:pt x="11740" y="9716"/>
                    <a:pt x="11895" y="9931"/>
                  </a:cubicBezTo>
                  <a:cubicBezTo>
                    <a:pt x="11990" y="10074"/>
                    <a:pt x="12121" y="10181"/>
                    <a:pt x="12276" y="10252"/>
                  </a:cubicBezTo>
                  <a:cubicBezTo>
                    <a:pt x="12381" y="10305"/>
                    <a:pt x="12510" y="10346"/>
                    <a:pt x="12630" y="10346"/>
                  </a:cubicBezTo>
                  <a:cubicBezTo>
                    <a:pt x="12754" y="10346"/>
                    <a:pt x="12870" y="10302"/>
                    <a:pt x="12943" y="10181"/>
                  </a:cubicBezTo>
                  <a:cubicBezTo>
                    <a:pt x="12990" y="10062"/>
                    <a:pt x="13014" y="9919"/>
                    <a:pt x="12990" y="9788"/>
                  </a:cubicBezTo>
                  <a:cubicBezTo>
                    <a:pt x="12967" y="9562"/>
                    <a:pt x="12967" y="9335"/>
                    <a:pt x="13014" y="9109"/>
                  </a:cubicBezTo>
                  <a:cubicBezTo>
                    <a:pt x="13121" y="8669"/>
                    <a:pt x="13383" y="8288"/>
                    <a:pt x="13598" y="7895"/>
                  </a:cubicBezTo>
                  <a:cubicBezTo>
                    <a:pt x="14431" y="6347"/>
                    <a:pt x="14955" y="4537"/>
                    <a:pt x="14955" y="2775"/>
                  </a:cubicBezTo>
                  <a:cubicBezTo>
                    <a:pt x="14966" y="2453"/>
                    <a:pt x="14909" y="2130"/>
                    <a:pt x="14792" y="1834"/>
                  </a:cubicBezTo>
                  <a:lnTo>
                    <a:pt x="14792" y="1834"/>
                  </a:lnTo>
                  <a:cubicBezTo>
                    <a:pt x="14860" y="1831"/>
                    <a:pt x="14858" y="1739"/>
                    <a:pt x="14788" y="1727"/>
                  </a:cubicBezTo>
                  <a:cubicBezTo>
                    <a:pt x="14774" y="1728"/>
                    <a:pt x="14760" y="1728"/>
                    <a:pt x="14746" y="1729"/>
                  </a:cubicBezTo>
                  <a:lnTo>
                    <a:pt x="14746" y="1729"/>
                  </a:lnTo>
                  <a:cubicBezTo>
                    <a:pt x="14735" y="1713"/>
                    <a:pt x="14721" y="1707"/>
                    <a:pt x="14706" y="1707"/>
                  </a:cubicBezTo>
                  <a:cubicBezTo>
                    <a:pt x="14690" y="1707"/>
                    <a:pt x="14674" y="1715"/>
                    <a:pt x="14663" y="1729"/>
                  </a:cubicBezTo>
                  <a:lnTo>
                    <a:pt x="14663" y="1729"/>
                  </a:lnTo>
                  <a:cubicBezTo>
                    <a:pt x="13861" y="1713"/>
                    <a:pt x="13179" y="1237"/>
                    <a:pt x="12443" y="965"/>
                  </a:cubicBezTo>
                  <a:cubicBezTo>
                    <a:pt x="11657" y="668"/>
                    <a:pt x="10835" y="787"/>
                    <a:pt x="10014" y="739"/>
                  </a:cubicBezTo>
                  <a:cubicBezTo>
                    <a:pt x="9085" y="691"/>
                    <a:pt x="8252" y="263"/>
                    <a:pt x="7359" y="72"/>
                  </a:cubicBezTo>
                  <a:cubicBezTo>
                    <a:pt x="7101" y="24"/>
                    <a:pt x="6840" y="0"/>
                    <a:pt x="6581"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3"/>
            <p:cNvSpPr/>
            <p:nvPr/>
          </p:nvSpPr>
          <p:spPr>
            <a:xfrm>
              <a:off x="3210675" y="1862650"/>
              <a:ext cx="46725" cy="43775"/>
            </a:xfrm>
            <a:custGeom>
              <a:rect b="b" l="l" r="r" t="t"/>
              <a:pathLst>
                <a:path extrusionOk="0" h="1751" w="1869">
                  <a:moveTo>
                    <a:pt x="59" y="1"/>
                  </a:moveTo>
                  <a:cubicBezTo>
                    <a:pt x="31" y="1"/>
                    <a:pt x="1" y="32"/>
                    <a:pt x="18" y="56"/>
                  </a:cubicBezTo>
                  <a:cubicBezTo>
                    <a:pt x="411" y="807"/>
                    <a:pt x="1315" y="1045"/>
                    <a:pt x="1792" y="1735"/>
                  </a:cubicBezTo>
                  <a:cubicBezTo>
                    <a:pt x="1799" y="1746"/>
                    <a:pt x="1809" y="1750"/>
                    <a:pt x="1819" y="1750"/>
                  </a:cubicBezTo>
                  <a:cubicBezTo>
                    <a:pt x="1843" y="1750"/>
                    <a:pt x="1868" y="1725"/>
                    <a:pt x="1851" y="1700"/>
                  </a:cubicBezTo>
                  <a:cubicBezTo>
                    <a:pt x="1375" y="1009"/>
                    <a:pt x="482" y="771"/>
                    <a:pt x="89" y="21"/>
                  </a:cubicBezTo>
                  <a:cubicBezTo>
                    <a:pt x="82" y="6"/>
                    <a:pt x="70" y="1"/>
                    <a:pt x="59"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3"/>
            <p:cNvSpPr/>
            <p:nvPr/>
          </p:nvSpPr>
          <p:spPr>
            <a:xfrm>
              <a:off x="3156250" y="1804800"/>
              <a:ext cx="41325" cy="47425"/>
            </a:xfrm>
            <a:custGeom>
              <a:rect b="b" l="l" r="r" t="t"/>
              <a:pathLst>
                <a:path extrusionOk="0" h="1897" w="1653">
                  <a:moveTo>
                    <a:pt x="48" y="0"/>
                  </a:moveTo>
                  <a:cubicBezTo>
                    <a:pt x="21" y="0"/>
                    <a:pt x="1" y="34"/>
                    <a:pt x="28" y="61"/>
                  </a:cubicBezTo>
                  <a:cubicBezTo>
                    <a:pt x="587" y="620"/>
                    <a:pt x="1111" y="1227"/>
                    <a:pt x="1576" y="1882"/>
                  </a:cubicBezTo>
                  <a:cubicBezTo>
                    <a:pt x="1582" y="1892"/>
                    <a:pt x="1592" y="1897"/>
                    <a:pt x="1602" y="1897"/>
                  </a:cubicBezTo>
                  <a:cubicBezTo>
                    <a:pt x="1626" y="1897"/>
                    <a:pt x="1652" y="1869"/>
                    <a:pt x="1635" y="1835"/>
                  </a:cubicBezTo>
                  <a:cubicBezTo>
                    <a:pt x="1171" y="1192"/>
                    <a:pt x="647" y="573"/>
                    <a:pt x="75" y="13"/>
                  </a:cubicBezTo>
                  <a:cubicBezTo>
                    <a:pt x="66" y="4"/>
                    <a:pt x="57" y="0"/>
                    <a:pt x="48"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3"/>
            <p:cNvSpPr/>
            <p:nvPr/>
          </p:nvSpPr>
          <p:spPr>
            <a:xfrm>
              <a:off x="3189075" y="1774375"/>
              <a:ext cx="35125" cy="34650"/>
            </a:xfrm>
            <a:custGeom>
              <a:rect b="b" l="l" r="r" t="t"/>
              <a:pathLst>
                <a:path extrusionOk="0" h="1386" w="1405">
                  <a:moveTo>
                    <a:pt x="521" y="76"/>
                  </a:moveTo>
                  <a:cubicBezTo>
                    <a:pt x="608" y="76"/>
                    <a:pt x="696" y="118"/>
                    <a:pt x="763" y="218"/>
                  </a:cubicBezTo>
                  <a:cubicBezTo>
                    <a:pt x="773" y="228"/>
                    <a:pt x="785" y="233"/>
                    <a:pt x="796" y="233"/>
                  </a:cubicBezTo>
                  <a:cubicBezTo>
                    <a:pt x="825" y="233"/>
                    <a:pt x="851" y="205"/>
                    <a:pt x="834" y="170"/>
                  </a:cubicBezTo>
                  <a:lnTo>
                    <a:pt x="834" y="170"/>
                  </a:lnTo>
                  <a:lnTo>
                    <a:pt x="834" y="182"/>
                  </a:lnTo>
                  <a:cubicBezTo>
                    <a:pt x="812" y="149"/>
                    <a:pt x="789" y="121"/>
                    <a:pt x="764" y="98"/>
                  </a:cubicBezTo>
                  <a:lnTo>
                    <a:pt x="764" y="98"/>
                  </a:lnTo>
                  <a:cubicBezTo>
                    <a:pt x="993" y="158"/>
                    <a:pt x="1184" y="321"/>
                    <a:pt x="1275" y="551"/>
                  </a:cubicBezTo>
                  <a:cubicBezTo>
                    <a:pt x="1370" y="801"/>
                    <a:pt x="1275" y="1182"/>
                    <a:pt x="1001" y="1278"/>
                  </a:cubicBezTo>
                  <a:cubicBezTo>
                    <a:pt x="955" y="1293"/>
                    <a:pt x="909" y="1300"/>
                    <a:pt x="863" y="1300"/>
                  </a:cubicBezTo>
                  <a:cubicBezTo>
                    <a:pt x="620" y="1300"/>
                    <a:pt x="381" y="1105"/>
                    <a:pt x="251" y="885"/>
                  </a:cubicBezTo>
                  <a:cubicBezTo>
                    <a:pt x="167" y="742"/>
                    <a:pt x="132" y="575"/>
                    <a:pt x="155" y="397"/>
                  </a:cubicBezTo>
                  <a:cubicBezTo>
                    <a:pt x="194" y="219"/>
                    <a:pt x="358" y="76"/>
                    <a:pt x="521" y="76"/>
                  </a:cubicBezTo>
                  <a:close/>
                  <a:moveTo>
                    <a:pt x="525" y="0"/>
                  </a:moveTo>
                  <a:cubicBezTo>
                    <a:pt x="333" y="0"/>
                    <a:pt x="141" y="159"/>
                    <a:pt x="96" y="385"/>
                  </a:cubicBezTo>
                  <a:cubicBezTo>
                    <a:pt x="1" y="790"/>
                    <a:pt x="334" y="1278"/>
                    <a:pt x="727" y="1373"/>
                  </a:cubicBezTo>
                  <a:cubicBezTo>
                    <a:pt x="767" y="1381"/>
                    <a:pt x="806" y="1385"/>
                    <a:pt x="844" y="1385"/>
                  </a:cubicBezTo>
                  <a:cubicBezTo>
                    <a:pt x="1175" y="1385"/>
                    <a:pt x="1404" y="1074"/>
                    <a:pt x="1394" y="754"/>
                  </a:cubicBezTo>
                  <a:cubicBezTo>
                    <a:pt x="1370" y="349"/>
                    <a:pt x="1036" y="28"/>
                    <a:pt x="632" y="4"/>
                  </a:cubicBezTo>
                  <a:cubicBezTo>
                    <a:pt x="622" y="4"/>
                    <a:pt x="615" y="6"/>
                    <a:pt x="609" y="11"/>
                  </a:cubicBezTo>
                  <a:lnTo>
                    <a:pt x="609" y="11"/>
                  </a:lnTo>
                  <a:cubicBezTo>
                    <a:pt x="581" y="4"/>
                    <a:pt x="553" y="0"/>
                    <a:pt x="525"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3"/>
            <p:cNvSpPr/>
            <p:nvPr/>
          </p:nvSpPr>
          <p:spPr>
            <a:xfrm>
              <a:off x="3200550" y="1786825"/>
              <a:ext cx="2725" cy="2050"/>
            </a:xfrm>
            <a:custGeom>
              <a:rect b="b" l="l" r="r" t="t"/>
              <a:pathLst>
                <a:path extrusionOk="0" h="82" w="109">
                  <a:moveTo>
                    <a:pt x="58" y="1"/>
                  </a:moveTo>
                  <a:cubicBezTo>
                    <a:pt x="21" y="1"/>
                    <a:pt x="1" y="57"/>
                    <a:pt x="42" y="77"/>
                  </a:cubicBezTo>
                  <a:cubicBezTo>
                    <a:pt x="47" y="81"/>
                    <a:pt x="52" y="82"/>
                    <a:pt x="56" y="82"/>
                  </a:cubicBezTo>
                  <a:cubicBezTo>
                    <a:pt x="86" y="82"/>
                    <a:pt x="108" y="26"/>
                    <a:pt x="77" y="6"/>
                  </a:cubicBezTo>
                  <a:cubicBezTo>
                    <a:pt x="71" y="2"/>
                    <a:pt x="64" y="1"/>
                    <a:pt x="58"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3"/>
            <p:cNvSpPr/>
            <p:nvPr/>
          </p:nvSpPr>
          <p:spPr>
            <a:xfrm>
              <a:off x="3207125" y="1797525"/>
              <a:ext cx="2675" cy="1775"/>
            </a:xfrm>
            <a:custGeom>
              <a:rect b="b" l="l" r="r" t="t"/>
              <a:pathLst>
                <a:path extrusionOk="0" h="71" w="107">
                  <a:moveTo>
                    <a:pt x="54" y="1"/>
                  </a:moveTo>
                  <a:cubicBezTo>
                    <a:pt x="19" y="1"/>
                    <a:pt x="1" y="46"/>
                    <a:pt x="41" y="66"/>
                  </a:cubicBezTo>
                  <a:cubicBezTo>
                    <a:pt x="46" y="69"/>
                    <a:pt x="51" y="71"/>
                    <a:pt x="55" y="71"/>
                  </a:cubicBezTo>
                  <a:cubicBezTo>
                    <a:pt x="85" y="71"/>
                    <a:pt x="107" y="17"/>
                    <a:pt x="76" y="6"/>
                  </a:cubicBezTo>
                  <a:cubicBezTo>
                    <a:pt x="69" y="3"/>
                    <a:pt x="61" y="1"/>
                    <a:pt x="54"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3"/>
            <p:cNvSpPr/>
            <p:nvPr/>
          </p:nvSpPr>
          <p:spPr>
            <a:xfrm>
              <a:off x="3337300" y="1787225"/>
              <a:ext cx="46475" cy="39675"/>
            </a:xfrm>
            <a:custGeom>
              <a:rect b="b" l="l" r="r" t="t"/>
              <a:pathLst>
                <a:path extrusionOk="0" h="1587" w="1859">
                  <a:moveTo>
                    <a:pt x="847" y="92"/>
                  </a:moveTo>
                  <a:cubicBezTo>
                    <a:pt x="1009" y="92"/>
                    <a:pt x="1175" y="137"/>
                    <a:pt x="1311" y="216"/>
                  </a:cubicBezTo>
                  <a:cubicBezTo>
                    <a:pt x="1318" y="220"/>
                    <a:pt x="1326" y="222"/>
                    <a:pt x="1332" y="222"/>
                  </a:cubicBezTo>
                  <a:cubicBezTo>
                    <a:pt x="1356" y="222"/>
                    <a:pt x="1372" y="202"/>
                    <a:pt x="1368" y="183"/>
                  </a:cubicBezTo>
                  <a:lnTo>
                    <a:pt x="1368" y="183"/>
                  </a:lnTo>
                  <a:cubicBezTo>
                    <a:pt x="1576" y="349"/>
                    <a:pt x="1703" y="609"/>
                    <a:pt x="1703" y="883"/>
                  </a:cubicBezTo>
                  <a:cubicBezTo>
                    <a:pt x="1703" y="1061"/>
                    <a:pt x="1632" y="1240"/>
                    <a:pt x="1513" y="1383"/>
                  </a:cubicBezTo>
                  <a:cubicBezTo>
                    <a:pt x="1416" y="1486"/>
                    <a:pt x="1300" y="1524"/>
                    <a:pt x="1180" y="1524"/>
                  </a:cubicBezTo>
                  <a:cubicBezTo>
                    <a:pt x="1065" y="1524"/>
                    <a:pt x="945" y="1489"/>
                    <a:pt x="834" y="1442"/>
                  </a:cubicBezTo>
                  <a:cubicBezTo>
                    <a:pt x="489" y="1288"/>
                    <a:pt x="156" y="966"/>
                    <a:pt x="239" y="549"/>
                  </a:cubicBezTo>
                  <a:cubicBezTo>
                    <a:pt x="307" y="226"/>
                    <a:pt x="570" y="92"/>
                    <a:pt x="847" y="92"/>
                  </a:cubicBezTo>
                  <a:close/>
                  <a:moveTo>
                    <a:pt x="1215" y="0"/>
                  </a:moveTo>
                  <a:cubicBezTo>
                    <a:pt x="1174" y="0"/>
                    <a:pt x="1148" y="51"/>
                    <a:pt x="1192" y="73"/>
                  </a:cubicBezTo>
                  <a:cubicBezTo>
                    <a:pt x="1226" y="89"/>
                    <a:pt x="1260" y="107"/>
                    <a:pt x="1291" y="128"/>
                  </a:cubicBezTo>
                  <a:lnTo>
                    <a:pt x="1291" y="128"/>
                  </a:lnTo>
                  <a:cubicBezTo>
                    <a:pt x="1148" y="58"/>
                    <a:pt x="985" y="17"/>
                    <a:pt x="828" y="17"/>
                  </a:cubicBezTo>
                  <a:cubicBezTo>
                    <a:pt x="568" y="17"/>
                    <a:pt x="323" y="127"/>
                    <a:pt x="203" y="395"/>
                  </a:cubicBezTo>
                  <a:cubicBezTo>
                    <a:pt x="1" y="859"/>
                    <a:pt x="382" y="1323"/>
                    <a:pt x="799" y="1502"/>
                  </a:cubicBezTo>
                  <a:cubicBezTo>
                    <a:pt x="928" y="1557"/>
                    <a:pt x="1054" y="1586"/>
                    <a:pt x="1172" y="1586"/>
                  </a:cubicBezTo>
                  <a:cubicBezTo>
                    <a:pt x="1433" y="1586"/>
                    <a:pt x="1649" y="1442"/>
                    <a:pt x="1739" y="1121"/>
                  </a:cubicBezTo>
                  <a:cubicBezTo>
                    <a:pt x="1858" y="668"/>
                    <a:pt x="1644" y="204"/>
                    <a:pt x="1227" y="2"/>
                  </a:cubicBezTo>
                  <a:cubicBezTo>
                    <a:pt x="1223" y="1"/>
                    <a:pt x="1219" y="0"/>
                    <a:pt x="1215"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3"/>
            <p:cNvSpPr/>
            <p:nvPr/>
          </p:nvSpPr>
          <p:spPr>
            <a:xfrm>
              <a:off x="3350275" y="1799050"/>
              <a:ext cx="2700" cy="2050"/>
            </a:xfrm>
            <a:custGeom>
              <a:rect b="b" l="l" r="r" t="t"/>
              <a:pathLst>
                <a:path extrusionOk="0" h="82" w="108">
                  <a:moveTo>
                    <a:pt x="58" y="0"/>
                  </a:moveTo>
                  <a:cubicBezTo>
                    <a:pt x="21" y="0"/>
                    <a:pt x="1" y="56"/>
                    <a:pt x="41" y="76"/>
                  </a:cubicBezTo>
                  <a:cubicBezTo>
                    <a:pt x="46" y="80"/>
                    <a:pt x="51" y="81"/>
                    <a:pt x="56" y="81"/>
                  </a:cubicBezTo>
                  <a:cubicBezTo>
                    <a:pt x="86" y="81"/>
                    <a:pt x="108" y="25"/>
                    <a:pt x="77" y="5"/>
                  </a:cubicBezTo>
                  <a:cubicBezTo>
                    <a:pt x="71" y="2"/>
                    <a:pt x="64" y="0"/>
                    <a:pt x="58"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93"/>
            <p:cNvSpPr/>
            <p:nvPr/>
          </p:nvSpPr>
          <p:spPr>
            <a:xfrm>
              <a:off x="3284825" y="1886675"/>
              <a:ext cx="21400" cy="17525"/>
            </a:xfrm>
            <a:custGeom>
              <a:rect b="b" l="l" r="r" t="t"/>
              <a:pathLst>
                <a:path extrusionOk="0" h="701" w="856">
                  <a:moveTo>
                    <a:pt x="342" y="77"/>
                  </a:moveTo>
                  <a:cubicBezTo>
                    <a:pt x="527" y="77"/>
                    <a:pt x="692" y="273"/>
                    <a:pt x="600" y="477"/>
                  </a:cubicBezTo>
                  <a:cubicBezTo>
                    <a:pt x="570" y="566"/>
                    <a:pt x="484" y="618"/>
                    <a:pt x="397" y="618"/>
                  </a:cubicBezTo>
                  <a:cubicBezTo>
                    <a:pt x="346" y="618"/>
                    <a:pt x="294" y="600"/>
                    <a:pt x="254" y="560"/>
                  </a:cubicBezTo>
                  <a:cubicBezTo>
                    <a:pt x="195" y="512"/>
                    <a:pt x="159" y="453"/>
                    <a:pt x="135" y="393"/>
                  </a:cubicBezTo>
                  <a:cubicBezTo>
                    <a:pt x="100" y="310"/>
                    <a:pt x="76" y="155"/>
                    <a:pt x="219" y="143"/>
                  </a:cubicBezTo>
                  <a:cubicBezTo>
                    <a:pt x="248" y="143"/>
                    <a:pt x="255" y="116"/>
                    <a:pt x="247" y="95"/>
                  </a:cubicBezTo>
                  <a:lnTo>
                    <a:pt x="247" y="95"/>
                  </a:lnTo>
                  <a:cubicBezTo>
                    <a:pt x="279" y="83"/>
                    <a:pt x="311" y="77"/>
                    <a:pt x="342" y="77"/>
                  </a:cubicBezTo>
                  <a:close/>
                  <a:moveTo>
                    <a:pt x="356" y="1"/>
                  </a:moveTo>
                  <a:cubicBezTo>
                    <a:pt x="289" y="1"/>
                    <a:pt x="217" y="22"/>
                    <a:pt x="147" y="72"/>
                  </a:cubicBezTo>
                  <a:cubicBezTo>
                    <a:pt x="137" y="77"/>
                    <a:pt x="131" y="83"/>
                    <a:pt x="129" y="91"/>
                  </a:cubicBezTo>
                  <a:lnTo>
                    <a:pt x="129" y="91"/>
                  </a:lnTo>
                  <a:cubicBezTo>
                    <a:pt x="1" y="153"/>
                    <a:pt x="28" y="354"/>
                    <a:pt x="100" y="477"/>
                  </a:cubicBezTo>
                  <a:cubicBezTo>
                    <a:pt x="165" y="600"/>
                    <a:pt x="282" y="700"/>
                    <a:pt x="406" y="700"/>
                  </a:cubicBezTo>
                  <a:cubicBezTo>
                    <a:pt x="462" y="700"/>
                    <a:pt x="520" y="680"/>
                    <a:pt x="576" y="631"/>
                  </a:cubicBezTo>
                  <a:cubicBezTo>
                    <a:pt x="856" y="390"/>
                    <a:pt x="643" y="1"/>
                    <a:pt x="356"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3"/>
            <p:cNvSpPr/>
            <p:nvPr/>
          </p:nvSpPr>
          <p:spPr>
            <a:xfrm>
              <a:off x="3249900" y="1741750"/>
              <a:ext cx="27075" cy="20450"/>
            </a:xfrm>
            <a:custGeom>
              <a:rect b="b" l="l" r="r" t="t"/>
              <a:pathLst>
                <a:path extrusionOk="0" h="818" w="1083">
                  <a:moveTo>
                    <a:pt x="149" y="0"/>
                  </a:moveTo>
                  <a:cubicBezTo>
                    <a:pt x="110" y="0"/>
                    <a:pt x="75" y="4"/>
                    <a:pt x="44" y="11"/>
                  </a:cubicBezTo>
                  <a:cubicBezTo>
                    <a:pt x="0" y="22"/>
                    <a:pt x="7" y="84"/>
                    <a:pt x="46" y="84"/>
                  </a:cubicBezTo>
                  <a:cubicBezTo>
                    <a:pt x="49" y="84"/>
                    <a:pt x="52" y="83"/>
                    <a:pt x="56" y="82"/>
                  </a:cubicBezTo>
                  <a:cubicBezTo>
                    <a:pt x="84" y="76"/>
                    <a:pt x="116" y="74"/>
                    <a:pt x="150" y="74"/>
                  </a:cubicBezTo>
                  <a:cubicBezTo>
                    <a:pt x="459" y="74"/>
                    <a:pt x="956" y="307"/>
                    <a:pt x="806" y="618"/>
                  </a:cubicBezTo>
                  <a:cubicBezTo>
                    <a:pt x="774" y="699"/>
                    <a:pt x="703" y="747"/>
                    <a:pt x="627" y="747"/>
                  </a:cubicBezTo>
                  <a:cubicBezTo>
                    <a:pt x="591" y="747"/>
                    <a:pt x="555" y="736"/>
                    <a:pt x="520" y="713"/>
                  </a:cubicBezTo>
                  <a:cubicBezTo>
                    <a:pt x="461" y="678"/>
                    <a:pt x="413" y="630"/>
                    <a:pt x="377" y="571"/>
                  </a:cubicBezTo>
                  <a:cubicBezTo>
                    <a:pt x="318" y="451"/>
                    <a:pt x="270" y="332"/>
                    <a:pt x="258" y="201"/>
                  </a:cubicBezTo>
                  <a:cubicBezTo>
                    <a:pt x="258" y="183"/>
                    <a:pt x="248" y="175"/>
                    <a:pt x="235" y="175"/>
                  </a:cubicBezTo>
                  <a:cubicBezTo>
                    <a:pt x="214" y="175"/>
                    <a:pt x="187" y="196"/>
                    <a:pt x="187" y="225"/>
                  </a:cubicBezTo>
                  <a:cubicBezTo>
                    <a:pt x="223" y="440"/>
                    <a:pt x="282" y="678"/>
                    <a:pt x="497" y="785"/>
                  </a:cubicBezTo>
                  <a:cubicBezTo>
                    <a:pt x="537" y="807"/>
                    <a:pt x="583" y="818"/>
                    <a:pt x="630" y="818"/>
                  </a:cubicBezTo>
                  <a:cubicBezTo>
                    <a:pt x="734" y="818"/>
                    <a:pt x="840" y="764"/>
                    <a:pt x="889" y="666"/>
                  </a:cubicBezTo>
                  <a:cubicBezTo>
                    <a:pt x="1082" y="280"/>
                    <a:pt x="494" y="0"/>
                    <a:pt x="149"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3"/>
            <p:cNvSpPr/>
            <p:nvPr/>
          </p:nvSpPr>
          <p:spPr>
            <a:xfrm>
              <a:off x="3234925" y="1837825"/>
              <a:ext cx="20850" cy="21325"/>
            </a:xfrm>
            <a:custGeom>
              <a:rect b="b" l="l" r="r" t="t"/>
              <a:pathLst>
                <a:path extrusionOk="0" h="853" w="834">
                  <a:moveTo>
                    <a:pt x="240" y="0"/>
                  </a:moveTo>
                  <a:cubicBezTo>
                    <a:pt x="199" y="0"/>
                    <a:pt x="183" y="62"/>
                    <a:pt x="238" y="73"/>
                  </a:cubicBezTo>
                  <a:cubicBezTo>
                    <a:pt x="393" y="97"/>
                    <a:pt x="548" y="180"/>
                    <a:pt x="655" y="299"/>
                  </a:cubicBezTo>
                  <a:cubicBezTo>
                    <a:pt x="774" y="466"/>
                    <a:pt x="750" y="716"/>
                    <a:pt x="536" y="764"/>
                  </a:cubicBezTo>
                  <a:cubicBezTo>
                    <a:pt x="505" y="772"/>
                    <a:pt x="474" y="776"/>
                    <a:pt x="443" y="776"/>
                  </a:cubicBezTo>
                  <a:cubicBezTo>
                    <a:pt x="299" y="776"/>
                    <a:pt x="168" y="687"/>
                    <a:pt x="119" y="549"/>
                  </a:cubicBezTo>
                  <a:cubicBezTo>
                    <a:pt x="72" y="395"/>
                    <a:pt x="167" y="240"/>
                    <a:pt x="322" y="192"/>
                  </a:cubicBezTo>
                  <a:cubicBezTo>
                    <a:pt x="366" y="192"/>
                    <a:pt x="359" y="131"/>
                    <a:pt x="320" y="131"/>
                  </a:cubicBezTo>
                  <a:cubicBezTo>
                    <a:pt x="317" y="131"/>
                    <a:pt x="313" y="132"/>
                    <a:pt x="310" y="133"/>
                  </a:cubicBezTo>
                  <a:cubicBezTo>
                    <a:pt x="119" y="168"/>
                    <a:pt x="0" y="347"/>
                    <a:pt x="36" y="538"/>
                  </a:cubicBezTo>
                  <a:cubicBezTo>
                    <a:pt x="89" y="728"/>
                    <a:pt x="255" y="853"/>
                    <a:pt x="442" y="853"/>
                  </a:cubicBezTo>
                  <a:cubicBezTo>
                    <a:pt x="465" y="853"/>
                    <a:pt x="488" y="851"/>
                    <a:pt x="512" y="847"/>
                  </a:cubicBezTo>
                  <a:cubicBezTo>
                    <a:pt x="715" y="823"/>
                    <a:pt x="834" y="633"/>
                    <a:pt x="798" y="442"/>
                  </a:cubicBezTo>
                  <a:cubicBezTo>
                    <a:pt x="762" y="180"/>
                    <a:pt x="488" y="49"/>
                    <a:pt x="250" y="2"/>
                  </a:cubicBezTo>
                  <a:cubicBezTo>
                    <a:pt x="247" y="1"/>
                    <a:pt x="243" y="0"/>
                    <a:pt x="240"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3"/>
            <p:cNvSpPr/>
            <p:nvPr/>
          </p:nvSpPr>
          <p:spPr>
            <a:xfrm>
              <a:off x="3137875" y="1753675"/>
              <a:ext cx="19375" cy="15925"/>
            </a:xfrm>
            <a:custGeom>
              <a:rect b="b" l="l" r="r" t="t"/>
              <a:pathLst>
                <a:path extrusionOk="0" h="637" w="775">
                  <a:moveTo>
                    <a:pt x="413" y="1"/>
                  </a:moveTo>
                  <a:cubicBezTo>
                    <a:pt x="392" y="1"/>
                    <a:pt x="369" y="4"/>
                    <a:pt x="346" y="10"/>
                  </a:cubicBezTo>
                  <a:cubicBezTo>
                    <a:pt x="239" y="34"/>
                    <a:pt x="167" y="129"/>
                    <a:pt x="48" y="129"/>
                  </a:cubicBezTo>
                  <a:cubicBezTo>
                    <a:pt x="1" y="129"/>
                    <a:pt x="1" y="201"/>
                    <a:pt x="48" y="201"/>
                  </a:cubicBezTo>
                  <a:cubicBezTo>
                    <a:pt x="155" y="201"/>
                    <a:pt x="215" y="141"/>
                    <a:pt x="310" y="94"/>
                  </a:cubicBezTo>
                  <a:cubicBezTo>
                    <a:pt x="342" y="80"/>
                    <a:pt x="375" y="74"/>
                    <a:pt x="406" y="74"/>
                  </a:cubicBezTo>
                  <a:cubicBezTo>
                    <a:pt x="517" y="74"/>
                    <a:pt x="619" y="149"/>
                    <a:pt x="656" y="260"/>
                  </a:cubicBezTo>
                  <a:cubicBezTo>
                    <a:pt x="700" y="413"/>
                    <a:pt x="547" y="498"/>
                    <a:pt x="400" y="498"/>
                  </a:cubicBezTo>
                  <a:cubicBezTo>
                    <a:pt x="273" y="498"/>
                    <a:pt x="151" y="434"/>
                    <a:pt x="167" y="296"/>
                  </a:cubicBezTo>
                  <a:cubicBezTo>
                    <a:pt x="167" y="272"/>
                    <a:pt x="150" y="260"/>
                    <a:pt x="132" y="260"/>
                  </a:cubicBezTo>
                  <a:cubicBezTo>
                    <a:pt x="114" y="260"/>
                    <a:pt x="96" y="272"/>
                    <a:pt x="96" y="296"/>
                  </a:cubicBezTo>
                  <a:cubicBezTo>
                    <a:pt x="89" y="511"/>
                    <a:pt x="259" y="637"/>
                    <a:pt x="429" y="637"/>
                  </a:cubicBezTo>
                  <a:cubicBezTo>
                    <a:pt x="551" y="637"/>
                    <a:pt x="672" y="571"/>
                    <a:pt x="727" y="427"/>
                  </a:cubicBezTo>
                  <a:cubicBezTo>
                    <a:pt x="775" y="284"/>
                    <a:pt x="715" y="117"/>
                    <a:pt x="572" y="46"/>
                  </a:cubicBezTo>
                  <a:cubicBezTo>
                    <a:pt x="521" y="20"/>
                    <a:pt x="469" y="1"/>
                    <a:pt x="413"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3"/>
            <p:cNvSpPr/>
            <p:nvPr/>
          </p:nvSpPr>
          <p:spPr>
            <a:xfrm>
              <a:off x="3201150" y="1722750"/>
              <a:ext cx="36475" cy="20275"/>
            </a:xfrm>
            <a:custGeom>
              <a:rect b="b" l="l" r="r" t="t"/>
              <a:pathLst>
                <a:path extrusionOk="0" h="811" w="1459">
                  <a:moveTo>
                    <a:pt x="1318" y="0"/>
                  </a:moveTo>
                  <a:cubicBezTo>
                    <a:pt x="1296" y="0"/>
                    <a:pt x="1272" y="16"/>
                    <a:pt x="1280" y="45"/>
                  </a:cubicBezTo>
                  <a:cubicBezTo>
                    <a:pt x="1327" y="188"/>
                    <a:pt x="1304" y="342"/>
                    <a:pt x="1232" y="473"/>
                  </a:cubicBezTo>
                  <a:cubicBezTo>
                    <a:pt x="1158" y="621"/>
                    <a:pt x="1011" y="706"/>
                    <a:pt x="856" y="706"/>
                  </a:cubicBezTo>
                  <a:cubicBezTo>
                    <a:pt x="787" y="706"/>
                    <a:pt x="715" y="689"/>
                    <a:pt x="649" y="652"/>
                  </a:cubicBezTo>
                  <a:cubicBezTo>
                    <a:pt x="399" y="545"/>
                    <a:pt x="208" y="354"/>
                    <a:pt x="89" y="104"/>
                  </a:cubicBezTo>
                  <a:cubicBezTo>
                    <a:pt x="82" y="94"/>
                    <a:pt x="71" y="89"/>
                    <a:pt x="59" y="89"/>
                  </a:cubicBezTo>
                  <a:cubicBezTo>
                    <a:pt x="32" y="89"/>
                    <a:pt x="1" y="115"/>
                    <a:pt x="18" y="140"/>
                  </a:cubicBezTo>
                  <a:cubicBezTo>
                    <a:pt x="175" y="443"/>
                    <a:pt x="545" y="811"/>
                    <a:pt x="926" y="811"/>
                  </a:cubicBezTo>
                  <a:cubicBezTo>
                    <a:pt x="949" y="811"/>
                    <a:pt x="971" y="809"/>
                    <a:pt x="994" y="807"/>
                  </a:cubicBezTo>
                  <a:cubicBezTo>
                    <a:pt x="1292" y="771"/>
                    <a:pt x="1458" y="271"/>
                    <a:pt x="1351" y="21"/>
                  </a:cubicBezTo>
                  <a:cubicBezTo>
                    <a:pt x="1346" y="7"/>
                    <a:pt x="1332" y="0"/>
                    <a:pt x="1318"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3"/>
            <p:cNvSpPr/>
            <p:nvPr/>
          </p:nvSpPr>
          <p:spPr>
            <a:xfrm>
              <a:off x="3302775" y="1833075"/>
              <a:ext cx="62400" cy="61925"/>
            </a:xfrm>
            <a:custGeom>
              <a:rect b="b" l="l" r="r" t="t"/>
              <a:pathLst>
                <a:path extrusionOk="0" h="2477" w="2496">
                  <a:moveTo>
                    <a:pt x="1497" y="1"/>
                  </a:moveTo>
                  <a:cubicBezTo>
                    <a:pt x="1080" y="1"/>
                    <a:pt x="635" y="154"/>
                    <a:pt x="394" y="382"/>
                  </a:cubicBezTo>
                  <a:cubicBezTo>
                    <a:pt x="144" y="632"/>
                    <a:pt x="1" y="978"/>
                    <a:pt x="1" y="1347"/>
                  </a:cubicBezTo>
                  <a:cubicBezTo>
                    <a:pt x="1" y="1656"/>
                    <a:pt x="72" y="2156"/>
                    <a:pt x="358" y="2335"/>
                  </a:cubicBezTo>
                  <a:cubicBezTo>
                    <a:pt x="476" y="2420"/>
                    <a:pt x="686" y="2476"/>
                    <a:pt x="888" y="2476"/>
                  </a:cubicBezTo>
                  <a:cubicBezTo>
                    <a:pt x="1054" y="2476"/>
                    <a:pt x="1214" y="2438"/>
                    <a:pt x="1310" y="2347"/>
                  </a:cubicBezTo>
                  <a:cubicBezTo>
                    <a:pt x="1406" y="2275"/>
                    <a:pt x="1441" y="2144"/>
                    <a:pt x="1418" y="2037"/>
                  </a:cubicBezTo>
                  <a:cubicBezTo>
                    <a:pt x="1382" y="1966"/>
                    <a:pt x="1334" y="1906"/>
                    <a:pt x="1275" y="1859"/>
                  </a:cubicBezTo>
                  <a:cubicBezTo>
                    <a:pt x="1251" y="1835"/>
                    <a:pt x="1203" y="1811"/>
                    <a:pt x="1168" y="1775"/>
                  </a:cubicBezTo>
                  <a:cubicBezTo>
                    <a:pt x="1083" y="1680"/>
                    <a:pt x="1130" y="1480"/>
                    <a:pt x="1260" y="1480"/>
                  </a:cubicBezTo>
                  <a:cubicBezTo>
                    <a:pt x="1275" y="1480"/>
                    <a:pt x="1292" y="1483"/>
                    <a:pt x="1310" y="1490"/>
                  </a:cubicBezTo>
                  <a:cubicBezTo>
                    <a:pt x="1315" y="1493"/>
                    <a:pt x="1320" y="1494"/>
                    <a:pt x="1325" y="1494"/>
                  </a:cubicBezTo>
                  <a:cubicBezTo>
                    <a:pt x="1351" y="1494"/>
                    <a:pt x="1363" y="1439"/>
                    <a:pt x="1322" y="1418"/>
                  </a:cubicBezTo>
                  <a:cubicBezTo>
                    <a:pt x="1282" y="1404"/>
                    <a:pt x="1238" y="1396"/>
                    <a:pt x="1196" y="1396"/>
                  </a:cubicBezTo>
                  <a:cubicBezTo>
                    <a:pt x="1066" y="1396"/>
                    <a:pt x="950" y="1467"/>
                    <a:pt x="977" y="1620"/>
                  </a:cubicBezTo>
                  <a:cubicBezTo>
                    <a:pt x="1013" y="1728"/>
                    <a:pt x="1072" y="1811"/>
                    <a:pt x="1168" y="1871"/>
                  </a:cubicBezTo>
                  <a:cubicBezTo>
                    <a:pt x="1203" y="1894"/>
                    <a:pt x="1239" y="1918"/>
                    <a:pt x="1275" y="1954"/>
                  </a:cubicBezTo>
                  <a:cubicBezTo>
                    <a:pt x="1346" y="2192"/>
                    <a:pt x="1287" y="2335"/>
                    <a:pt x="1096" y="2371"/>
                  </a:cubicBezTo>
                  <a:cubicBezTo>
                    <a:pt x="1025" y="2382"/>
                    <a:pt x="953" y="2388"/>
                    <a:pt x="882" y="2388"/>
                  </a:cubicBezTo>
                  <a:cubicBezTo>
                    <a:pt x="810" y="2388"/>
                    <a:pt x="739" y="2382"/>
                    <a:pt x="668" y="2371"/>
                  </a:cubicBezTo>
                  <a:cubicBezTo>
                    <a:pt x="370" y="2323"/>
                    <a:pt x="239" y="2132"/>
                    <a:pt x="156" y="1859"/>
                  </a:cubicBezTo>
                  <a:cubicBezTo>
                    <a:pt x="96" y="1668"/>
                    <a:pt x="60" y="1466"/>
                    <a:pt x="72" y="1263"/>
                  </a:cubicBezTo>
                  <a:cubicBezTo>
                    <a:pt x="96" y="751"/>
                    <a:pt x="441" y="299"/>
                    <a:pt x="941" y="168"/>
                  </a:cubicBezTo>
                  <a:cubicBezTo>
                    <a:pt x="1110" y="118"/>
                    <a:pt x="1279" y="94"/>
                    <a:pt x="1454" y="94"/>
                  </a:cubicBezTo>
                  <a:cubicBezTo>
                    <a:pt x="1489" y="94"/>
                    <a:pt x="1525" y="94"/>
                    <a:pt x="1560" y="96"/>
                  </a:cubicBezTo>
                  <a:cubicBezTo>
                    <a:pt x="1703" y="96"/>
                    <a:pt x="1858" y="132"/>
                    <a:pt x="2001" y="180"/>
                  </a:cubicBezTo>
                  <a:cubicBezTo>
                    <a:pt x="2096" y="227"/>
                    <a:pt x="2346" y="382"/>
                    <a:pt x="2334" y="513"/>
                  </a:cubicBezTo>
                  <a:lnTo>
                    <a:pt x="2132" y="835"/>
                  </a:lnTo>
                  <a:cubicBezTo>
                    <a:pt x="2084" y="835"/>
                    <a:pt x="2049" y="835"/>
                    <a:pt x="2001" y="823"/>
                  </a:cubicBezTo>
                  <a:cubicBezTo>
                    <a:pt x="1953" y="823"/>
                    <a:pt x="1918" y="823"/>
                    <a:pt x="1882" y="847"/>
                  </a:cubicBezTo>
                  <a:cubicBezTo>
                    <a:pt x="1822" y="882"/>
                    <a:pt x="1799" y="954"/>
                    <a:pt x="1822" y="1025"/>
                  </a:cubicBezTo>
                  <a:cubicBezTo>
                    <a:pt x="1846" y="1144"/>
                    <a:pt x="1977" y="1216"/>
                    <a:pt x="2061" y="1275"/>
                  </a:cubicBezTo>
                  <a:cubicBezTo>
                    <a:pt x="2132" y="1323"/>
                    <a:pt x="2192" y="1370"/>
                    <a:pt x="2239" y="1430"/>
                  </a:cubicBezTo>
                  <a:cubicBezTo>
                    <a:pt x="2406" y="1609"/>
                    <a:pt x="2442" y="1966"/>
                    <a:pt x="2120" y="1978"/>
                  </a:cubicBezTo>
                  <a:cubicBezTo>
                    <a:pt x="2111" y="1978"/>
                    <a:pt x="2102" y="1978"/>
                    <a:pt x="2093" y="1978"/>
                  </a:cubicBezTo>
                  <a:cubicBezTo>
                    <a:pt x="1656" y="1978"/>
                    <a:pt x="1661" y="1405"/>
                    <a:pt x="1322" y="1323"/>
                  </a:cubicBezTo>
                  <a:cubicBezTo>
                    <a:pt x="1319" y="1322"/>
                    <a:pt x="1315" y="1321"/>
                    <a:pt x="1312" y="1321"/>
                  </a:cubicBezTo>
                  <a:cubicBezTo>
                    <a:pt x="1272" y="1321"/>
                    <a:pt x="1255" y="1383"/>
                    <a:pt x="1299" y="1394"/>
                  </a:cubicBezTo>
                  <a:cubicBezTo>
                    <a:pt x="1477" y="1430"/>
                    <a:pt x="1572" y="1728"/>
                    <a:pt x="1691" y="1859"/>
                  </a:cubicBezTo>
                  <a:cubicBezTo>
                    <a:pt x="1787" y="1966"/>
                    <a:pt x="1918" y="2037"/>
                    <a:pt x="2061" y="2049"/>
                  </a:cubicBezTo>
                  <a:cubicBezTo>
                    <a:pt x="2082" y="2053"/>
                    <a:pt x="2104" y="2055"/>
                    <a:pt x="2124" y="2055"/>
                  </a:cubicBezTo>
                  <a:cubicBezTo>
                    <a:pt x="2333" y="2055"/>
                    <a:pt x="2496" y="1849"/>
                    <a:pt x="2442" y="1632"/>
                  </a:cubicBezTo>
                  <a:cubicBezTo>
                    <a:pt x="2406" y="1501"/>
                    <a:pt x="2322" y="1382"/>
                    <a:pt x="2203" y="1299"/>
                  </a:cubicBezTo>
                  <a:cubicBezTo>
                    <a:pt x="2168" y="1263"/>
                    <a:pt x="1965" y="1156"/>
                    <a:pt x="1941" y="1097"/>
                  </a:cubicBezTo>
                  <a:cubicBezTo>
                    <a:pt x="1953" y="1061"/>
                    <a:pt x="1965" y="1025"/>
                    <a:pt x="1977" y="1001"/>
                  </a:cubicBezTo>
                  <a:cubicBezTo>
                    <a:pt x="1968" y="929"/>
                    <a:pt x="1987" y="898"/>
                    <a:pt x="2028" y="898"/>
                  </a:cubicBezTo>
                  <a:cubicBezTo>
                    <a:pt x="2041" y="898"/>
                    <a:pt x="2056" y="900"/>
                    <a:pt x="2072" y="906"/>
                  </a:cubicBezTo>
                  <a:lnTo>
                    <a:pt x="2203" y="906"/>
                  </a:lnTo>
                  <a:cubicBezTo>
                    <a:pt x="2477" y="847"/>
                    <a:pt x="2477" y="549"/>
                    <a:pt x="2346" y="358"/>
                  </a:cubicBezTo>
                  <a:cubicBezTo>
                    <a:pt x="2169" y="105"/>
                    <a:pt x="1842" y="1"/>
                    <a:pt x="1497"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3"/>
            <p:cNvSpPr/>
            <p:nvPr/>
          </p:nvSpPr>
          <p:spPr>
            <a:xfrm>
              <a:off x="3250100" y="1770175"/>
              <a:ext cx="60450" cy="57750"/>
            </a:xfrm>
            <a:custGeom>
              <a:rect b="b" l="l" r="r" t="t"/>
              <a:pathLst>
                <a:path extrusionOk="0" h="2310" w="2418">
                  <a:moveTo>
                    <a:pt x="1414" y="0"/>
                  </a:moveTo>
                  <a:cubicBezTo>
                    <a:pt x="997" y="0"/>
                    <a:pt x="551" y="170"/>
                    <a:pt x="334" y="422"/>
                  </a:cubicBezTo>
                  <a:cubicBezTo>
                    <a:pt x="108" y="684"/>
                    <a:pt x="0" y="1029"/>
                    <a:pt x="36" y="1386"/>
                  </a:cubicBezTo>
                  <a:cubicBezTo>
                    <a:pt x="60" y="1648"/>
                    <a:pt x="131" y="2041"/>
                    <a:pt x="369" y="2196"/>
                  </a:cubicBezTo>
                  <a:cubicBezTo>
                    <a:pt x="485" y="2265"/>
                    <a:pt x="664" y="2309"/>
                    <a:pt x="838" y="2309"/>
                  </a:cubicBezTo>
                  <a:cubicBezTo>
                    <a:pt x="1022" y="2309"/>
                    <a:pt x="1200" y="2259"/>
                    <a:pt x="1286" y="2136"/>
                  </a:cubicBezTo>
                  <a:cubicBezTo>
                    <a:pt x="1346" y="2065"/>
                    <a:pt x="1370" y="1970"/>
                    <a:pt x="1334" y="1886"/>
                  </a:cubicBezTo>
                  <a:cubicBezTo>
                    <a:pt x="1310" y="1827"/>
                    <a:pt x="1274" y="1767"/>
                    <a:pt x="1215" y="1731"/>
                  </a:cubicBezTo>
                  <a:cubicBezTo>
                    <a:pt x="1179" y="1696"/>
                    <a:pt x="1143" y="1684"/>
                    <a:pt x="1120" y="1648"/>
                  </a:cubicBezTo>
                  <a:lnTo>
                    <a:pt x="1036" y="1565"/>
                  </a:lnTo>
                  <a:cubicBezTo>
                    <a:pt x="1063" y="1429"/>
                    <a:pt x="1104" y="1369"/>
                    <a:pt x="1170" y="1369"/>
                  </a:cubicBezTo>
                  <a:cubicBezTo>
                    <a:pt x="1190" y="1369"/>
                    <a:pt x="1213" y="1375"/>
                    <a:pt x="1239" y="1386"/>
                  </a:cubicBezTo>
                  <a:cubicBezTo>
                    <a:pt x="1245" y="1389"/>
                    <a:pt x="1251" y="1391"/>
                    <a:pt x="1256" y="1391"/>
                  </a:cubicBezTo>
                  <a:cubicBezTo>
                    <a:pt x="1288" y="1391"/>
                    <a:pt x="1291" y="1335"/>
                    <a:pt x="1251" y="1315"/>
                  </a:cubicBezTo>
                  <a:cubicBezTo>
                    <a:pt x="1210" y="1300"/>
                    <a:pt x="1168" y="1293"/>
                    <a:pt x="1128" y="1293"/>
                  </a:cubicBezTo>
                  <a:cubicBezTo>
                    <a:pt x="1004" y="1293"/>
                    <a:pt x="902" y="1364"/>
                    <a:pt x="929" y="1517"/>
                  </a:cubicBezTo>
                  <a:cubicBezTo>
                    <a:pt x="953" y="1589"/>
                    <a:pt x="989" y="1648"/>
                    <a:pt x="1060" y="1696"/>
                  </a:cubicBezTo>
                  <a:cubicBezTo>
                    <a:pt x="1191" y="1815"/>
                    <a:pt x="1215" y="1755"/>
                    <a:pt x="1179" y="1981"/>
                  </a:cubicBezTo>
                  <a:cubicBezTo>
                    <a:pt x="1203" y="2112"/>
                    <a:pt x="1155" y="2184"/>
                    <a:pt x="1036" y="2196"/>
                  </a:cubicBezTo>
                  <a:cubicBezTo>
                    <a:pt x="994" y="2204"/>
                    <a:pt x="946" y="2213"/>
                    <a:pt x="900" y="2213"/>
                  </a:cubicBezTo>
                  <a:cubicBezTo>
                    <a:pt x="882" y="2213"/>
                    <a:pt x="863" y="2211"/>
                    <a:pt x="846" y="2208"/>
                  </a:cubicBezTo>
                  <a:cubicBezTo>
                    <a:pt x="750" y="2208"/>
                    <a:pt x="643" y="2196"/>
                    <a:pt x="548" y="2172"/>
                  </a:cubicBezTo>
                  <a:cubicBezTo>
                    <a:pt x="334" y="2112"/>
                    <a:pt x="274" y="1993"/>
                    <a:pt x="203" y="1815"/>
                  </a:cubicBezTo>
                  <a:cubicBezTo>
                    <a:pt x="131" y="1636"/>
                    <a:pt x="96" y="1446"/>
                    <a:pt x="96" y="1255"/>
                  </a:cubicBezTo>
                  <a:cubicBezTo>
                    <a:pt x="72" y="779"/>
                    <a:pt x="369" y="338"/>
                    <a:pt x="822" y="172"/>
                  </a:cubicBezTo>
                  <a:cubicBezTo>
                    <a:pt x="986" y="119"/>
                    <a:pt x="1198" y="78"/>
                    <a:pt x="1408" y="78"/>
                  </a:cubicBezTo>
                  <a:cubicBezTo>
                    <a:pt x="1670" y="78"/>
                    <a:pt x="1931" y="142"/>
                    <a:pt x="2096" y="326"/>
                  </a:cubicBezTo>
                  <a:cubicBezTo>
                    <a:pt x="2239" y="481"/>
                    <a:pt x="2203" y="755"/>
                    <a:pt x="1941" y="767"/>
                  </a:cubicBezTo>
                  <a:lnTo>
                    <a:pt x="1822" y="767"/>
                  </a:lnTo>
                  <a:cubicBezTo>
                    <a:pt x="1762" y="779"/>
                    <a:pt x="1703" y="827"/>
                    <a:pt x="1703" y="898"/>
                  </a:cubicBezTo>
                  <a:cubicBezTo>
                    <a:pt x="1691" y="981"/>
                    <a:pt x="1762" y="1053"/>
                    <a:pt x="1822" y="1100"/>
                  </a:cubicBezTo>
                  <a:cubicBezTo>
                    <a:pt x="1882" y="1160"/>
                    <a:pt x="1977" y="1208"/>
                    <a:pt x="2024" y="1267"/>
                  </a:cubicBezTo>
                  <a:cubicBezTo>
                    <a:pt x="2143" y="1374"/>
                    <a:pt x="2417" y="1696"/>
                    <a:pt x="2072" y="1827"/>
                  </a:cubicBezTo>
                  <a:cubicBezTo>
                    <a:pt x="2024" y="1845"/>
                    <a:pt x="1980" y="1853"/>
                    <a:pt x="1940" y="1853"/>
                  </a:cubicBezTo>
                  <a:cubicBezTo>
                    <a:pt x="1606" y="1853"/>
                    <a:pt x="1538" y="1294"/>
                    <a:pt x="1251" y="1219"/>
                  </a:cubicBezTo>
                  <a:cubicBezTo>
                    <a:pt x="1203" y="1219"/>
                    <a:pt x="1179" y="1291"/>
                    <a:pt x="1239" y="1303"/>
                  </a:cubicBezTo>
                  <a:cubicBezTo>
                    <a:pt x="1405" y="1339"/>
                    <a:pt x="1501" y="1648"/>
                    <a:pt x="1632" y="1767"/>
                  </a:cubicBezTo>
                  <a:cubicBezTo>
                    <a:pt x="1727" y="1850"/>
                    <a:pt x="1834" y="1910"/>
                    <a:pt x="1965" y="1922"/>
                  </a:cubicBezTo>
                  <a:cubicBezTo>
                    <a:pt x="1971" y="1922"/>
                    <a:pt x="1977" y="1922"/>
                    <a:pt x="1983" y="1922"/>
                  </a:cubicBezTo>
                  <a:cubicBezTo>
                    <a:pt x="2189" y="1922"/>
                    <a:pt x="2356" y="1725"/>
                    <a:pt x="2286" y="1517"/>
                  </a:cubicBezTo>
                  <a:cubicBezTo>
                    <a:pt x="2239" y="1374"/>
                    <a:pt x="2143" y="1243"/>
                    <a:pt x="2013" y="1160"/>
                  </a:cubicBezTo>
                  <a:cubicBezTo>
                    <a:pt x="1965" y="1124"/>
                    <a:pt x="1917" y="1100"/>
                    <a:pt x="1870" y="1053"/>
                  </a:cubicBezTo>
                  <a:cubicBezTo>
                    <a:pt x="1775" y="870"/>
                    <a:pt x="1781" y="831"/>
                    <a:pt x="1817" y="831"/>
                  </a:cubicBezTo>
                  <a:cubicBezTo>
                    <a:pt x="1845" y="831"/>
                    <a:pt x="1890" y="853"/>
                    <a:pt x="1924" y="853"/>
                  </a:cubicBezTo>
                  <a:cubicBezTo>
                    <a:pt x="1930" y="853"/>
                    <a:pt x="1936" y="852"/>
                    <a:pt x="1941" y="850"/>
                  </a:cubicBezTo>
                  <a:cubicBezTo>
                    <a:pt x="1983" y="838"/>
                    <a:pt x="2015" y="838"/>
                    <a:pt x="2045" y="838"/>
                  </a:cubicBezTo>
                  <a:cubicBezTo>
                    <a:pt x="2075" y="838"/>
                    <a:pt x="2102" y="838"/>
                    <a:pt x="2132" y="827"/>
                  </a:cubicBezTo>
                  <a:cubicBezTo>
                    <a:pt x="2346" y="731"/>
                    <a:pt x="2310" y="481"/>
                    <a:pt x="2191" y="326"/>
                  </a:cubicBezTo>
                  <a:cubicBezTo>
                    <a:pt x="2022" y="96"/>
                    <a:pt x="1727" y="0"/>
                    <a:pt x="1414"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3"/>
            <p:cNvSpPr/>
            <p:nvPr/>
          </p:nvSpPr>
          <p:spPr>
            <a:xfrm>
              <a:off x="3307225" y="1740500"/>
              <a:ext cx="176850" cy="280875"/>
            </a:xfrm>
            <a:custGeom>
              <a:rect b="b" l="l" r="r" t="t"/>
              <a:pathLst>
                <a:path extrusionOk="0" h="11235" w="7074">
                  <a:moveTo>
                    <a:pt x="5650" y="1"/>
                  </a:moveTo>
                  <a:cubicBezTo>
                    <a:pt x="5554" y="1"/>
                    <a:pt x="5456" y="16"/>
                    <a:pt x="5359" y="49"/>
                  </a:cubicBezTo>
                  <a:cubicBezTo>
                    <a:pt x="4919" y="204"/>
                    <a:pt x="4609" y="680"/>
                    <a:pt x="4752" y="1132"/>
                  </a:cubicBezTo>
                  <a:cubicBezTo>
                    <a:pt x="4761" y="1161"/>
                    <a:pt x="4784" y="1172"/>
                    <a:pt x="4806" y="1172"/>
                  </a:cubicBezTo>
                  <a:cubicBezTo>
                    <a:pt x="4840" y="1172"/>
                    <a:pt x="4874" y="1145"/>
                    <a:pt x="4859" y="1109"/>
                  </a:cubicBezTo>
                  <a:cubicBezTo>
                    <a:pt x="4684" y="585"/>
                    <a:pt x="5170" y="121"/>
                    <a:pt x="5665" y="121"/>
                  </a:cubicBezTo>
                  <a:cubicBezTo>
                    <a:pt x="5710" y="121"/>
                    <a:pt x="5755" y="124"/>
                    <a:pt x="5800" y="132"/>
                  </a:cubicBezTo>
                  <a:cubicBezTo>
                    <a:pt x="6395" y="240"/>
                    <a:pt x="6776" y="823"/>
                    <a:pt x="6883" y="1383"/>
                  </a:cubicBezTo>
                  <a:cubicBezTo>
                    <a:pt x="7002" y="2014"/>
                    <a:pt x="6895" y="2704"/>
                    <a:pt x="6800" y="3335"/>
                  </a:cubicBezTo>
                  <a:cubicBezTo>
                    <a:pt x="6693" y="3966"/>
                    <a:pt x="6562" y="4585"/>
                    <a:pt x="6371" y="5193"/>
                  </a:cubicBezTo>
                  <a:cubicBezTo>
                    <a:pt x="6205" y="5716"/>
                    <a:pt x="6097" y="6264"/>
                    <a:pt x="6062" y="6824"/>
                  </a:cubicBezTo>
                  <a:cubicBezTo>
                    <a:pt x="6074" y="7145"/>
                    <a:pt x="6002" y="7467"/>
                    <a:pt x="5859" y="7740"/>
                  </a:cubicBezTo>
                  <a:cubicBezTo>
                    <a:pt x="5669" y="8038"/>
                    <a:pt x="5395" y="8264"/>
                    <a:pt x="5181" y="8526"/>
                  </a:cubicBezTo>
                  <a:cubicBezTo>
                    <a:pt x="4776" y="9014"/>
                    <a:pt x="4561" y="9562"/>
                    <a:pt x="4311" y="10145"/>
                  </a:cubicBezTo>
                  <a:cubicBezTo>
                    <a:pt x="4120" y="10577"/>
                    <a:pt x="3719" y="11133"/>
                    <a:pt x="3222" y="11133"/>
                  </a:cubicBezTo>
                  <a:cubicBezTo>
                    <a:pt x="3102" y="11133"/>
                    <a:pt x="2976" y="11101"/>
                    <a:pt x="2847" y="11027"/>
                  </a:cubicBezTo>
                  <a:cubicBezTo>
                    <a:pt x="2525" y="10848"/>
                    <a:pt x="2347" y="10491"/>
                    <a:pt x="2168" y="10181"/>
                  </a:cubicBezTo>
                  <a:cubicBezTo>
                    <a:pt x="2014" y="9919"/>
                    <a:pt x="1847" y="9669"/>
                    <a:pt x="1644" y="9431"/>
                  </a:cubicBezTo>
                  <a:cubicBezTo>
                    <a:pt x="1228" y="8943"/>
                    <a:pt x="704" y="8562"/>
                    <a:pt x="109" y="8312"/>
                  </a:cubicBezTo>
                  <a:cubicBezTo>
                    <a:pt x="99" y="8306"/>
                    <a:pt x="90" y="8304"/>
                    <a:pt x="82" y="8304"/>
                  </a:cubicBezTo>
                  <a:cubicBezTo>
                    <a:pt x="34" y="8304"/>
                    <a:pt x="0" y="8377"/>
                    <a:pt x="61" y="8407"/>
                  </a:cubicBezTo>
                  <a:cubicBezTo>
                    <a:pt x="751" y="8705"/>
                    <a:pt x="1359" y="9193"/>
                    <a:pt x="1799" y="9800"/>
                  </a:cubicBezTo>
                  <a:cubicBezTo>
                    <a:pt x="2133" y="10276"/>
                    <a:pt x="2371" y="11027"/>
                    <a:pt x="2990" y="11205"/>
                  </a:cubicBezTo>
                  <a:cubicBezTo>
                    <a:pt x="3063" y="11225"/>
                    <a:pt x="3136" y="11234"/>
                    <a:pt x="3208" y="11234"/>
                  </a:cubicBezTo>
                  <a:cubicBezTo>
                    <a:pt x="3613" y="11234"/>
                    <a:pt x="3980" y="10942"/>
                    <a:pt x="4192" y="10598"/>
                  </a:cubicBezTo>
                  <a:cubicBezTo>
                    <a:pt x="4371" y="10276"/>
                    <a:pt x="4526" y="9943"/>
                    <a:pt x="4657" y="9598"/>
                  </a:cubicBezTo>
                  <a:cubicBezTo>
                    <a:pt x="4835" y="9193"/>
                    <a:pt x="5073" y="8824"/>
                    <a:pt x="5359" y="8491"/>
                  </a:cubicBezTo>
                  <a:cubicBezTo>
                    <a:pt x="5573" y="8241"/>
                    <a:pt x="5847" y="8014"/>
                    <a:pt x="6002" y="7717"/>
                  </a:cubicBezTo>
                  <a:cubicBezTo>
                    <a:pt x="6133" y="7431"/>
                    <a:pt x="6193" y="7133"/>
                    <a:pt x="6181" y="6824"/>
                  </a:cubicBezTo>
                  <a:cubicBezTo>
                    <a:pt x="6181" y="6490"/>
                    <a:pt x="6228" y="6157"/>
                    <a:pt x="6300" y="5835"/>
                  </a:cubicBezTo>
                  <a:cubicBezTo>
                    <a:pt x="6395" y="5466"/>
                    <a:pt x="6526" y="5097"/>
                    <a:pt x="6621" y="4716"/>
                  </a:cubicBezTo>
                  <a:cubicBezTo>
                    <a:pt x="6812" y="3990"/>
                    <a:pt x="6943" y="3264"/>
                    <a:pt x="7014" y="2514"/>
                  </a:cubicBezTo>
                  <a:cubicBezTo>
                    <a:pt x="7062" y="1918"/>
                    <a:pt x="7074" y="1275"/>
                    <a:pt x="6776" y="740"/>
                  </a:cubicBezTo>
                  <a:cubicBezTo>
                    <a:pt x="6550" y="346"/>
                    <a:pt x="6112" y="1"/>
                    <a:pt x="5650"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3"/>
            <p:cNvSpPr/>
            <p:nvPr/>
          </p:nvSpPr>
          <p:spPr>
            <a:xfrm>
              <a:off x="3357725" y="1804100"/>
              <a:ext cx="3525" cy="2375"/>
            </a:xfrm>
            <a:custGeom>
              <a:rect b="b" l="l" r="r" t="t"/>
              <a:pathLst>
                <a:path extrusionOk="0" h="95" w="141">
                  <a:moveTo>
                    <a:pt x="58" y="1"/>
                  </a:moveTo>
                  <a:cubicBezTo>
                    <a:pt x="21" y="1"/>
                    <a:pt x="0" y="56"/>
                    <a:pt x="41" y="77"/>
                  </a:cubicBezTo>
                  <a:lnTo>
                    <a:pt x="65" y="89"/>
                  </a:lnTo>
                  <a:cubicBezTo>
                    <a:pt x="73" y="93"/>
                    <a:pt x="80" y="94"/>
                    <a:pt x="87" y="94"/>
                  </a:cubicBezTo>
                  <a:cubicBezTo>
                    <a:pt x="122" y="94"/>
                    <a:pt x="141" y="49"/>
                    <a:pt x="101" y="29"/>
                  </a:cubicBezTo>
                  <a:lnTo>
                    <a:pt x="77" y="5"/>
                  </a:lnTo>
                  <a:cubicBezTo>
                    <a:pt x="70" y="2"/>
                    <a:pt x="64" y="1"/>
                    <a:pt x="58" y="1"/>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3"/>
            <p:cNvSpPr/>
            <p:nvPr/>
          </p:nvSpPr>
          <p:spPr>
            <a:xfrm>
              <a:off x="3371650" y="1807575"/>
              <a:ext cx="2475" cy="2975"/>
            </a:xfrm>
            <a:custGeom>
              <a:rect b="b" l="l" r="r" t="t"/>
              <a:pathLst>
                <a:path extrusionOk="0" h="119" w="99">
                  <a:moveTo>
                    <a:pt x="39" y="0"/>
                  </a:moveTo>
                  <a:cubicBezTo>
                    <a:pt x="20" y="0"/>
                    <a:pt x="1" y="16"/>
                    <a:pt x="8" y="45"/>
                  </a:cubicBezTo>
                  <a:lnTo>
                    <a:pt x="20" y="93"/>
                  </a:lnTo>
                  <a:cubicBezTo>
                    <a:pt x="24" y="111"/>
                    <a:pt x="38" y="119"/>
                    <a:pt x="52" y="119"/>
                  </a:cubicBezTo>
                  <a:cubicBezTo>
                    <a:pt x="74" y="119"/>
                    <a:pt x="99" y="98"/>
                    <a:pt x="91" y="69"/>
                  </a:cubicBezTo>
                  <a:lnTo>
                    <a:pt x="68" y="21"/>
                  </a:lnTo>
                  <a:cubicBezTo>
                    <a:pt x="63" y="7"/>
                    <a:pt x="51" y="0"/>
                    <a:pt x="39"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3"/>
            <p:cNvSpPr/>
            <p:nvPr/>
          </p:nvSpPr>
          <p:spPr>
            <a:xfrm>
              <a:off x="3357425" y="1813750"/>
              <a:ext cx="3725" cy="2225"/>
            </a:xfrm>
            <a:custGeom>
              <a:rect b="b" l="l" r="r" t="t"/>
              <a:pathLst>
                <a:path extrusionOk="0" h="89" w="149">
                  <a:moveTo>
                    <a:pt x="89" y="0"/>
                  </a:moveTo>
                  <a:lnTo>
                    <a:pt x="41" y="12"/>
                  </a:lnTo>
                  <a:cubicBezTo>
                    <a:pt x="0" y="33"/>
                    <a:pt x="12" y="88"/>
                    <a:pt x="47" y="88"/>
                  </a:cubicBezTo>
                  <a:cubicBezTo>
                    <a:pt x="52" y="88"/>
                    <a:pt x="58" y="87"/>
                    <a:pt x="65" y="84"/>
                  </a:cubicBezTo>
                  <a:lnTo>
                    <a:pt x="113" y="72"/>
                  </a:lnTo>
                  <a:cubicBezTo>
                    <a:pt x="148" y="60"/>
                    <a:pt x="136" y="0"/>
                    <a:pt x="89" y="0"/>
                  </a:cubicBezTo>
                  <a:close/>
                </a:path>
              </a:pathLst>
            </a:custGeom>
            <a:solidFill>
              <a:srgbClr val="00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94"/>
          <p:cNvSpPr txBox="1"/>
          <p:nvPr/>
        </p:nvSpPr>
        <p:spPr>
          <a:xfrm>
            <a:off x="3186925" y="1937014"/>
            <a:ext cx="5579400" cy="1169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 sz="4000">
                <a:solidFill>
                  <a:srgbClr val="027DFD"/>
                </a:solidFill>
                <a:latin typeface="Poppins"/>
                <a:ea typeface="Poppins"/>
                <a:cs typeface="Poppins"/>
                <a:sym typeface="Poppins"/>
              </a:rPr>
              <a:t>Setting Up the Flutter Project</a:t>
            </a:r>
            <a:endParaRPr b="1" sz="4000">
              <a:solidFill>
                <a:srgbClr val="027DFD"/>
              </a:solidFill>
              <a:latin typeface="Poppins"/>
              <a:ea typeface="Poppins"/>
              <a:cs typeface="Poppins"/>
              <a:sym typeface="Poppins"/>
            </a:endParaRPr>
          </a:p>
        </p:txBody>
      </p:sp>
      <p:grpSp>
        <p:nvGrpSpPr>
          <p:cNvPr id="604" name="Google Shape;604;p94"/>
          <p:cNvGrpSpPr/>
          <p:nvPr/>
        </p:nvGrpSpPr>
        <p:grpSpPr>
          <a:xfrm flipH="1" rot="-1221414">
            <a:off x="297396" y="2732941"/>
            <a:ext cx="1746699" cy="1169713"/>
            <a:chOff x="2654595" y="3643011"/>
            <a:chExt cx="777702" cy="520834"/>
          </a:xfrm>
        </p:grpSpPr>
        <p:sp>
          <p:nvSpPr>
            <p:cNvPr id="605" name="Google Shape;605;p94"/>
            <p:cNvSpPr/>
            <p:nvPr/>
          </p:nvSpPr>
          <p:spPr>
            <a:xfrm>
              <a:off x="2975904" y="3914808"/>
              <a:ext cx="116634" cy="51643"/>
            </a:xfrm>
            <a:custGeom>
              <a:rect b="b" l="l" r="r" t="t"/>
              <a:pathLst>
                <a:path extrusionOk="0" h="1598" w="3609">
                  <a:moveTo>
                    <a:pt x="1669" y="0"/>
                  </a:moveTo>
                  <a:cubicBezTo>
                    <a:pt x="1492" y="0"/>
                    <a:pt x="1316" y="12"/>
                    <a:pt x="1143" y="36"/>
                  </a:cubicBezTo>
                  <a:cubicBezTo>
                    <a:pt x="858" y="72"/>
                    <a:pt x="560" y="107"/>
                    <a:pt x="310" y="250"/>
                  </a:cubicBezTo>
                  <a:cubicBezTo>
                    <a:pt x="215" y="286"/>
                    <a:pt x="131" y="334"/>
                    <a:pt x="60" y="405"/>
                  </a:cubicBezTo>
                  <a:cubicBezTo>
                    <a:pt x="24" y="441"/>
                    <a:pt x="12" y="488"/>
                    <a:pt x="0" y="524"/>
                  </a:cubicBezTo>
                  <a:cubicBezTo>
                    <a:pt x="12" y="548"/>
                    <a:pt x="12" y="560"/>
                    <a:pt x="24" y="572"/>
                  </a:cubicBezTo>
                  <a:cubicBezTo>
                    <a:pt x="36" y="643"/>
                    <a:pt x="60" y="703"/>
                    <a:pt x="84" y="786"/>
                  </a:cubicBezTo>
                  <a:cubicBezTo>
                    <a:pt x="298" y="1334"/>
                    <a:pt x="953" y="1536"/>
                    <a:pt x="1489" y="1584"/>
                  </a:cubicBezTo>
                  <a:cubicBezTo>
                    <a:pt x="1593" y="1593"/>
                    <a:pt x="1702" y="1597"/>
                    <a:pt x="1812" y="1597"/>
                  </a:cubicBezTo>
                  <a:cubicBezTo>
                    <a:pt x="2303" y="1597"/>
                    <a:pt x="2830" y="1503"/>
                    <a:pt x="3239" y="1250"/>
                  </a:cubicBezTo>
                  <a:cubicBezTo>
                    <a:pt x="3418" y="1131"/>
                    <a:pt x="3584" y="977"/>
                    <a:pt x="3608" y="774"/>
                  </a:cubicBezTo>
                  <a:lnTo>
                    <a:pt x="3608" y="691"/>
                  </a:lnTo>
                  <a:lnTo>
                    <a:pt x="3608" y="679"/>
                  </a:lnTo>
                  <a:cubicBezTo>
                    <a:pt x="3608" y="679"/>
                    <a:pt x="3608" y="667"/>
                    <a:pt x="3596" y="667"/>
                  </a:cubicBezTo>
                  <a:cubicBezTo>
                    <a:pt x="3560" y="619"/>
                    <a:pt x="3525" y="572"/>
                    <a:pt x="3477" y="524"/>
                  </a:cubicBezTo>
                  <a:cubicBezTo>
                    <a:pt x="3370" y="429"/>
                    <a:pt x="3251" y="346"/>
                    <a:pt x="3132" y="286"/>
                  </a:cubicBezTo>
                  <a:cubicBezTo>
                    <a:pt x="2834" y="143"/>
                    <a:pt x="2513" y="72"/>
                    <a:pt x="2203" y="36"/>
                  </a:cubicBezTo>
                  <a:cubicBezTo>
                    <a:pt x="2025" y="12"/>
                    <a:pt x="1846" y="0"/>
                    <a:pt x="1669" y="0"/>
                  </a:cubicBezTo>
                  <a:close/>
                </a:path>
              </a:pathLst>
            </a:custGeom>
            <a:solidFill>
              <a:srgbClr val="F1C7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4"/>
            <p:cNvSpPr/>
            <p:nvPr/>
          </p:nvSpPr>
          <p:spPr>
            <a:xfrm>
              <a:off x="3101719" y="3846681"/>
              <a:ext cx="36196" cy="32511"/>
            </a:xfrm>
            <a:custGeom>
              <a:rect b="b" l="l" r="r" t="t"/>
              <a:pathLst>
                <a:path extrusionOk="0" h="1006" w="1120">
                  <a:moveTo>
                    <a:pt x="596" y="1"/>
                  </a:moveTo>
                  <a:cubicBezTo>
                    <a:pt x="406" y="156"/>
                    <a:pt x="239" y="334"/>
                    <a:pt x="84" y="525"/>
                  </a:cubicBezTo>
                  <a:cubicBezTo>
                    <a:pt x="60" y="572"/>
                    <a:pt x="37" y="632"/>
                    <a:pt x="1" y="680"/>
                  </a:cubicBezTo>
                  <a:cubicBezTo>
                    <a:pt x="11" y="673"/>
                    <a:pt x="21" y="670"/>
                    <a:pt x="29" y="670"/>
                  </a:cubicBezTo>
                  <a:cubicBezTo>
                    <a:pt x="50" y="670"/>
                    <a:pt x="67" y="687"/>
                    <a:pt x="84" y="703"/>
                  </a:cubicBezTo>
                  <a:cubicBezTo>
                    <a:pt x="227" y="834"/>
                    <a:pt x="406" y="989"/>
                    <a:pt x="596" y="1001"/>
                  </a:cubicBezTo>
                  <a:cubicBezTo>
                    <a:pt x="617" y="1004"/>
                    <a:pt x="637" y="1006"/>
                    <a:pt x="658" y="1006"/>
                  </a:cubicBezTo>
                  <a:cubicBezTo>
                    <a:pt x="856" y="1006"/>
                    <a:pt x="1018" y="853"/>
                    <a:pt x="1072" y="680"/>
                  </a:cubicBezTo>
                  <a:cubicBezTo>
                    <a:pt x="1120" y="537"/>
                    <a:pt x="1084" y="382"/>
                    <a:pt x="1013" y="263"/>
                  </a:cubicBezTo>
                  <a:cubicBezTo>
                    <a:pt x="965" y="203"/>
                    <a:pt x="929" y="144"/>
                    <a:pt x="846" y="96"/>
                  </a:cubicBezTo>
                  <a:cubicBezTo>
                    <a:pt x="822" y="60"/>
                    <a:pt x="775" y="49"/>
                    <a:pt x="727" y="49"/>
                  </a:cubicBezTo>
                  <a:cubicBezTo>
                    <a:pt x="703" y="37"/>
                    <a:pt x="668" y="25"/>
                    <a:pt x="632" y="25"/>
                  </a:cubicBezTo>
                  <a:cubicBezTo>
                    <a:pt x="608" y="25"/>
                    <a:pt x="608" y="25"/>
                    <a:pt x="596" y="1"/>
                  </a:cubicBezTo>
                  <a:close/>
                </a:path>
              </a:pathLst>
            </a:custGeom>
            <a:solidFill>
              <a:srgbClr val="A8D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4"/>
            <p:cNvSpPr/>
            <p:nvPr/>
          </p:nvSpPr>
          <p:spPr>
            <a:xfrm>
              <a:off x="2867379" y="3847457"/>
              <a:ext cx="36228" cy="31736"/>
            </a:xfrm>
            <a:custGeom>
              <a:rect b="b" l="l" r="r" t="t"/>
              <a:pathLst>
                <a:path extrusionOk="0" h="982" w="1121">
                  <a:moveTo>
                    <a:pt x="596" y="1"/>
                  </a:moveTo>
                  <a:cubicBezTo>
                    <a:pt x="406" y="132"/>
                    <a:pt x="227" y="310"/>
                    <a:pt x="96" y="501"/>
                  </a:cubicBezTo>
                  <a:cubicBezTo>
                    <a:pt x="60" y="548"/>
                    <a:pt x="37" y="608"/>
                    <a:pt x="1" y="656"/>
                  </a:cubicBezTo>
                  <a:cubicBezTo>
                    <a:pt x="11" y="649"/>
                    <a:pt x="21" y="646"/>
                    <a:pt x="30" y="646"/>
                  </a:cubicBezTo>
                  <a:cubicBezTo>
                    <a:pt x="52" y="646"/>
                    <a:pt x="71" y="663"/>
                    <a:pt x="96" y="679"/>
                  </a:cubicBezTo>
                  <a:cubicBezTo>
                    <a:pt x="227" y="810"/>
                    <a:pt x="406" y="965"/>
                    <a:pt x="596" y="977"/>
                  </a:cubicBezTo>
                  <a:cubicBezTo>
                    <a:pt x="617" y="980"/>
                    <a:pt x="637" y="982"/>
                    <a:pt x="658" y="982"/>
                  </a:cubicBezTo>
                  <a:cubicBezTo>
                    <a:pt x="856" y="982"/>
                    <a:pt x="1018" y="829"/>
                    <a:pt x="1072" y="656"/>
                  </a:cubicBezTo>
                  <a:cubicBezTo>
                    <a:pt x="1120" y="513"/>
                    <a:pt x="1096" y="358"/>
                    <a:pt x="1013" y="239"/>
                  </a:cubicBezTo>
                  <a:cubicBezTo>
                    <a:pt x="989" y="167"/>
                    <a:pt x="930" y="120"/>
                    <a:pt x="858" y="84"/>
                  </a:cubicBezTo>
                  <a:cubicBezTo>
                    <a:pt x="822" y="60"/>
                    <a:pt x="775" y="36"/>
                    <a:pt x="739" y="36"/>
                  </a:cubicBezTo>
                  <a:cubicBezTo>
                    <a:pt x="703" y="25"/>
                    <a:pt x="680" y="13"/>
                    <a:pt x="632" y="13"/>
                  </a:cubicBezTo>
                  <a:cubicBezTo>
                    <a:pt x="620" y="13"/>
                    <a:pt x="620" y="13"/>
                    <a:pt x="596" y="1"/>
                  </a:cubicBezTo>
                  <a:close/>
                </a:path>
              </a:pathLst>
            </a:custGeom>
            <a:solidFill>
              <a:srgbClr val="A8D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4"/>
            <p:cNvSpPr/>
            <p:nvPr/>
          </p:nvSpPr>
          <p:spPr>
            <a:xfrm>
              <a:off x="2658829" y="3649184"/>
              <a:ext cx="762273" cy="509615"/>
            </a:xfrm>
            <a:custGeom>
              <a:rect b="b" l="l" r="r" t="t"/>
              <a:pathLst>
                <a:path extrusionOk="0" h="15769" w="23587">
                  <a:moveTo>
                    <a:pt x="8332" y="4170"/>
                  </a:moveTo>
                  <a:cubicBezTo>
                    <a:pt x="9141" y="4170"/>
                    <a:pt x="9827" y="4908"/>
                    <a:pt x="9966" y="5374"/>
                  </a:cubicBezTo>
                  <a:cubicBezTo>
                    <a:pt x="9395" y="5136"/>
                    <a:pt x="8776" y="4921"/>
                    <a:pt x="8145" y="4909"/>
                  </a:cubicBezTo>
                  <a:cubicBezTo>
                    <a:pt x="8140" y="4909"/>
                    <a:pt x="8136" y="4909"/>
                    <a:pt x="8131" y="4909"/>
                  </a:cubicBezTo>
                  <a:cubicBezTo>
                    <a:pt x="7501" y="4909"/>
                    <a:pt x="6405" y="5724"/>
                    <a:pt x="6371" y="5801"/>
                  </a:cubicBezTo>
                  <a:lnTo>
                    <a:pt x="6371" y="5801"/>
                  </a:lnTo>
                  <a:cubicBezTo>
                    <a:pt x="6835" y="4600"/>
                    <a:pt x="7764" y="4183"/>
                    <a:pt x="8276" y="4171"/>
                  </a:cubicBezTo>
                  <a:cubicBezTo>
                    <a:pt x="8294" y="4170"/>
                    <a:pt x="8313" y="4170"/>
                    <a:pt x="8332" y="4170"/>
                  </a:cubicBezTo>
                  <a:close/>
                  <a:moveTo>
                    <a:pt x="15559" y="4170"/>
                  </a:moveTo>
                  <a:cubicBezTo>
                    <a:pt x="16368" y="4170"/>
                    <a:pt x="17054" y="4908"/>
                    <a:pt x="17205" y="5374"/>
                  </a:cubicBezTo>
                  <a:cubicBezTo>
                    <a:pt x="16622" y="5136"/>
                    <a:pt x="16015" y="4921"/>
                    <a:pt x="15372" y="4909"/>
                  </a:cubicBezTo>
                  <a:cubicBezTo>
                    <a:pt x="15367" y="4909"/>
                    <a:pt x="15363" y="4909"/>
                    <a:pt x="15358" y="4909"/>
                  </a:cubicBezTo>
                  <a:cubicBezTo>
                    <a:pt x="14725" y="4909"/>
                    <a:pt x="13633" y="5731"/>
                    <a:pt x="13598" y="5802"/>
                  </a:cubicBezTo>
                  <a:cubicBezTo>
                    <a:pt x="14074" y="4600"/>
                    <a:pt x="15014" y="4183"/>
                    <a:pt x="15503" y="4171"/>
                  </a:cubicBezTo>
                  <a:cubicBezTo>
                    <a:pt x="15522" y="4170"/>
                    <a:pt x="15540" y="4170"/>
                    <a:pt x="15559" y="4170"/>
                  </a:cubicBezTo>
                  <a:close/>
                  <a:moveTo>
                    <a:pt x="8097" y="5639"/>
                  </a:moveTo>
                  <a:cubicBezTo>
                    <a:pt x="8186" y="5639"/>
                    <a:pt x="8276" y="5648"/>
                    <a:pt x="8359" y="5671"/>
                  </a:cubicBezTo>
                  <a:cubicBezTo>
                    <a:pt x="9014" y="5802"/>
                    <a:pt x="9645" y="6338"/>
                    <a:pt x="9728" y="7029"/>
                  </a:cubicBezTo>
                  <a:cubicBezTo>
                    <a:pt x="9741" y="7099"/>
                    <a:pt x="9685" y="7135"/>
                    <a:pt x="9627" y="7135"/>
                  </a:cubicBezTo>
                  <a:cubicBezTo>
                    <a:pt x="9577" y="7135"/>
                    <a:pt x="9525" y="7108"/>
                    <a:pt x="9514" y="7053"/>
                  </a:cubicBezTo>
                  <a:cubicBezTo>
                    <a:pt x="9430" y="6707"/>
                    <a:pt x="9276" y="6445"/>
                    <a:pt x="8990" y="6219"/>
                  </a:cubicBezTo>
                  <a:cubicBezTo>
                    <a:pt x="8752" y="6029"/>
                    <a:pt x="8466" y="5933"/>
                    <a:pt x="8180" y="5862"/>
                  </a:cubicBezTo>
                  <a:cubicBezTo>
                    <a:pt x="8102" y="5843"/>
                    <a:pt x="8020" y="5834"/>
                    <a:pt x="7938" y="5834"/>
                  </a:cubicBezTo>
                  <a:cubicBezTo>
                    <a:pt x="7710" y="5834"/>
                    <a:pt x="7477" y="5903"/>
                    <a:pt x="7275" y="6017"/>
                  </a:cubicBezTo>
                  <a:cubicBezTo>
                    <a:pt x="7264" y="6017"/>
                    <a:pt x="7264" y="6029"/>
                    <a:pt x="7240" y="6029"/>
                  </a:cubicBezTo>
                  <a:lnTo>
                    <a:pt x="7275" y="6029"/>
                  </a:lnTo>
                  <a:cubicBezTo>
                    <a:pt x="7335" y="6040"/>
                    <a:pt x="7383" y="6076"/>
                    <a:pt x="7430" y="6100"/>
                  </a:cubicBezTo>
                  <a:cubicBezTo>
                    <a:pt x="7514" y="6160"/>
                    <a:pt x="7609" y="6255"/>
                    <a:pt x="7645" y="6350"/>
                  </a:cubicBezTo>
                  <a:cubicBezTo>
                    <a:pt x="7799" y="6648"/>
                    <a:pt x="7704" y="6993"/>
                    <a:pt x="7454" y="7183"/>
                  </a:cubicBezTo>
                  <a:cubicBezTo>
                    <a:pt x="7343" y="7272"/>
                    <a:pt x="7223" y="7308"/>
                    <a:pt x="7103" y="7308"/>
                  </a:cubicBezTo>
                  <a:cubicBezTo>
                    <a:pt x="6850" y="7308"/>
                    <a:pt x="6596" y="7147"/>
                    <a:pt x="6418" y="6969"/>
                  </a:cubicBezTo>
                  <a:cubicBezTo>
                    <a:pt x="6394" y="6945"/>
                    <a:pt x="6394" y="6945"/>
                    <a:pt x="6394" y="6933"/>
                  </a:cubicBezTo>
                  <a:cubicBezTo>
                    <a:pt x="6371" y="6981"/>
                    <a:pt x="6359" y="7041"/>
                    <a:pt x="6323" y="7088"/>
                  </a:cubicBezTo>
                  <a:cubicBezTo>
                    <a:pt x="6263" y="7219"/>
                    <a:pt x="6263" y="7398"/>
                    <a:pt x="6192" y="7529"/>
                  </a:cubicBezTo>
                  <a:cubicBezTo>
                    <a:pt x="6187" y="7550"/>
                    <a:pt x="6168" y="7559"/>
                    <a:pt x="6148" y="7559"/>
                  </a:cubicBezTo>
                  <a:cubicBezTo>
                    <a:pt x="6123" y="7559"/>
                    <a:pt x="6097" y="7544"/>
                    <a:pt x="6097" y="7517"/>
                  </a:cubicBezTo>
                  <a:cubicBezTo>
                    <a:pt x="6061" y="7338"/>
                    <a:pt x="6156" y="7112"/>
                    <a:pt x="6216" y="6945"/>
                  </a:cubicBezTo>
                  <a:cubicBezTo>
                    <a:pt x="6299" y="6767"/>
                    <a:pt x="6394" y="6588"/>
                    <a:pt x="6513" y="6433"/>
                  </a:cubicBezTo>
                  <a:cubicBezTo>
                    <a:pt x="6728" y="6160"/>
                    <a:pt x="7002" y="5933"/>
                    <a:pt x="7335" y="5790"/>
                  </a:cubicBezTo>
                  <a:cubicBezTo>
                    <a:pt x="7502" y="5719"/>
                    <a:pt x="7668" y="5671"/>
                    <a:pt x="7835" y="5659"/>
                  </a:cubicBezTo>
                  <a:cubicBezTo>
                    <a:pt x="7918" y="5648"/>
                    <a:pt x="8008" y="5639"/>
                    <a:pt x="8097" y="5639"/>
                  </a:cubicBezTo>
                  <a:close/>
                  <a:moveTo>
                    <a:pt x="15361" y="5655"/>
                  </a:moveTo>
                  <a:cubicBezTo>
                    <a:pt x="15442" y="5655"/>
                    <a:pt x="15522" y="5662"/>
                    <a:pt x="15598" y="5683"/>
                  </a:cubicBezTo>
                  <a:cubicBezTo>
                    <a:pt x="16253" y="5814"/>
                    <a:pt x="16872" y="6350"/>
                    <a:pt x="16967" y="7041"/>
                  </a:cubicBezTo>
                  <a:cubicBezTo>
                    <a:pt x="16974" y="7106"/>
                    <a:pt x="16912" y="7143"/>
                    <a:pt x="16851" y="7143"/>
                  </a:cubicBezTo>
                  <a:cubicBezTo>
                    <a:pt x="16801" y="7143"/>
                    <a:pt x="16752" y="7118"/>
                    <a:pt x="16741" y="7064"/>
                  </a:cubicBezTo>
                  <a:cubicBezTo>
                    <a:pt x="16669" y="6731"/>
                    <a:pt x="16503" y="6457"/>
                    <a:pt x="16217" y="6231"/>
                  </a:cubicBezTo>
                  <a:cubicBezTo>
                    <a:pt x="15979" y="6040"/>
                    <a:pt x="15705" y="5957"/>
                    <a:pt x="15419" y="5874"/>
                  </a:cubicBezTo>
                  <a:cubicBezTo>
                    <a:pt x="15341" y="5855"/>
                    <a:pt x="15258" y="5846"/>
                    <a:pt x="15175" y="5846"/>
                  </a:cubicBezTo>
                  <a:cubicBezTo>
                    <a:pt x="14945" y="5846"/>
                    <a:pt x="14707" y="5915"/>
                    <a:pt x="14514" y="6029"/>
                  </a:cubicBezTo>
                  <a:cubicBezTo>
                    <a:pt x="14491" y="6029"/>
                    <a:pt x="14491" y="6040"/>
                    <a:pt x="14479" y="6040"/>
                  </a:cubicBezTo>
                  <a:lnTo>
                    <a:pt x="14514" y="6040"/>
                  </a:lnTo>
                  <a:cubicBezTo>
                    <a:pt x="14574" y="6052"/>
                    <a:pt x="14610" y="6088"/>
                    <a:pt x="14657" y="6112"/>
                  </a:cubicBezTo>
                  <a:cubicBezTo>
                    <a:pt x="14753" y="6171"/>
                    <a:pt x="14836" y="6267"/>
                    <a:pt x="14884" y="6374"/>
                  </a:cubicBezTo>
                  <a:cubicBezTo>
                    <a:pt x="15026" y="6672"/>
                    <a:pt x="14955" y="7005"/>
                    <a:pt x="14693" y="7207"/>
                  </a:cubicBezTo>
                  <a:cubicBezTo>
                    <a:pt x="14585" y="7290"/>
                    <a:pt x="14468" y="7324"/>
                    <a:pt x="14350" y="7324"/>
                  </a:cubicBezTo>
                  <a:cubicBezTo>
                    <a:pt x="14094" y="7324"/>
                    <a:pt x="13833" y="7161"/>
                    <a:pt x="13645" y="6981"/>
                  </a:cubicBezTo>
                  <a:cubicBezTo>
                    <a:pt x="13633" y="6969"/>
                    <a:pt x="13633" y="6969"/>
                    <a:pt x="13633" y="6945"/>
                  </a:cubicBezTo>
                  <a:cubicBezTo>
                    <a:pt x="13598" y="6993"/>
                    <a:pt x="13586" y="7053"/>
                    <a:pt x="13562" y="7100"/>
                  </a:cubicBezTo>
                  <a:cubicBezTo>
                    <a:pt x="13502" y="7231"/>
                    <a:pt x="13502" y="7410"/>
                    <a:pt x="13419" y="7541"/>
                  </a:cubicBezTo>
                  <a:cubicBezTo>
                    <a:pt x="13414" y="7562"/>
                    <a:pt x="13397" y="7571"/>
                    <a:pt x="13380" y="7571"/>
                  </a:cubicBezTo>
                  <a:cubicBezTo>
                    <a:pt x="13358" y="7571"/>
                    <a:pt x="13336" y="7556"/>
                    <a:pt x="13336" y="7529"/>
                  </a:cubicBezTo>
                  <a:cubicBezTo>
                    <a:pt x="13288" y="7350"/>
                    <a:pt x="13395" y="7124"/>
                    <a:pt x="13455" y="6969"/>
                  </a:cubicBezTo>
                  <a:cubicBezTo>
                    <a:pt x="13526" y="6791"/>
                    <a:pt x="13633" y="6612"/>
                    <a:pt x="13752" y="6445"/>
                  </a:cubicBezTo>
                  <a:cubicBezTo>
                    <a:pt x="13955" y="6171"/>
                    <a:pt x="14241" y="5957"/>
                    <a:pt x="14574" y="5802"/>
                  </a:cubicBezTo>
                  <a:cubicBezTo>
                    <a:pt x="14729" y="5731"/>
                    <a:pt x="14895" y="5683"/>
                    <a:pt x="15074" y="5671"/>
                  </a:cubicBezTo>
                  <a:cubicBezTo>
                    <a:pt x="15165" y="5665"/>
                    <a:pt x="15263" y="5655"/>
                    <a:pt x="15361" y="5655"/>
                  </a:cubicBezTo>
                  <a:close/>
                  <a:moveTo>
                    <a:pt x="11732" y="7512"/>
                  </a:moveTo>
                  <a:cubicBezTo>
                    <a:pt x="11873" y="7512"/>
                    <a:pt x="12006" y="7523"/>
                    <a:pt x="12145" y="7541"/>
                  </a:cubicBezTo>
                  <a:cubicBezTo>
                    <a:pt x="12228" y="7564"/>
                    <a:pt x="12336" y="7576"/>
                    <a:pt x="12431" y="7600"/>
                  </a:cubicBezTo>
                  <a:lnTo>
                    <a:pt x="12562" y="7648"/>
                  </a:lnTo>
                  <a:cubicBezTo>
                    <a:pt x="12598" y="7660"/>
                    <a:pt x="12633" y="7695"/>
                    <a:pt x="12681" y="7719"/>
                  </a:cubicBezTo>
                  <a:cubicBezTo>
                    <a:pt x="12717" y="7755"/>
                    <a:pt x="12717" y="7862"/>
                    <a:pt x="12645" y="7862"/>
                  </a:cubicBezTo>
                  <a:cubicBezTo>
                    <a:pt x="12598" y="7862"/>
                    <a:pt x="12562" y="7862"/>
                    <a:pt x="12514" y="7838"/>
                  </a:cubicBezTo>
                  <a:cubicBezTo>
                    <a:pt x="12467" y="7826"/>
                    <a:pt x="12443" y="7815"/>
                    <a:pt x="12395" y="7803"/>
                  </a:cubicBezTo>
                  <a:cubicBezTo>
                    <a:pt x="12300" y="7767"/>
                    <a:pt x="12217" y="7755"/>
                    <a:pt x="12133" y="7743"/>
                  </a:cubicBezTo>
                  <a:cubicBezTo>
                    <a:pt x="11966" y="7707"/>
                    <a:pt x="11788" y="7695"/>
                    <a:pt x="11621" y="7695"/>
                  </a:cubicBezTo>
                  <a:cubicBezTo>
                    <a:pt x="11264" y="7695"/>
                    <a:pt x="10907" y="7779"/>
                    <a:pt x="10597" y="7934"/>
                  </a:cubicBezTo>
                  <a:cubicBezTo>
                    <a:pt x="10593" y="7934"/>
                    <a:pt x="10588" y="7934"/>
                    <a:pt x="10584" y="7934"/>
                  </a:cubicBezTo>
                  <a:cubicBezTo>
                    <a:pt x="10496" y="7934"/>
                    <a:pt x="10434" y="7824"/>
                    <a:pt x="10502" y="7779"/>
                  </a:cubicBezTo>
                  <a:cubicBezTo>
                    <a:pt x="10847" y="7624"/>
                    <a:pt x="11204" y="7529"/>
                    <a:pt x="11574" y="7517"/>
                  </a:cubicBezTo>
                  <a:cubicBezTo>
                    <a:pt x="11628" y="7514"/>
                    <a:pt x="11680" y="7512"/>
                    <a:pt x="11732" y="7512"/>
                  </a:cubicBezTo>
                  <a:close/>
                  <a:moveTo>
                    <a:pt x="11490" y="8048"/>
                  </a:moveTo>
                  <a:cubicBezTo>
                    <a:pt x="11753" y="8048"/>
                    <a:pt x="12017" y="8072"/>
                    <a:pt x="12276" y="8112"/>
                  </a:cubicBezTo>
                  <a:cubicBezTo>
                    <a:pt x="12609" y="8172"/>
                    <a:pt x="12967" y="8255"/>
                    <a:pt x="13240" y="8446"/>
                  </a:cubicBezTo>
                  <a:cubicBezTo>
                    <a:pt x="13360" y="8541"/>
                    <a:pt x="13479" y="8648"/>
                    <a:pt x="13574" y="8767"/>
                  </a:cubicBezTo>
                  <a:cubicBezTo>
                    <a:pt x="13645" y="8862"/>
                    <a:pt x="13621" y="9029"/>
                    <a:pt x="13574" y="9148"/>
                  </a:cubicBezTo>
                  <a:cubicBezTo>
                    <a:pt x="13479" y="9398"/>
                    <a:pt x="13264" y="9600"/>
                    <a:pt x="13026" y="9720"/>
                  </a:cubicBezTo>
                  <a:cubicBezTo>
                    <a:pt x="12693" y="9874"/>
                    <a:pt x="12324" y="9981"/>
                    <a:pt x="11955" y="10017"/>
                  </a:cubicBezTo>
                  <a:lnTo>
                    <a:pt x="12133" y="10196"/>
                  </a:lnTo>
                  <a:cubicBezTo>
                    <a:pt x="12252" y="10291"/>
                    <a:pt x="12383" y="10386"/>
                    <a:pt x="12514" y="10458"/>
                  </a:cubicBezTo>
                  <a:cubicBezTo>
                    <a:pt x="12933" y="10703"/>
                    <a:pt x="13412" y="10825"/>
                    <a:pt x="13886" y="10825"/>
                  </a:cubicBezTo>
                  <a:cubicBezTo>
                    <a:pt x="13965" y="10825"/>
                    <a:pt x="14043" y="10822"/>
                    <a:pt x="14122" y="10815"/>
                  </a:cubicBezTo>
                  <a:cubicBezTo>
                    <a:pt x="14407" y="10791"/>
                    <a:pt x="14681" y="10732"/>
                    <a:pt x="14955" y="10612"/>
                  </a:cubicBezTo>
                  <a:cubicBezTo>
                    <a:pt x="15086" y="10553"/>
                    <a:pt x="15229" y="10493"/>
                    <a:pt x="15348" y="10410"/>
                  </a:cubicBezTo>
                  <a:cubicBezTo>
                    <a:pt x="15467" y="10339"/>
                    <a:pt x="15562" y="10231"/>
                    <a:pt x="15681" y="10196"/>
                  </a:cubicBezTo>
                  <a:cubicBezTo>
                    <a:pt x="15689" y="10195"/>
                    <a:pt x="15697" y="10194"/>
                    <a:pt x="15704" y="10194"/>
                  </a:cubicBezTo>
                  <a:cubicBezTo>
                    <a:pt x="15795" y="10194"/>
                    <a:pt x="15833" y="10259"/>
                    <a:pt x="15800" y="10303"/>
                  </a:cubicBezTo>
                  <a:cubicBezTo>
                    <a:pt x="15729" y="10434"/>
                    <a:pt x="15538" y="10541"/>
                    <a:pt x="15395" y="10612"/>
                  </a:cubicBezTo>
                  <a:cubicBezTo>
                    <a:pt x="15253" y="10696"/>
                    <a:pt x="15098" y="10779"/>
                    <a:pt x="14955" y="10839"/>
                  </a:cubicBezTo>
                  <a:cubicBezTo>
                    <a:pt x="14603" y="10971"/>
                    <a:pt x="14229" y="11039"/>
                    <a:pt x="13854" y="11039"/>
                  </a:cubicBezTo>
                  <a:cubicBezTo>
                    <a:pt x="13620" y="11039"/>
                    <a:pt x="13386" y="11013"/>
                    <a:pt x="13157" y="10958"/>
                  </a:cubicBezTo>
                  <a:cubicBezTo>
                    <a:pt x="12859" y="10874"/>
                    <a:pt x="12574" y="10755"/>
                    <a:pt x="12324" y="10612"/>
                  </a:cubicBezTo>
                  <a:cubicBezTo>
                    <a:pt x="12181" y="10541"/>
                    <a:pt x="12062" y="10446"/>
                    <a:pt x="11966" y="10362"/>
                  </a:cubicBezTo>
                  <a:cubicBezTo>
                    <a:pt x="11859" y="10267"/>
                    <a:pt x="11728" y="10184"/>
                    <a:pt x="11681" y="10065"/>
                  </a:cubicBezTo>
                  <a:cubicBezTo>
                    <a:pt x="11621" y="10208"/>
                    <a:pt x="11455" y="10315"/>
                    <a:pt x="11335" y="10422"/>
                  </a:cubicBezTo>
                  <a:cubicBezTo>
                    <a:pt x="11204" y="10517"/>
                    <a:pt x="11074" y="10612"/>
                    <a:pt x="10931" y="10684"/>
                  </a:cubicBezTo>
                  <a:cubicBezTo>
                    <a:pt x="10510" y="10928"/>
                    <a:pt x="10010" y="11060"/>
                    <a:pt x="9515" y="11060"/>
                  </a:cubicBezTo>
                  <a:cubicBezTo>
                    <a:pt x="9407" y="11060"/>
                    <a:pt x="9299" y="11054"/>
                    <a:pt x="9192" y="11041"/>
                  </a:cubicBezTo>
                  <a:cubicBezTo>
                    <a:pt x="8883" y="11005"/>
                    <a:pt x="8585" y="10934"/>
                    <a:pt x="8299" y="10803"/>
                  </a:cubicBezTo>
                  <a:cubicBezTo>
                    <a:pt x="8168" y="10743"/>
                    <a:pt x="8014" y="10672"/>
                    <a:pt x="7895" y="10589"/>
                  </a:cubicBezTo>
                  <a:cubicBezTo>
                    <a:pt x="7775" y="10517"/>
                    <a:pt x="7633" y="10446"/>
                    <a:pt x="7561" y="10315"/>
                  </a:cubicBezTo>
                  <a:cubicBezTo>
                    <a:pt x="7528" y="10271"/>
                    <a:pt x="7566" y="10206"/>
                    <a:pt x="7619" y="10206"/>
                  </a:cubicBezTo>
                  <a:cubicBezTo>
                    <a:pt x="7624" y="10206"/>
                    <a:pt x="7628" y="10207"/>
                    <a:pt x="7633" y="10208"/>
                  </a:cubicBezTo>
                  <a:cubicBezTo>
                    <a:pt x="7775" y="10255"/>
                    <a:pt x="7895" y="10386"/>
                    <a:pt x="8037" y="10458"/>
                  </a:cubicBezTo>
                  <a:cubicBezTo>
                    <a:pt x="8180" y="10553"/>
                    <a:pt x="8335" y="10612"/>
                    <a:pt x="8478" y="10672"/>
                  </a:cubicBezTo>
                  <a:cubicBezTo>
                    <a:pt x="8784" y="10781"/>
                    <a:pt x="9106" y="10835"/>
                    <a:pt x="9428" y="10835"/>
                  </a:cubicBezTo>
                  <a:cubicBezTo>
                    <a:pt x="9669" y="10835"/>
                    <a:pt x="9910" y="10805"/>
                    <a:pt x="10145" y="10743"/>
                  </a:cubicBezTo>
                  <a:cubicBezTo>
                    <a:pt x="10419" y="10672"/>
                    <a:pt x="10669" y="10565"/>
                    <a:pt x="10907" y="10410"/>
                  </a:cubicBezTo>
                  <a:cubicBezTo>
                    <a:pt x="11026" y="10339"/>
                    <a:pt x="11133" y="10267"/>
                    <a:pt x="11240" y="10160"/>
                  </a:cubicBezTo>
                  <a:lnTo>
                    <a:pt x="11371" y="10029"/>
                  </a:lnTo>
                  <a:lnTo>
                    <a:pt x="11014" y="9981"/>
                  </a:lnTo>
                  <a:cubicBezTo>
                    <a:pt x="10407" y="9862"/>
                    <a:pt x="9728" y="9517"/>
                    <a:pt x="9609" y="8838"/>
                  </a:cubicBezTo>
                  <a:cubicBezTo>
                    <a:pt x="9609" y="8803"/>
                    <a:pt x="9609" y="8779"/>
                    <a:pt x="9633" y="8743"/>
                  </a:cubicBezTo>
                  <a:cubicBezTo>
                    <a:pt x="9633" y="8719"/>
                    <a:pt x="9633" y="8707"/>
                    <a:pt x="9645" y="8672"/>
                  </a:cubicBezTo>
                  <a:cubicBezTo>
                    <a:pt x="9704" y="8446"/>
                    <a:pt x="9942" y="8326"/>
                    <a:pt x="10133" y="8255"/>
                  </a:cubicBezTo>
                  <a:cubicBezTo>
                    <a:pt x="10442" y="8136"/>
                    <a:pt x="10788" y="8076"/>
                    <a:pt x="11121" y="8065"/>
                  </a:cubicBezTo>
                  <a:cubicBezTo>
                    <a:pt x="11243" y="8053"/>
                    <a:pt x="11367" y="8048"/>
                    <a:pt x="11490" y="8048"/>
                  </a:cubicBezTo>
                  <a:close/>
                  <a:moveTo>
                    <a:pt x="10617" y="11778"/>
                  </a:moveTo>
                  <a:cubicBezTo>
                    <a:pt x="10636" y="11778"/>
                    <a:pt x="10654" y="11785"/>
                    <a:pt x="10669" y="11803"/>
                  </a:cubicBezTo>
                  <a:cubicBezTo>
                    <a:pt x="10895" y="12006"/>
                    <a:pt x="11193" y="12089"/>
                    <a:pt x="11490" y="12089"/>
                  </a:cubicBezTo>
                  <a:cubicBezTo>
                    <a:pt x="11669" y="12089"/>
                    <a:pt x="11847" y="12065"/>
                    <a:pt x="12026" y="12029"/>
                  </a:cubicBezTo>
                  <a:cubicBezTo>
                    <a:pt x="12109" y="12006"/>
                    <a:pt x="12205" y="11982"/>
                    <a:pt x="12288" y="11946"/>
                  </a:cubicBezTo>
                  <a:lnTo>
                    <a:pt x="12431" y="11910"/>
                  </a:lnTo>
                  <a:cubicBezTo>
                    <a:pt x="12490" y="11886"/>
                    <a:pt x="12514" y="11886"/>
                    <a:pt x="12574" y="11886"/>
                  </a:cubicBezTo>
                  <a:cubicBezTo>
                    <a:pt x="12621" y="11910"/>
                    <a:pt x="12669" y="11982"/>
                    <a:pt x="12621" y="12029"/>
                  </a:cubicBezTo>
                  <a:cubicBezTo>
                    <a:pt x="12574" y="12065"/>
                    <a:pt x="12550" y="12089"/>
                    <a:pt x="12490" y="12113"/>
                  </a:cubicBezTo>
                  <a:cubicBezTo>
                    <a:pt x="12443" y="12125"/>
                    <a:pt x="12383" y="12148"/>
                    <a:pt x="12336" y="12160"/>
                  </a:cubicBezTo>
                  <a:cubicBezTo>
                    <a:pt x="12228" y="12184"/>
                    <a:pt x="12133" y="12220"/>
                    <a:pt x="12002" y="12232"/>
                  </a:cubicBezTo>
                  <a:cubicBezTo>
                    <a:pt x="11859" y="12259"/>
                    <a:pt x="11716" y="12272"/>
                    <a:pt x="11579" y="12272"/>
                  </a:cubicBezTo>
                  <a:cubicBezTo>
                    <a:pt x="11533" y="12272"/>
                    <a:pt x="11487" y="12270"/>
                    <a:pt x="11443" y="12267"/>
                  </a:cubicBezTo>
                  <a:cubicBezTo>
                    <a:pt x="11109" y="12244"/>
                    <a:pt x="10788" y="12148"/>
                    <a:pt x="10562" y="11910"/>
                  </a:cubicBezTo>
                  <a:cubicBezTo>
                    <a:pt x="10508" y="11848"/>
                    <a:pt x="10562" y="11778"/>
                    <a:pt x="10617" y="11778"/>
                  </a:cubicBezTo>
                  <a:close/>
                  <a:moveTo>
                    <a:pt x="11609" y="1"/>
                  </a:moveTo>
                  <a:cubicBezTo>
                    <a:pt x="11158" y="1"/>
                    <a:pt x="10708" y="25"/>
                    <a:pt x="10264" y="75"/>
                  </a:cubicBezTo>
                  <a:cubicBezTo>
                    <a:pt x="9407" y="159"/>
                    <a:pt x="8526" y="326"/>
                    <a:pt x="7704" y="671"/>
                  </a:cubicBezTo>
                  <a:cubicBezTo>
                    <a:pt x="7085" y="921"/>
                    <a:pt x="6454" y="1290"/>
                    <a:pt x="6037" y="1861"/>
                  </a:cubicBezTo>
                  <a:cubicBezTo>
                    <a:pt x="6049" y="1897"/>
                    <a:pt x="6025" y="1980"/>
                    <a:pt x="5954" y="1980"/>
                  </a:cubicBezTo>
                  <a:cubicBezTo>
                    <a:pt x="5775" y="1992"/>
                    <a:pt x="5597" y="2016"/>
                    <a:pt x="5418" y="2064"/>
                  </a:cubicBezTo>
                  <a:cubicBezTo>
                    <a:pt x="4013" y="2397"/>
                    <a:pt x="2799" y="3314"/>
                    <a:pt x="1965" y="4481"/>
                  </a:cubicBezTo>
                  <a:cubicBezTo>
                    <a:pt x="1013" y="5802"/>
                    <a:pt x="536" y="7410"/>
                    <a:pt x="263" y="9005"/>
                  </a:cubicBezTo>
                  <a:cubicBezTo>
                    <a:pt x="144" y="9672"/>
                    <a:pt x="1" y="10422"/>
                    <a:pt x="215" y="11089"/>
                  </a:cubicBezTo>
                  <a:cubicBezTo>
                    <a:pt x="322" y="11398"/>
                    <a:pt x="513" y="11648"/>
                    <a:pt x="810" y="11803"/>
                  </a:cubicBezTo>
                  <a:cubicBezTo>
                    <a:pt x="967" y="11873"/>
                    <a:pt x="1136" y="11903"/>
                    <a:pt x="1304" y="11903"/>
                  </a:cubicBezTo>
                  <a:cubicBezTo>
                    <a:pt x="1481" y="11903"/>
                    <a:pt x="1658" y="11870"/>
                    <a:pt x="1822" y="11815"/>
                  </a:cubicBezTo>
                  <a:cubicBezTo>
                    <a:pt x="2513" y="11589"/>
                    <a:pt x="3061" y="11053"/>
                    <a:pt x="3489" y="10493"/>
                  </a:cubicBezTo>
                  <a:cubicBezTo>
                    <a:pt x="3942" y="9898"/>
                    <a:pt x="4251" y="9231"/>
                    <a:pt x="4525" y="8541"/>
                  </a:cubicBezTo>
                  <a:cubicBezTo>
                    <a:pt x="4799" y="7815"/>
                    <a:pt x="5025" y="7064"/>
                    <a:pt x="5251" y="6338"/>
                  </a:cubicBezTo>
                  <a:cubicBezTo>
                    <a:pt x="5382" y="5898"/>
                    <a:pt x="5537" y="5445"/>
                    <a:pt x="5668" y="5005"/>
                  </a:cubicBezTo>
                  <a:cubicBezTo>
                    <a:pt x="5799" y="4552"/>
                    <a:pt x="5930" y="4112"/>
                    <a:pt x="6109" y="3695"/>
                  </a:cubicBezTo>
                  <a:cubicBezTo>
                    <a:pt x="6121" y="3667"/>
                    <a:pt x="6142" y="3655"/>
                    <a:pt x="6165" y="3655"/>
                  </a:cubicBezTo>
                  <a:cubicBezTo>
                    <a:pt x="6210" y="3655"/>
                    <a:pt x="6259" y="3699"/>
                    <a:pt x="6251" y="3754"/>
                  </a:cubicBezTo>
                  <a:cubicBezTo>
                    <a:pt x="6204" y="3993"/>
                    <a:pt x="6132" y="4207"/>
                    <a:pt x="6073" y="4445"/>
                  </a:cubicBezTo>
                  <a:cubicBezTo>
                    <a:pt x="5799" y="5362"/>
                    <a:pt x="5513" y="6267"/>
                    <a:pt x="5239" y="7160"/>
                  </a:cubicBezTo>
                  <a:cubicBezTo>
                    <a:pt x="5156" y="7398"/>
                    <a:pt x="5085" y="7636"/>
                    <a:pt x="5001" y="7874"/>
                  </a:cubicBezTo>
                  <a:cubicBezTo>
                    <a:pt x="4954" y="8041"/>
                    <a:pt x="4918" y="8219"/>
                    <a:pt x="4882" y="8374"/>
                  </a:cubicBezTo>
                  <a:cubicBezTo>
                    <a:pt x="4727" y="9017"/>
                    <a:pt x="4608" y="9672"/>
                    <a:pt x="4466" y="10315"/>
                  </a:cubicBezTo>
                  <a:cubicBezTo>
                    <a:pt x="4323" y="10910"/>
                    <a:pt x="4132" y="11505"/>
                    <a:pt x="4049" y="12113"/>
                  </a:cubicBezTo>
                  <a:cubicBezTo>
                    <a:pt x="3954" y="12720"/>
                    <a:pt x="3965" y="13399"/>
                    <a:pt x="4370" y="13899"/>
                  </a:cubicBezTo>
                  <a:cubicBezTo>
                    <a:pt x="4763" y="14375"/>
                    <a:pt x="5370" y="14601"/>
                    <a:pt x="5954" y="14768"/>
                  </a:cubicBezTo>
                  <a:cubicBezTo>
                    <a:pt x="6871" y="15030"/>
                    <a:pt x="7811" y="15220"/>
                    <a:pt x="8764" y="15387"/>
                  </a:cubicBezTo>
                  <a:cubicBezTo>
                    <a:pt x="9835" y="15565"/>
                    <a:pt x="10919" y="15685"/>
                    <a:pt x="12002" y="15744"/>
                  </a:cubicBezTo>
                  <a:cubicBezTo>
                    <a:pt x="12344" y="15759"/>
                    <a:pt x="12685" y="15768"/>
                    <a:pt x="13027" y="15768"/>
                  </a:cubicBezTo>
                  <a:cubicBezTo>
                    <a:pt x="13757" y="15768"/>
                    <a:pt x="14487" y="15727"/>
                    <a:pt x="15217" y="15613"/>
                  </a:cubicBezTo>
                  <a:cubicBezTo>
                    <a:pt x="16157" y="15482"/>
                    <a:pt x="17098" y="15220"/>
                    <a:pt x="17932" y="14768"/>
                  </a:cubicBezTo>
                  <a:cubicBezTo>
                    <a:pt x="18277" y="14565"/>
                    <a:pt x="18598" y="14327"/>
                    <a:pt x="18884" y="14065"/>
                  </a:cubicBezTo>
                  <a:cubicBezTo>
                    <a:pt x="18967" y="13994"/>
                    <a:pt x="19051" y="13899"/>
                    <a:pt x="19122" y="13827"/>
                  </a:cubicBezTo>
                  <a:cubicBezTo>
                    <a:pt x="19146" y="13780"/>
                    <a:pt x="19194" y="13756"/>
                    <a:pt x="19229" y="13708"/>
                  </a:cubicBezTo>
                  <a:cubicBezTo>
                    <a:pt x="19241" y="13696"/>
                    <a:pt x="19253" y="13660"/>
                    <a:pt x="19265" y="13649"/>
                  </a:cubicBezTo>
                  <a:lnTo>
                    <a:pt x="19265" y="13637"/>
                  </a:lnTo>
                  <a:cubicBezTo>
                    <a:pt x="19265" y="13613"/>
                    <a:pt x="19289" y="13613"/>
                    <a:pt x="19289" y="13601"/>
                  </a:cubicBezTo>
                  <a:cubicBezTo>
                    <a:pt x="19348" y="13530"/>
                    <a:pt x="19384" y="13434"/>
                    <a:pt x="19432" y="13363"/>
                  </a:cubicBezTo>
                  <a:cubicBezTo>
                    <a:pt x="19444" y="13351"/>
                    <a:pt x="19444" y="13315"/>
                    <a:pt x="19467" y="13303"/>
                  </a:cubicBezTo>
                  <a:cubicBezTo>
                    <a:pt x="19467" y="13291"/>
                    <a:pt x="19479" y="13291"/>
                    <a:pt x="19479" y="13268"/>
                  </a:cubicBezTo>
                  <a:lnTo>
                    <a:pt x="19479" y="13256"/>
                  </a:lnTo>
                  <a:lnTo>
                    <a:pt x="19527" y="13125"/>
                  </a:lnTo>
                  <a:cubicBezTo>
                    <a:pt x="19551" y="13029"/>
                    <a:pt x="19563" y="12934"/>
                    <a:pt x="19586" y="12839"/>
                  </a:cubicBezTo>
                  <a:lnTo>
                    <a:pt x="19586" y="12827"/>
                  </a:lnTo>
                  <a:lnTo>
                    <a:pt x="19586" y="12779"/>
                  </a:lnTo>
                  <a:lnTo>
                    <a:pt x="19586" y="12708"/>
                  </a:lnTo>
                  <a:lnTo>
                    <a:pt x="19586" y="12541"/>
                  </a:lnTo>
                  <a:cubicBezTo>
                    <a:pt x="19586" y="11886"/>
                    <a:pt x="19432" y="11232"/>
                    <a:pt x="19289" y="10577"/>
                  </a:cubicBezTo>
                  <a:cubicBezTo>
                    <a:pt x="19015" y="9374"/>
                    <a:pt x="18694" y="8184"/>
                    <a:pt x="18408" y="6993"/>
                  </a:cubicBezTo>
                  <a:lnTo>
                    <a:pt x="18408" y="6957"/>
                  </a:lnTo>
                  <a:cubicBezTo>
                    <a:pt x="18360" y="6826"/>
                    <a:pt x="18313" y="6695"/>
                    <a:pt x="18289" y="6564"/>
                  </a:cubicBezTo>
                  <a:cubicBezTo>
                    <a:pt x="18134" y="6100"/>
                    <a:pt x="18003" y="5636"/>
                    <a:pt x="17860" y="5195"/>
                  </a:cubicBezTo>
                  <a:cubicBezTo>
                    <a:pt x="17705" y="4731"/>
                    <a:pt x="17539" y="4255"/>
                    <a:pt x="17455" y="3778"/>
                  </a:cubicBezTo>
                  <a:cubicBezTo>
                    <a:pt x="17447" y="3730"/>
                    <a:pt x="17500" y="3687"/>
                    <a:pt x="17542" y="3687"/>
                  </a:cubicBezTo>
                  <a:cubicBezTo>
                    <a:pt x="17561" y="3687"/>
                    <a:pt x="17579" y="3696"/>
                    <a:pt x="17586" y="3719"/>
                  </a:cubicBezTo>
                  <a:cubicBezTo>
                    <a:pt x="17681" y="3921"/>
                    <a:pt x="17753" y="4147"/>
                    <a:pt x="17824" y="4362"/>
                  </a:cubicBezTo>
                  <a:cubicBezTo>
                    <a:pt x="18098" y="5195"/>
                    <a:pt x="18348" y="6040"/>
                    <a:pt x="18610" y="6886"/>
                  </a:cubicBezTo>
                  <a:cubicBezTo>
                    <a:pt x="18634" y="6898"/>
                    <a:pt x="18634" y="6922"/>
                    <a:pt x="18634" y="6933"/>
                  </a:cubicBezTo>
                  <a:cubicBezTo>
                    <a:pt x="18646" y="6981"/>
                    <a:pt x="18646" y="7017"/>
                    <a:pt x="18658" y="7053"/>
                  </a:cubicBezTo>
                  <a:cubicBezTo>
                    <a:pt x="18872" y="7731"/>
                    <a:pt x="19086" y="8434"/>
                    <a:pt x="19384" y="9088"/>
                  </a:cubicBezTo>
                  <a:cubicBezTo>
                    <a:pt x="19682" y="9743"/>
                    <a:pt x="20039" y="10386"/>
                    <a:pt x="20539" y="10922"/>
                  </a:cubicBezTo>
                  <a:cubicBezTo>
                    <a:pt x="21015" y="11446"/>
                    <a:pt x="21646" y="11934"/>
                    <a:pt x="22384" y="11934"/>
                  </a:cubicBezTo>
                  <a:cubicBezTo>
                    <a:pt x="22706" y="11934"/>
                    <a:pt x="23039" y="11803"/>
                    <a:pt x="23242" y="11541"/>
                  </a:cubicBezTo>
                  <a:cubicBezTo>
                    <a:pt x="23432" y="11303"/>
                    <a:pt x="23527" y="10982"/>
                    <a:pt x="23551" y="10684"/>
                  </a:cubicBezTo>
                  <a:cubicBezTo>
                    <a:pt x="23587" y="10339"/>
                    <a:pt x="23551" y="9993"/>
                    <a:pt x="23516" y="9672"/>
                  </a:cubicBezTo>
                  <a:cubicBezTo>
                    <a:pt x="23480" y="9184"/>
                    <a:pt x="23408" y="8767"/>
                    <a:pt x="23337" y="8362"/>
                  </a:cubicBezTo>
                  <a:cubicBezTo>
                    <a:pt x="23027" y="6814"/>
                    <a:pt x="22456" y="5255"/>
                    <a:pt x="21420" y="4016"/>
                  </a:cubicBezTo>
                  <a:cubicBezTo>
                    <a:pt x="20503" y="2945"/>
                    <a:pt x="19217" y="2111"/>
                    <a:pt x="17801" y="1969"/>
                  </a:cubicBezTo>
                  <a:cubicBezTo>
                    <a:pt x="17789" y="1973"/>
                    <a:pt x="17777" y="1975"/>
                    <a:pt x="17765" y="1975"/>
                  </a:cubicBezTo>
                  <a:cubicBezTo>
                    <a:pt x="17741" y="1975"/>
                    <a:pt x="17717" y="1965"/>
                    <a:pt x="17693" y="1933"/>
                  </a:cubicBezTo>
                  <a:cubicBezTo>
                    <a:pt x="17646" y="1873"/>
                    <a:pt x="17610" y="1814"/>
                    <a:pt x="17551" y="1766"/>
                  </a:cubicBezTo>
                  <a:cubicBezTo>
                    <a:pt x="17062" y="1242"/>
                    <a:pt x="16396" y="909"/>
                    <a:pt x="15741" y="671"/>
                  </a:cubicBezTo>
                  <a:cubicBezTo>
                    <a:pt x="14895" y="349"/>
                    <a:pt x="14014" y="183"/>
                    <a:pt x="13121" y="87"/>
                  </a:cubicBezTo>
                  <a:cubicBezTo>
                    <a:pt x="12619" y="31"/>
                    <a:pt x="12113" y="1"/>
                    <a:pt x="11609" y="1"/>
                  </a:cubicBezTo>
                  <a:close/>
                </a:path>
              </a:pathLst>
            </a:custGeom>
            <a:solidFill>
              <a:srgbClr val="F8F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4"/>
            <p:cNvSpPr/>
            <p:nvPr/>
          </p:nvSpPr>
          <p:spPr>
            <a:xfrm>
              <a:off x="2863921" y="3783919"/>
              <a:ext cx="116634" cy="52807"/>
            </a:xfrm>
            <a:custGeom>
              <a:rect b="b" l="l" r="r" t="t"/>
              <a:pathLst>
                <a:path extrusionOk="0" h="1634" w="3609">
                  <a:moveTo>
                    <a:pt x="1962" y="1"/>
                  </a:moveTo>
                  <a:cubicBezTo>
                    <a:pt x="1944" y="1"/>
                    <a:pt x="1925" y="1"/>
                    <a:pt x="1906" y="2"/>
                  </a:cubicBezTo>
                  <a:cubicBezTo>
                    <a:pt x="1418" y="14"/>
                    <a:pt x="489" y="431"/>
                    <a:pt x="1" y="1633"/>
                  </a:cubicBezTo>
                  <a:cubicBezTo>
                    <a:pt x="36" y="1562"/>
                    <a:pt x="1140" y="740"/>
                    <a:pt x="1762" y="740"/>
                  </a:cubicBezTo>
                  <a:cubicBezTo>
                    <a:pt x="1766" y="740"/>
                    <a:pt x="1770" y="740"/>
                    <a:pt x="1775" y="740"/>
                  </a:cubicBezTo>
                  <a:cubicBezTo>
                    <a:pt x="2418" y="752"/>
                    <a:pt x="3025" y="967"/>
                    <a:pt x="3608" y="1205"/>
                  </a:cubicBezTo>
                  <a:cubicBezTo>
                    <a:pt x="3457" y="739"/>
                    <a:pt x="2771" y="1"/>
                    <a:pt x="1962" y="1"/>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4"/>
            <p:cNvSpPr/>
            <p:nvPr/>
          </p:nvSpPr>
          <p:spPr>
            <a:xfrm>
              <a:off x="3098261" y="3783919"/>
              <a:ext cx="116634" cy="52807"/>
            </a:xfrm>
            <a:custGeom>
              <a:rect b="b" l="l" r="r" t="t"/>
              <a:pathLst>
                <a:path extrusionOk="0" h="1634" w="3609">
                  <a:moveTo>
                    <a:pt x="1962" y="1"/>
                  </a:moveTo>
                  <a:cubicBezTo>
                    <a:pt x="1943" y="1"/>
                    <a:pt x="1925" y="1"/>
                    <a:pt x="1906" y="2"/>
                  </a:cubicBezTo>
                  <a:cubicBezTo>
                    <a:pt x="1417" y="14"/>
                    <a:pt x="477" y="431"/>
                    <a:pt x="1" y="1633"/>
                  </a:cubicBezTo>
                  <a:cubicBezTo>
                    <a:pt x="36" y="1562"/>
                    <a:pt x="1140" y="740"/>
                    <a:pt x="1761" y="740"/>
                  </a:cubicBezTo>
                  <a:cubicBezTo>
                    <a:pt x="1766" y="740"/>
                    <a:pt x="1770" y="740"/>
                    <a:pt x="1775" y="740"/>
                  </a:cubicBezTo>
                  <a:cubicBezTo>
                    <a:pt x="2418" y="752"/>
                    <a:pt x="3025" y="967"/>
                    <a:pt x="3608" y="1205"/>
                  </a:cubicBezTo>
                  <a:cubicBezTo>
                    <a:pt x="3457" y="739"/>
                    <a:pt x="2771" y="1"/>
                    <a:pt x="1962" y="1"/>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4"/>
            <p:cNvSpPr/>
            <p:nvPr/>
          </p:nvSpPr>
          <p:spPr>
            <a:xfrm>
              <a:off x="2654595" y="3706937"/>
              <a:ext cx="204990" cy="333096"/>
            </a:xfrm>
            <a:custGeom>
              <a:rect b="b" l="l" r="r" t="t"/>
              <a:pathLst>
                <a:path extrusionOk="0" h="10307" w="6343">
                  <a:moveTo>
                    <a:pt x="6106" y="1"/>
                  </a:moveTo>
                  <a:cubicBezTo>
                    <a:pt x="6099" y="1"/>
                    <a:pt x="6092" y="1"/>
                    <a:pt x="6085" y="3"/>
                  </a:cubicBezTo>
                  <a:cubicBezTo>
                    <a:pt x="4561" y="134"/>
                    <a:pt x="3227" y="967"/>
                    <a:pt x="2263" y="2110"/>
                  </a:cubicBezTo>
                  <a:cubicBezTo>
                    <a:pt x="1179" y="3396"/>
                    <a:pt x="608" y="5004"/>
                    <a:pt x="275" y="6623"/>
                  </a:cubicBezTo>
                  <a:cubicBezTo>
                    <a:pt x="191" y="7040"/>
                    <a:pt x="132" y="7456"/>
                    <a:pt x="72" y="7885"/>
                  </a:cubicBezTo>
                  <a:cubicBezTo>
                    <a:pt x="25" y="8230"/>
                    <a:pt x="1" y="8587"/>
                    <a:pt x="36" y="8933"/>
                  </a:cubicBezTo>
                  <a:cubicBezTo>
                    <a:pt x="84" y="9254"/>
                    <a:pt x="191" y="9564"/>
                    <a:pt x="394" y="9838"/>
                  </a:cubicBezTo>
                  <a:cubicBezTo>
                    <a:pt x="620" y="10123"/>
                    <a:pt x="965" y="10266"/>
                    <a:pt x="1322" y="10302"/>
                  </a:cubicBezTo>
                  <a:cubicBezTo>
                    <a:pt x="1366" y="10305"/>
                    <a:pt x="1409" y="10307"/>
                    <a:pt x="1452" y="10307"/>
                  </a:cubicBezTo>
                  <a:cubicBezTo>
                    <a:pt x="2161" y="10307"/>
                    <a:pt x="2792" y="9856"/>
                    <a:pt x="3275" y="9373"/>
                  </a:cubicBezTo>
                  <a:cubicBezTo>
                    <a:pt x="3811" y="8837"/>
                    <a:pt x="4204" y="8194"/>
                    <a:pt x="4525" y="7516"/>
                  </a:cubicBezTo>
                  <a:cubicBezTo>
                    <a:pt x="4847" y="6813"/>
                    <a:pt x="5085" y="6063"/>
                    <a:pt x="5323" y="5337"/>
                  </a:cubicBezTo>
                  <a:cubicBezTo>
                    <a:pt x="5609" y="4432"/>
                    <a:pt x="5882" y="3539"/>
                    <a:pt x="6156" y="2634"/>
                  </a:cubicBezTo>
                  <a:cubicBezTo>
                    <a:pt x="6228" y="2396"/>
                    <a:pt x="6287" y="2170"/>
                    <a:pt x="6335" y="1932"/>
                  </a:cubicBezTo>
                  <a:cubicBezTo>
                    <a:pt x="6343" y="1883"/>
                    <a:pt x="6290" y="1840"/>
                    <a:pt x="6248" y="1840"/>
                  </a:cubicBezTo>
                  <a:cubicBezTo>
                    <a:pt x="6229" y="1840"/>
                    <a:pt x="6211" y="1849"/>
                    <a:pt x="6204" y="1872"/>
                  </a:cubicBezTo>
                  <a:cubicBezTo>
                    <a:pt x="6025" y="2301"/>
                    <a:pt x="5894" y="2753"/>
                    <a:pt x="5751" y="3182"/>
                  </a:cubicBezTo>
                  <a:cubicBezTo>
                    <a:pt x="5620" y="3622"/>
                    <a:pt x="5478" y="4075"/>
                    <a:pt x="5335" y="4515"/>
                  </a:cubicBezTo>
                  <a:cubicBezTo>
                    <a:pt x="5120" y="5266"/>
                    <a:pt x="4894" y="6004"/>
                    <a:pt x="4608" y="6718"/>
                  </a:cubicBezTo>
                  <a:cubicBezTo>
                    <a:pt x="4347" y="7409"/>
                    <a:pt x="4025" y="8075"/>
                    <a:pt x="3585" y="8671"/>
                  </a:cubicBezTo>
                  <a:cubicBezTo>
                    <a:pt x="3168" y="9242"/>
                    <a:pt x="2620" y="9778"/>
                    <a:pt x="1918" y="9992"/>
                  </a:cubicBezTo>
                  <a:cubicBezTo>
                    <a:pt x="1743" y="10048"/>
                    <a:pt x="1563" y="10085"/>
                    <a:pt x="1384" y="10085"/>
                  </a:cubicBezTo>
                  <a:cubicBezTo>
                    <a:pt x="1221" y="10085"/>
                    <a:pt x="1059" y="10054"/>
                    <a:pt x="906" y="9980"/>
                  </a:cubicBezTo>
                  <a:cubicBezTo>
                    <a:pt x="608" y="9849"/>
                    <a:pt x="417" y="9576"/>
                    <a:pt x="310" y="9266"/>
                  </a:cubicBezTo>
                  <a:cubicBezTo>
                    <a:pt x="96" y="8599"/>
                    <a:pt x="251" y="7849"/>
                    <a:pt x="358" y="7182"/>
                  </a:cubicBezTo>
                  <a:cubicBezTo>
                    <a:pt x="620" y="5587"/>
                    <a:pt x="1096" y="3980"/>
                    <a:pt x="2049" y="2658"/>
                  </a:cubicBezTo>
                  <a:cubicBezTo>
                    <a:pt x="2882" y="1503"/>
                    <a:pt x="4108" y="574"/>
                    <a:pt x="5501" y="253"/>
                  </a:cubicBezTo>
                  <a:cubicBezTo>
                    <a:pt x="5680" y="205"/>
                    <a:pt x="5859" y="170"/>
                    <a:pt x="6037" y="158"/>
                  </a:cubicBezTo>
                  <a:cubicBezTo>
                    <a:pt x="6193" y="158"/>
                    <a:pt x="6203" y="1"/>
                    <a:pt x="6106" y="1"/>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4"/>
            <p:cNvSpPr/>
            <p:nvPr/>
          </p:nvSpPr>
          <p:spPr>
            <a:xfrm>
              <a:off x="3223074" y="3706258"/>
              <a:ext cx="209223" cy="332709"/>
            </a:xfrm>
            <a:custGeom>
              <a:rect b="b" l="l" r="r" t="t"/>
              <a:pathLst>
                <a:path extrusionOk="0" h="10295" w="6474">
                  <a:moveTo>
                    <a:pt x="294" y="0"/>
                  </a:moveTo>
                  <a:cubicBezTo>
                    <a:pt x="175" y="0"/>
                    <a:pt x="187" y="179"/>
                    <a:pt x="294" y="203"/>
                  </a:cubicBezTo>
                  <a:cubicBezTo>
                    <a:pt x="1723" y="334"/>
                    <a:pt x="3032" y="1179"/>
                    <a:pt x="3937" y="2262"/>
                  </a:cubicBezTo>
                  <a:cubicBezTo>
                    <a:pt x="4985" y="3489"/>
                    <a:pt x="5533" y="5048"/>
                    <a:pt x="5866" y="6608"/>
                  </a:cubicBezTo>
                  <a:cubicBezTo>
                    <a:pt x="5949" y="7013"/>
                    <a:pt x="6009" y="7430"/>
                    <a:pt x="6068" y="7834"/>
                  </a:cubicBezTo>
                  <a:cubicBezTo>
                    <a:pt x="6116" y="8180"/>
                    <a:pt x="6140" y="8513"/>
                    <a:pt x="6116" y="8846"/>
                  </a:cubicBezTo>
                  <a:cubicBezTo>
                    <a:pt x="6080" y="9156"/>
                    <a:pt x="6009" y="9466"/>
                    <a:pt x="5795" y="9704"/>
                  </a:cubicBezTo>
                  <a:cubicBezTo>
                    <a:pt x="5592" y="9978"/>
                    <a:pt x="5259" y="10097"/>
                    <a:pt x="4937" y="10097"/>
                  </a:cubicBezTo>
                  <a:cubicBezTo>
                    <a:pt x="4211" y="10097"/>
                    <a:pt x="3568" y="9608"/>
                    <a:pt x="3092" y="9085"/>
                  </a:cubicBezTo>
                  <a:cubicBezTo>
                    <a:pt x="2604" y="8549"/>
                    <a:pt x="2247" y="7918"/>
                    <a:pt x="1949" y="7251"/>
                  </a:cubicBezTo>
                  <a:cubicBezTo>
                    <a:pt x="1651" y="6572"/>
                    <a:pt x="1413" y="5858"/>
                    <a:pt x="1199" y="5144"/>
                  </a:cubicBezTo>
                  <a:cubicBezTo>
                    <a:pt x="937" y="4263"/>
                    <a:pt x="663" y="3382"/>
                    <a:pt x="377" y="2500"/>
                  </a:cubicBezTo>
                  <a:cubicBezTo>
                    <a:pt x="306" y="2286"/>
                    <a:pt x="234" y="2072"/>
                    <a:pt x="139" y="1869"/>
                  </a:cubicBezTo>
                  <a:cubicBezTo>
                    <a:pt x="131" y="1841"/>
                    <a:pt x="112" y="1829"/>
                    <a:pt x="91" y="1829"/>
                  </a:cubicBezTo>
                  <a:cubicBezTo>
                    <a:pt x="50" y="1829"/>
                    <a:pt x="0" y="1874"/>
                    <a:pt x="8" y="1929"/>
                  </a:cubicBezTo>
                  <a:cubicBezTo>
                    <a:pt x="115" y="2405"/>
                    <a:pt x="258" y="2881"/>
                    <a:pt x="413" y="3334"/>
                  </a:cubicBezTo>
                  <a:cubicBezTo>
                    <a:pt x="556" y="3798"/>
                    <a:pt x="699" y="4263"/>
                    <a:pt x="842" y="4703"/>
                  </a:cubicBezTo>
                  <a:cubicBezTo>
                    <a:pt x="1080" y="5477"/>
                    <a:pt x="1318" y="6239"/>
                    <a:pt x="1616" y="7001"/>
                  </a:cubicBezTo>
                  <a:cubicBezTo>
                    <a:pt x="1901" y="7703"/>
                    <a:pt x="2258" y="8382"/>
                    <a:pt x="2735" y="8966"/>
                  </a:cubicBezTo>
                  <a:cubicBezTo>
                    <a:pt x="3199" y="9549"/>
                    <a:pt x="3806" y="10061"/>
                    <a:pt x="4533" y="10240"/>
                  </a:cubicBezTo>
                  <a:cubicBezTo>
                    <a:pt x="4676" y="10274"/>
                    <a:pt x="4823" y="10294"/>
                    <a:pt x="4970" y="10294"/>
                  </a:cubicBezTo>
                  <a:cubicBezTo>
                    <a:pt x="5177" y="10294"/>
                    <a:pt x="5385" y="10254"/>
                    <a:pt x="5580" y="10156"/>
                  </a:cubicBezTo>
                  <a:cubicBezTo>
                    <a:pt x="5878" y="10001"/>
                    <a:pt x="6104" y="9728"/>
                    <a:pt x="6223" y="9406"/>
                  </a:cubicBezTo>
                  <a:cubicBezTo>
                    <a:pt x="6473" y="8727"/>
                    <a:pt x="6318" y="7942"/>
                    <a:pt x="6199" y="7239"/>
                  </a:cubicBezTo>
                  <a:cubicBezTo>
                    <a:pt x="5937" y="5584"/>
                    <a:pt x="5437" y="3917"/>
                    <a:pt x="4449" y="2548"/>
                  </a:cubicBezTo>
                  <a:cubicBezTo>
                    <a:pt x="3580" y="1357"/>
                    <a:pt x="2306" y="357"/>
                    <a:pt x="830" y="83"/>
                  </a:cubicBezTo>
                  <a:cubicBezTo>
                    <a:pt x="651" y="48"/>
                    <a:pt x="473" y="24"/>
                    <a:pt x="294" y="0"/>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4"/>
            <p:cNvSpPr/>
            <p:nvPr/>
          </p:nvSpPr>
          <p:spPr>
            <a:xfrm>
              <a:off x="2849184" y="3643011"/>
              <a:ext cx="387939" cy="69192"/>
            </a:xfrm>
            <a:custGeom>
              <a:rect b="b" l="l" r="r" t="t"/>
              <a:pathLst>
                <a:path extrusionOk="0" h="2141" w="12004">
                  <a:moveTo>
                    <a:pt x="5797" y="0"/>
                  </a:moveTo>
                  <a:cubicBezTo>
                    <a:pt x="5429" y="0"/>
                    <a:pt x="5061" y="13"/>
                    <a:pt x="4695" y="40"/>
                  </a:cubicBezTo>
                  <a:cubicBezTo>
                    <a:pt x="3779" y="112"/>
                    <a:pt x="2874" y="278"/>
                    <a:pt x="2016" y="588"/>
                  </a:cubicBezTo>
                  <a:cubicBezTo>
                    <a:pt x="1314" y="850"/>
                    <a:pt x="623" y="1231"/>
                    <a:pt x="171" y="1814"/>
                  </a:cubicBezTo>
                  <a:cubicBezTo>
                    <a:pt x="123" y="1874"/>
                    <a:pt x="64" y="1945"/>
                    <a:pt x="16" y="2005"/>
                  </a:cubicBezTo>
                  <a:cubicBezTo>
                    <a:pt x="0" y="2068"/>
                    <a:pt x="32" y="2105"/>
                    <a:pt x="66" y="2105"/>
                  </a:cubicBezTo>
                  <a:cubicBezTo>
                    <a:pt x="82" y="2105"/>
                    <a:pt x="100" y="2096"/>
                    <a:pt x="111" y="2076"/>
                  </a:cubicBezTo>
                  <a:cubicBezTo>
                    <a:pt x="504" y="1505"/>
                    <a:pt x="1159" y="1112"/>
                    <a:pt x="1802" y="850"/>
                  </a:cubicBezTo>
                  <a:cubicBezTo>
                    <a:pt x="2624" y="517"/>
                    <a:pt x="3481" y="338"/>
                    <a:pt x="4362" y="255"/>
                  </a:cubicBezTo>
                  <a:cubicBezTo>
                    <a:pt x="4824" y="208"/>
                    <a:pt x="5289" y="185"/>
                    <a:pt x="5753" y="185"/>
                  </a:cubicBezTo>
                  <a:cubicBezTo>
                    <a:pt x="6245" y="185"/>
                    <a:pt x="6735" y="211"/>
                    <a:pt x="7219" y="266"/>
                  </a:cubicBezTo>
                  <a:cubicBezTo>
                    <a:pt x="8112" y="350"/>
                    <a:pt x="9005" y="552"/>
                    <a:pt x="9839" y="850"/>
                  </a:cubicBezTo>
                  <a:cubicBezTo>
                    <a:pt x="10494" y="1088"/>
                    <a:pt x="11160" y="1421"/>
                    <a:pt x="11637" y="1945"/>
                  </a:cubicBezTo>
                  <a:cubicBezTo>
                    <a:pt x="11684" y="2005"/>
                    <a:pt x="11744" y="2052"/>
                    <a:pt x="11791" y="2112"/>
                  </a:cubicBezTo>
                  <a:cubicBezTo>
                    <a:pt x="11809" y="2132"/>
                    <a:pt x="11831" y="2140"/>
                    <a:pt x="11853" y="2140"/>
                  </a:cubicBezTo>
                  <a:cubicBezTo>
                    <a:pt x="11925" y="2140"/>
                    <a:pt x="12003" y="2056"/>
                    <a:pt x="11958" y="1993"/>
                  </a:cubicBezTo>
                  <a:cubicBezTo>
                    <a:pt x="11553" y="1409"/>
                    <a:pt x="10863" y="1040"/>
                    <a:pt x="10232" y="767"/>
                  </a:cubicBezTo>
                  <a:cubicBezTo>
                    <a:pt x="9398" y="433"/>
                    <a:pt x="8505" y="231"/>
                    <a:pt x="7624" y="112"/>
                  </a:cubicBezTo>
                  <a:cubicBezTo>
                    <a:pt x="7022" y="37"/>
                    <a:pt x="6409" y="0"/>
                    <a:pt x="5797" y="0"/>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4"/>
            <p:cNvSpPr/>
            <p:nvPr/>
          </p:nvSpPr>
          <p:spPr>
            <a:xfrm>
              <a:off x="2854322" y="3831912"/>
              <a:ext cx="118734" cy="61468"/>
            </a:xfrm>
            <a:custGeom>
              <a:rect b="b" l="l" r="r" t="t"/>
              <a:pathLst>
                <a:path extrusionOk="0" h="1902" w="3674">
                  <a:moveTo>
                    <a:pt x="2021" y="1"/>
                  </a:moveTo>
                  <a:cubicBezTo>
                    <a:pt x="1941" y="1"/>
                    <a:pt x="1861" y="7"/>
                    <a:pt x="1786" y="17"/>
                  </a:cubicBezTo>
                  <a:cubicBezTo>
                    <a:pt x="1607" y="29"/>
                    <a:pt x="1453" y="77"/>
                    <a:pt x="1286" y="148"/>
                  </a:cubicBezTo>
                  <a:cubicBezTo>
                    <a:pt x="953" y="279"/>
                    <a:pt x="691" y="506"/>
                    <a:pt x="464" y="791"/>
                  </a:cubicBezTo>
                  <a:cubicBezTo>
                    <a:pt x="345" y="946"/>
                    <a:pt x="250" y="1113"/>
                    <a:pt x="167" y="1303"/>
                  </a:cubicBezTo>
                  <a:cubicBezTo>
                    <a:pt x="95" y="1470"/>
                    <a:pt x="0" y="1696"/>
                    <a:pt x="48" y="1875"/>
                  </a:cubicBezTo>
                  <a:cubicBezTo>
                    <a:pt x="48" y="1893"/>
                    <a:pt x="63" y="1902"/>
                    <a:pt x="80" y="1902"/>
                  </a:cubicBezTo>
                  <a:cubicBezTo>
                    <a:pt x="98" y="1902"/>
                    <a:pt x="119" y="1893"/>
                    <a:pt x="131" y="1875"/>
                  </a:cubicBezTo>
                  <a:cubicBezTo>
                    <a:pt x="202" y="1744"/>
                    <a:pt x="214" y="1577"/>
                    <a:pt x="262" y="1434"/>
                  </a:cubicBezTo>
                  <a:cubicBezTo>
                    <a:pt x="322" y="1279"/>
                    <a:pt x="393" y="1137"/>
                    <a:pt x="500" y="994"/>
                  </a:cubicBezTo>
                  <a:cubicBezTo>
                    <a:pt x="679" y="732"/>
                    <a:pt x="929" y="506"/>
                    <a:pt x="1215" y="375"/>
                  </a:cubicBezTo>
                  <a:cubicBezTo>
                    <a:pt x="1417" y="273"/>
                    <a:pt x="1670" y="200"/>
                    <a:pt x="1912" y="200"/>
                  </a:cubicBezTo>
                  <a:cubicBezTo>
                    <a:pt x="1983" y="200"/>
                    <a:pt x="2052" y="206"/>
                    <a:pt x="2119" y="220"/>
                  </a:cubicBezTo>
                  <a:cubicBezTo>
                    <a:pt x="2417" y="303"/>
                    <a:pt x="2679" y="386"/>
                    <a:pt x="2929" y="577"/>
                  </a:cubicBezTo>
                  <a:cubicBezTo>
                    <a:pt x="3191" y="803"/>
                    <a:pt x="3358" y="1089"/>
                    <a:pt x="3441" y="1410"/>
                  </a:cubicBezTo>
                  <a:cubicBezTo>
                    <a:pt x="3458" y="1466"/>
                    <a:pt x="3510" y="1493"/>
                    <a:pt x="3560" y="1493"/>
                  </a:cubicBezTo>
                  <a:cubicBezTo>
                    <a:pt x="3618" y="1493"/>
                    <a:pt x="3674" y="1457"/>
                    <a:pt x="3667" y="1387"/>
                  </a:cubicBezTo>
                  <a:cubicBezTo>
                    <a:pt x="3572" y="696"/>
                    <a:pt x="2953" y="160"/>
                    <a:pt x="2310" y="29"/>
                  </a:cubicBezTo>
                  <a:cubicBezTo>
                    <a:pt x="2218" y="10"/>
                    <a:pt x="2119" y="1"/>
                    <a:pt x="2021" y="1"/>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4"/>
            <p:cNvSpPr/>
            <p:nvPr/>
          </p:nvSpPr>
          <p:spPr>
            <a:xfrm>
              <a:off x="2863759" y="3843999"/>
              <a:ext cx="47151" cy="42045"/>
            </a:xfrm>
            <a:custGeom>
              <a:rect b="b" l="l" r="r" t="t"/>
              <a:pathLst>
                <a:path extrusionOk="0" h="1301" w="1459">
                  <a:moveTo>
                    <a:pt x="863" y="1"/>
                  </a:moveTo>
                  <a:cubicBezTo>
                    <a:pt x="827" y="1"/>
                    <a:pt x="803" y="12"/>
                    <a:pt x="768" y="12"/>
                  </a:cubicBezTo>
                  <a:cubicBezTo>
                    <a:pt x="684" y="12"/>
                    <a:pt x="684" y="120"/>
                    <a:pt x="756" y="120"/>
                  </a:cubicBezTo>
                  <a:cubicBezTo>
                    <a:pt x="792" y="120"/>
                    <a:pt x="815" y="132"/>
                    <a:pt x="863" y="143"/>
                  </a:cubicBezTo>
                  <a:cubicBezTo>
                    <a:pt x="899" y="167"/>
                    <a:pt x="934" y="179"/>
                    <a:pt x="982" y="191"/>
                  </a:cubicBezTo>
                  <a:cubicBezTo>
                    <a:pt x="1042" y="239"/>
                    <a:pt x="1101" y="298"/>
                    <a:pt x="1149" y="358"/>
                  </a:cubicBezTo>
                  <a:cubicBezTo>
                    <a:pt x="1220" y="477"/>
                    <a:pt x="1244" y="644"/>
                    <a:pt x="1196" y="774"/>
                  </a:cubicBezTo>
                  <a:cubicBezTo>
                    <a:pt x="1153" y="947"/>
                    <a:pt x="982" y="1101"/>
                    <a:pt x="782" y="1101"/>
                  </a:cubicBezTo>
                  <a:cubicBezTo>
                    <a:pt x="762" y="1101"/>
                    <a:pt x="741" y="1099"/>
                    <a:pt x="720" y="1096"/>
                  </a:cubicBezTo>
                  <a:cubicBezTo>
                    <a:pt x="530" y="1084"/>
                    <a:pt x="351" y="941"/>
                    <a:pt x="220" y="798"/>
                  </a:cubicBezTo>
                  <a:cubicBezTo>
                    <a:pt x="199" y="780"/>
                    <a:pt x="175" y="772"/>
                    <a:pt x="153" y="772"/>
                  </a:cubicBezTo>
                  <a:cubicBezTo>
                    <a:pt x="73" y="772"/>
                    <a:pt x="0" y="870"/>
                    <a:pt x="65" y="953"/>
                  </a:cubicBezTo>
                  <a:cubicBezTo>
                    <a:pt x="253" y="1133"/>
                    <a:pt x="513" y="1301"/>
                    <a:pt x="770" y="1301"/>
                  </a:cubicBezTo>
                  <a:cubicBezTo>
                    <a:pt x="887" y="1301"/>
                    <a:pt x="1004" y="1265"/>
                    <a:pt x="1113" y="1179"/>
                  </a:cubicBezTo>
                  <a:cubicBezTo>
                    <a:pt x="1363" y="965"/>
                    <a:pt x="1458" y="644"/>
                    <a:pt x="1304" y="346"/>
                  </a:cubicBezTo>
                  <a:cubicBezTo>
                    <a:pt x="1244" y="239"/>
                    <a:pt x="1173" y="143"/>
                    <a:pt x="1077" y="84"/>
                  </a:cubicBezTo>
                  <a:cubicBezTo>
                    <a:pt x="1042" y="60"/>
                    <a:pt x="982" y="24"/>
                    <a:pt x="934" y="12"/>
                  </a:cubicBezTo>
                  <a:cubicBezTo>
                    <a:pt x="899" y="12"/>
                    <a:pt x="887" y="1"/>
                    <a:pt x="863" y="1"/>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4"/>
            <p:cNvSpPr/>
            <p:nvPr/>
          </p:nvSpPr>
          <p:spPr>
            <a:xfrm>
              <a:off x="2970700" y="3909799"/>
              <a:ext cx="130660" cy="63827"/>
            </a:xfrm>
            <a:custGeom>
              <a:rect b="b" l="l" r="r" t="t"/>
              <a:pathLst>
                <a:path extrusionOk="0" h="1975" w="4043">
                  <a:moveTo>
                    <a:pt x="1851" y="173"/>
                  </a:moveTo>
                  <a:cubicBezTo>
                    <a:pt x="2028" y="173"/>
                    <a:pt x="2203" y="179"/>
                    <a:pt x="2376" y="191"/>
                  </a:cubicBezTo>
                  <a:cubicBezTo>
                    <a:pt x="2697" y="239"/>
                    <a:pt x="3031" y="298"/>
                    <a:pt x="3317" y="453"/>
                  </a:cubicBezTo>
                  <a:cubicBezTo>
                    <a:pt x="3436" y="513"/>
                    <a:pt x="3555" y="584"/>
                    <a:pt x="3650" y="691"/>
                  </a:cubicBezTo>
                  <a:cubicBezTo>
                    <a:pt x="3698" y="727"/>
                    <a:pt x="3733" y="774"/>
                    <a:pt x="3769" y="822"/>
                  </a:cubicBezTo>
                  <a:cubicBezTo>
                    <a:pt x="3783" y="836"/>
                    <a:pt x="3781" y="850"/>
                    <a:pt x="3781" y="850"/>
                  </a:cubicBezTo>
                  <a:cubicBezTo>
                    <a:pt x="3781" y="850"/>
                    <a:pt x="3783" y="842"/>
                    <a:pt x="3793" y="822"/>
                  </a:cubicBezTo>
                  <a:lnTo>
                    <a:pt x="3793" y="846"/>
                  </a:lnTo>
                  <a:lnTo>
                    <a:pt x="3793" y="929"/>
                  </a:lnTo>
                  <a:cubicBezTo>
                    <a:pt x="3745" y="1132"/>
                    <a:pt x="3590" y="1298"/>
                    <a:pt x="3412" y="1405"/>
                  </a:cubicBezTo>
                  <a:cubicBezTo>
                    <a:pt x="3016" y="1650"/>
                    <a:pt x="2517" y="1746"/>
                    <a:pt x="2037" y="1746"/>
                  </a:cubicBezTo>
                  <a:cubicBezTo>
                    <a:pt x="1910" y="1746"/>
                    <a:pt x="1784" y="1739"/>
                    <a:pt x="1662" y="1727"/>
                  </a:cubicBezTo>
                  <a:cubicBezTo>
                    <a:pt x="1126" y="1667"/>
                    <a:pt x="483" y="1465"/>
                    <a:pt x="257" y="929"/>
                  </a:cubicBezTo>
                  <a:cubicBezTo>
                    <a:pt x="233" y="870"/>
                    <a:pt x="221" y="786"/>
                    <a:pt x="197" y="715"/>
                  </a:cubicBezTo>
                  <a:cubicBezTo>
                    <a:pt x="193" y="693"/>
                    <a:pt x="185" y="677"/>
                    <a:pt x="174" y="665"/>
                  </a:cubicBezTo>
                  <a:lnTo>
                    <a:pt x="174" y="665"/>
                  </a:lnTo>
                  <a:cubicBezTo>
                    <a:pt x="181" y="628"/>
                    <a:pt x="202" y="595"/>
                    <a:pt x="233" y="572"/>
                  </a:cubicBezTo>
                  <a:cubicBezTo>
                    <a:pt x="292" y="489"/>
                    <a:pt x="400" y="429"/>
                    <a:pt x="483" y="405"/>
                  </a:cubicBezTo>
                  <a:cubicBezTo>
                    <a:pt x="733" y="286"/>
                    <a:pt x="1031" y="227"/>
                    <a:pt x="1316" y="191"/>
                  </a:cubicBezTo>
                  <a:cubicBezTo>
                    <a:pt x="1495" y="179"/>
                    <a:pt x="1674" y="173"/>
                    <a:pt x="1851" y="173"/>
                  </a:cubicBezTo>
                  <a:close/>
                  <a:moveTo>
                    <a:pt x="1877" y="1"/>
                  </a:moveTo>
                  <a:cubicBezTo>
                    <a:pt x="1754" y="1"/>
                    <a:pt x="1631" y="5"/>
                    <a:pt x="1507" y="12"/>
                  </a:cubicBezTo>
                  <a:cubicBezTo>
                    <a:pt x="1185" y="48"/>
                    <a:pt x="840" y="96"/>
                    <a:pt x="531" y="215"/>
                  </a:cubicBezTo>
                  <a:cubicBezTo>
                    <a:pt x="340" y="286"/>
                    <a:pt x="78" y="405"/>
                    <a:pt x="42" y="632"/>
                  </a:cubicBezTo>
                  <a:cubicBezTo>
                    <a:pt x="31" y="648"/>
                    <a:pt x="25" y="667"/>
                    <a:pt x="25" y="689"/>
                  </a:cubicBezTo>
                  <a:lnTo>
                    <a:pt x="25" y="689"/>
                  </a:lnTo>
                  <a:cubicBezTo>
                    <a:pt x="9" y="711"/>
                    <a:pt x="1" y="741"/>
                    <a:pt x="7" y="774"/>
                  </a:cubicBezTo>
                  <a:cubicBezTo>
                    <a:pt x="126" y="1441"/>
                    <a:pt x="781" y="1798"/>
                    <a:pt x="1412" y="1917"/>
                  </a:cubicBezTo>
                  <a:cubicBezTo>
                    <a:pt x="1617" y="1955"/>
                    <a:pt x="1832" y="1975"/>
                    <a:pt x="2048" y="1975"/>
                  </a:cubicBezTo>
                  <a:cubicBezTo>
                    <a:pt x="2522" y="1975"/>
                    <a:pt x="3003" y="1880"/>
                    <a:pt x="3412" y="1667"/>
                  </a:cubicBezTo>
                  <a:cubicBezTo>
                    <a:pt x="3650" y="1548"/>
                    <a:pt x="3876" y="1358"/>
                    <a:pt x="3971" y="1108"/>
                  </a:cubicBezTo>
                  <a:cubicBezTo>
                    <a:pt x="4007" y="989"/>
                    <a:pt x="4043" y="834"/>
                    <a:pt x="3971" y="715"/>
                  </a:cubicBezTo>
                  <a:cubicBezTo>
                    <a:pt x="3876" y="596"/>
                    <a:pt x="3769" y="489"/>
                    <a:pt x="3638" y="405"/>
                  </a:cubicBezTo>
                  <a:cubicBezTo>
                    <a:pt x="3352" y="215"/>
                    <a:pt x="3019" y="120"/>
                    <a:pt x="2674" y="60"/>
                  </a:cubicBezTo>
                  <a:cubicBezTo>
                    <a:pt x="2405" y="19"/>
                    <a:pt x="2142" y="1"/>
                    <a:pt x="1877" y="1"/>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4"/>
            <p:cNvSpPr/>
            <p:nvPr/>
          </p:nvSpPr>
          <p:spPr>
            <a:xfrm>
              <a:off x="2902250" y="3969297"/>
              <a:ext cx="135152" cy="36810"/>
            </a:xfrm>
            <a:custGeom>
              <a:rect b="b" l="l" r="r" t="t"/>
              <a:pathLst>
                <a:path extrusionOk="0" h="1139" w="4182">
                  <a:moveTo>
                    <a:pt x="4066" y="0"/>
                  </a:moveTo>
                  <a:cubicBezTo>
                    <a:pt x="4058" y="0"/>
                    <a:pt x="4050" y="2"/>
                    <a:pt x="4042" y="5"/>
                  </a:cubicBezTo>
                  <a:cubicBezTo>
                    <a:pt x="3923" y="53"/>
                    <a:pt x="3839" y="184"/>
                    <a:pt x="3732" y="279"/>
                  </a:cubicBezTo>
                  <a:cubicBezTo>
                    <a:pt x="3625" y="362"/>
                    <a:pt x="3506" y="457"/>
                    <a:pt x="3411" y="529"/>
                  </a:cubicBezTo>
                  <a:cubicBezTo>
                    <a:pt x="3172" y="672"/>
                    <a:pt x="2910" y="779"/>
                    <a:pt x="2649" y="850"/>
                  </a:cubicBezTo>
                  <a:cubicBezTo>
                    <a:pt x="2412" y="916"/>
                    <a:pt x="2173" y="947"/>
                    <a:pt x="1936" y="947"/>
                  </a:cubicBezTo>
                  <a:cubicBezTo>
                    <a:pt x="1612" y="947"/>
                    <a:pt x="1291" y="889"/>
                    <a:pt x="982" y="779"/>
                  </a:cubicBezTo>
                  <a:cubicBezTo>
                    <a:pt x="827" y="719"/>
                    <a:pt x="684" y="648"/>
                    <a:pt x="529" y="577"/>
                  </a:cubicBezTo>
                  <a:cubicBezTo>
                    <a:pt x="398" y="493"/>
                    <a:pt x="279" y="374"/>
                    <a:pt x="124" y="315"/>
                  </a:cubicBezTo>
                  <a:cubicBezTo>
                    <a:pt x="111" y="308"/>
                    <a:pt x="98" y="305"/>
                    <a:pt x="86" y="305"/>
                  </a:cubicBezTo>
                  <a:cubicBezTo>
                    <a:pt x="34" y="305"/>
                    <a:pt x="0" y="359"/>
                    <a:pt x="29" y="398"/>
                  </a:cubicBezTo>
                  <a:cubicBezTo>
                    <a:pt x="101" y="517"/>
                    <a:pt x="255" y="600"/>
                    <a:pt x="363" y="672"/>
                  </a:cubicBezTo>
                  <a:cubicBezTo>
                    <a:pt x="505" y="755"/>
                    <a:pt x="636" y="827"/>
                    <a:pt x="767" y="886"/>
                  </a:cubicBezTo>
                  <a:cubicBezTo>
                    <a:pt x="1053" y="1005"/>
                    <a:pt x="1351" y="1077"/>
                    <a:pt x="1660" y="1124"/>
                  </a:cubicBezTo>
                  <a:cubicBezTo>
                    <a:pt x="1755" y="1134"/>
                    <a:pt x="1850" y="1138"/>
                    <a:pt x="1946" y="1138"/>
                  </a:cubicBezTo>
                  <a:cubicBezTo>
                    <a:pt x="2453" y="1138"/>
                    <a:pt x="2970" y="1007"/>
                    <a:pt x="3411" y="767"/>
                  </a:cubicBezTo>
                  <a:cubicBezTo>
                    <a:pt x="3553" y="696"/>
                    <a:pt x="3684" y="600"/>
                    <a:pt x="3803" y="493"/>
                  </a:cubicBezTo>
                  <a:cubicBezTo>
                    <a:pt x="3923" y="410"/>
                    <a:pt x="4101" y="279"/>
                    <a:pt x="4161" y="124"/>
                  </a:cubicBezTo>
                  <a:cubicBezTo>
                    <a:pt x="4181" y="62"/>
                    <a:pt x="4122" y="0"/>
                    <a:pt x="4066" y="0"/>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4"/>
            <p:cNvSpPr/>
            <p:nvPr/>
          </p:nvSpPr>
          <p:spPr>
            <a:xfrm>
              <a:off x="3036048" y="3968812"/>
              <a:ext cx="134570" cy="36680"/>
            </a:xfrm>
            <a:custGeom>
              <a:rect b="b" l="l" r="r" t="t"/>
              <a:pathLst>
                <a:path extrusionOk="0" h="1135" w="4164">
                  <a:moveTo>
                    <a:pt x="108" y="0"/>
                  </a:moveTo>
                  <a:cubicBezTo>
                    <a:pt x="49" y="0"/>
                    <a:pt x="0" y="77"/>
                    <a:pt x="21" y="127"/>
                  </a:cubicBezTo>
                  <a:cubicBezTo>
                    <a:pt x="68" y="258"/>
                    <a:pt x="223" y="365"/>
                    <a:pt x="318" y="449"/>
                  </a:cubicBezTo>
                  <a:cubicBezTo>
                    <a:pt x="437" y="544"/>
                    <a:pt x="556" y="627"/>
                    <a:pt x="675" y="711"/>
                  </a:cubicBezTo>
                  <a:cubicBezTo>
                    <a:pt x="937" y="853"/>
                    <a:pt x="1211" y="973"/>
                    <a:pt x="1509" y="1044"/>
                  </a:cubicBezTo>
                  <a:cubicBezTo>
                    <a:pt x="1742" y="1105"/>
                    <a:pt x="1980" y="1134"/>
                    <a:pt x="2218" y="1134"/>
                  </a:cubicBezTo>
                  <a:cubicBezTo>
                    <a:pt x="2587" y="1134"/>
                    <a:pt x="2954" y="1063"/>
                    <a:pt x="3295" y="925"/>
                  </a:cubicBezTo>
                  <a:cubicBezTo>
                    <a:pt x="3450" y="865"/>
                    <a:pt x="3593" y="794"/>
                    <a:pt x="3747" y="711"/>
                  </a:cubicBezTo>
                  <a:cubicBezTo>
                    <a:pt x="3878" y="627"/>
                    <a:pt x="4057" y="532"/>
                    <a:pt x="4152" y="389"/>
                  </a:cubicBezTo>
                  <a:cubicBezTo>
                    <a:pt x="4163" y="367"/>
                    <a:pt x="4123" y="304"/>
                    <a:pt x="4070" y="304"/>
                  </a:cubicBezTo>
                  <a:cubicBezTo>
                    <a:pt x="4066" y="304"/>
                    <a:pt x="4061" y="305"/>
                    <a:pt x="4057" y="306"/>
                  </a:cubicBezTo>
                  <a:cubicBezTo>
                    <a:pt x="3926" y="353"/>
                    <a:pt x="3819" y="449"/>
                    <a:pt x="3712" y="532"/>
                  </a:cubicBezTo>
                  <a:cubicBezTo>
                    <a:pt x="3593" y="603"/>
                    <a:pt x="3462" y="675"/>
                    <a:pt x="3331" y="722"/>
                  </a:cubicBezTo>
                  <a:cubicBezTo>
                    <a:pt x="3057" y="830"/>
                    <a:pt x="2771" y="901"/>
                    <a:pt x="2497" y="925"/>
                  </a:cubicBezTo>
                  <a:cubicBezTo>
                    <a:pt x="2415" y="932"/>
                    <a:pt x="2334" y="935"/>
                    <a:pt x="2253" y="935"/>
                  </a:cubicBezTo>
                  <a:cubicBezTo>
                    <a:pt x="1767" y="935"/>
                    <a:pt x="1298" y="813"/>
                    <a:pt x="890" y="568"/>
                  </a:cubicBezTo>
                  <a:cubicBezTo>
                    <a:pt x="759" y="496"/>
                    <a:pt x="616" y="401"/>
                    <a:pt x="497" y="306"/>
                  </a:cubicBezTo>
                  <a:cubicBezTo>
                    <a:pt x="378" y="211"/>
                    <a:pt x="283" y="68"/>
                    <a:pt x="140" y="8"/>
                  </a:cubicBezTo>
                  <a:cubicBezTo>
                    <a:pt x="129" y="3"/>
                    <a:pt x="118" y="0"/>
                    <a:pt x="108" y="0"/>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4"/>
            <p:cNvSpPr/>
            <p:nvPr/>
          </p:nvSpPr>
          <p:spPr>
            <a:xfrm>
              <a:off x="2778116" y="3868011"/>
              <a:ext cx="523737" cy="295834"/>
            </a:xfrm>
            <a:custGeom>
              <a:rect b="b" l="l" r="r" t="t"/>
              <a:pathLst>
                <a:path extrusionOk="0" h="9154" w="16206">
                  <a:moveTo>
                    <a:pt x="14868" y="1"/>
                  </a:moveTo>
                  <a:cubicBezTo>
                    <a:pt x="14802" y="1"/>
                    <a:pt x="14731" y="59"/>
                    <a:pt x="14752" y="151"/>
                  </a:cubicBezTo>
                  <a:cubicBezTo>
                    <a:pt x="15026" y="1341"/>
                    <a:pt x="15360" y="2532"/>
                    <a:pt x="15622" y="3734"/>
                  </a:cubicBezTo>
                  <a:cubicBezTo>
                    <a:pt x="15776" y="4377"/>
                    <a:pt x="15919" y="5032"/>
                    <a:pt x="15919" y="5699"/>
                  </a:cubicBezTo>
                  <a:lnTo>
                    <a:pt x="15919" y="5866"/>
                  </a:lnTo>
                  <a:lnTo>
                    <a:pt x="15919" y="5937"/>
                  </a:lnTo>
                  <a:lnTo>
                    <a:pt x="15919" y="5985"/>
                  </a:lnTo>
                  <a:lnTo>
                    <a:pt x="15919" y="5997"/>
                  </a:lnTo>
                  <a:cubicBezTo>
                    <a:pt x="15907" y="6104"/>
                    <a:pt x="15895" y="6187"/>
                    <a:pt x="15860" y="6282"/>
                  </a:cubicBezTo>
                  <a:lnTo>
                    <a:pt x="15824" y="6413"/>
                  </a:lnTo>
                  <a:lnTo>
                    <a:pt x="15824" y="6425"/>
                  </a:lnTo>
                  <a:cubicBezTo>
                    <a:pt x="15824" y="6449"/>
                    <a:pt x="15800" y="6449"/>
                    <a:pt x="15800" y="6461"/>
                  </a:cubicBezTo>
                  <a:cubicBezTo>
                    <a:pt x="15788" y="6473"/>
                    <a:pt x="15788" y="6508"/>
                    <a:pt x="15776" y="6520"/>
                  </a:cubicBezTo>
                  <a:cubicBezTo>
                    <a:pt x="15729" y="6604"/>
                    <a:pt x="15681" y="6687"/>
                    <a:pt x="15622" y="6759"/>
                  </a:cubicBezTo>
                  <a:cubicBezTo>
                    <a:pt x="15622" y="6770"/>
                    <a:pt x="15610" y="6770"/>
                    <a:pt x="15610" y="6782"/>
                  </a:cubicBezTo>
                  <a:cubicBezTo>
                    <a:pt x="15605" y="6796"/>
                    <a:pt x="15604" y="6799"/>
                    <a:pt x="15604" y="6799"/>
                  </a:cubicBezTo>
                  <a:cubicBezTo>
                    <a:pt x="15604" y="6799"/>
                    <a:pt x="15604" y="6797"/>
                    <a:pt x="15603" y="6797"/>
                  </a:cubicBezTo>
                  <a:cubicBezTo>
                    <a:pt x="15603" y="6797"/>
                    <a:pt x="15601" y="6799"/>
                    <a:pt x="15598" y="6806"/>
                  </a:cubicBezTo>
                  <a:cubicBezTo>
                    <a:pt x="15586" y="6818"/>
                    <a:pt x="15562" y="6842"/>
                    <a:pt x="15550" y="6866"/>
                  </a:cubicBezTo>
                  <a:cubicBezTo>
                    <a:pt x="15526" y="6901"/>
                    <a:pt x="15479" y="6937"/>
                    <a:pt x="15443" y="6985"/>
                  </a:cubicBezTo>
                  <a:cubicBezTo>
                    <a:pt x="15372" y="7068"/>
                    <a:pt x="15288" y="7140"/>
                    <a:pt x="15205" y="7223"/>
                  </a:cubicBezTo>
                  <a:cubicBezTo>
                    <a:pt x="14931" y="7485"/>
                    <a:pt x="14598" y="7723"/>
                    <a:pt x="14252" y="7913"/>
                  </a:cubicBezTo>
                  <a:cubicBezTo>
                    <a:pt x="13419" y="8378"/>
                    <a:pt x="12490" y="8628"/>
                    <a:pt x="11550" y="8771"/>
                  </a:cubicBezTo>
                  <a:cubicBezTo>
                    <a:pt x="10804" y="8880"/>
                    <a:pt x="10047" y="8924"/>
                    <a:pt x="9291" y="8924"/>
                  </a:cubicBezTo>
                  <a:cubicBezTo>
                    <a:pt x="8972" y="8924"/>
                    <a:pt x="8653" y="8916"/>
                    <a:pt x="8335" y="8902"/>
                  </a:cubicBezTo>
                  <a:cubicBezTo>
                    <a:pt x="7252" y="8854"/>
                    <a:pt x="6156" y="8735"/>
                    <a:pt x="5085" y="8544"/>
                  </a:cubicBezTo>
                  <a:cubicBezTo>
                    <a:pt x="4132" y="8378"/>
                    <a:pt x="3203" y="8187"/>
                    <a:pt x="2275" y="7913"/>
                  </a:cubicBezTo>
                  <a:cubicBezTo>
                    <a:pt x="1715" y="7759"/>
                    <a:pt x="1084" y="7544"/>
                    <a:pt x="703" y="7056"/>
                  </a:cubicBezTo>
                  <a:cubicBezTo>
                    <a:pt x="298" y="6544"/>
                    <a:pt x="286" y="5877"/>
                    <a:pt x="370" y="5270"/>
                  </a:cubicBezTo>
                  <a:cubicBezTo>
                    <a:pt x="465" y="4663"/>
                    <a:pt x="655" y="4068"/>
                    <a:pt x="786" y="3472"/>
                  </a:cubicBezTo>
                  <a:cubicBezTo>
                    <a:pt x="929" y="2829"/>
                    <a:pt x="1072" y="2175"/>
                    <a:pt x="1203" y="1532"/>
                  </a:cubicBezTo>
                  <a:cubicBezTo>
                    <a:pt x="1263" y="1246"/>
                    <a:pt x="1322" y="972"/>
                    <a:pt x="1394" y="686"/>
                  </a:cubicBezTo>
                  <a:cubicBezTo>
                    <a:pt x="1394" y="651"/>
                    <a:pt x="1344" y="620"/>
                    <a:pt x="1296" y="620"/>
                  </a:cubicBezTo>
                  <a:cubicBezTo>
                    <a:pt x="1262" y="620"/>
                    <a:pt x="1230" y="635"/>
                    <a:pt x="1215" y="674"/>
                  </a:cubicBezTo>
                  <a:cubicBezTo>
                    <a:pt x="882" y="1901"/>
                    <a:pt x="644" y="3151"/>
                    <a:pt x="310" y="4389"/>
                  </a:cubicBezTo>
                  <a:cubicBezTo>
                    <a:pt x="144" y="5020"/>
                    <a:pt x="1" y="5675"/>
                    <a:pt x="120" y="6330"/>
                  </a:cubicBezTo>
                  <a:cubicBezTo>
                    <a:pt x="227" y="6961"/>
                    <a:pt x="620" y="7461"/>
                    <a:pt x="1179" y="7759"/>
                  </a:cubicBezTo>
                  <a:cubicBezTo>
                    <a:pt x="1668" y="8021"/>
                    <a:pt x="2215" y="8152"/>
                    <a:pt x="2751" y="8294"/>
                  </a:cubicBezTo>
                  <a:cubicBezTo>
                    <a:pt x="3227" y="8413"/>
                    <a:pt x="3692" y="8509"/>
                    <a:pt x="4168" y="8616"/>
                  </a:cubicBezTo>
                  <a:cubicBezTo>
                    <a:pt x="5239" y="8830"/>
                    <a:pt x="6323" y="8985"/>
                    <a:pt x="7406" y="9080"/>
                  </a:cubicBezTo>
                  <a:cubicBezTo>
                    <a:pt x="8021" y="9126"/>
                    <a:pt x="8636" y="9154"/>
                    <a:pt x="9246" y="9154"/>
                  </a:cubicBezTo>
                  <a:cubicBezTo>
                    <a:pt x="9748" y="9154"/>
                    <a:pt x="10246" y="9135"/>
                    <a:pt x="10740" y="9092"/>
                  </a:cubicBezTo>
                  <a:cubicBezTo>
                    <a:pt x="11752" y="9009"/>
                    <a:pt x="12764" y="8806"/>
                    <a:pt x="13705" y="8425"/>
                  </a:cubicBezTo>
                  <a:cubicBezTo>
                    <a:pt x="14407" y="8128"/>
                    <a:pt x="15050" y="7711"/>
                    <a:pt x="15562" y="7140"/>
                  </a:cubicBezTo>
                  <a:cubicBezTo>
                    <a:pt x="15848" y="6830"/>
                    <a:pt x="16050" y="6485"/>
                    <a:pt x="16122" y="6068"/>
                  </a:cubicBezTo>
                  <a:cubicBezTo>
                    <a:pt x="16205" y="5496"/>
                    <a:pt x="16086" y="4901"/>
                    <a:pt x="15979" y="4330"/>
                  </a:cubicBezTo>
                  <a:cubicBezTo>
                    <a:pt x="15776" y="3270"/>
                    <a:pt x="15491" y="2222"/>
                    <a:pt x="15241" y="1174"/>
                  </a:cubicBezTo>
                  <a:cubicBezTo>
                    <a:pt x="15145" y="817"/>
                    <a:pt x="15062" y="448"/>
                    <a:pt x="14967" y="91"/>
                  </a:cubicBezTo>
                  <a:cubicBezTo>
                    <a:pt x="14957" y="28"/>
                    <a:pt x="14914" y="1"/>
                    <a:pt x="14868" y="1"/>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4"/>
            <p:cNvSpPr/>
            <p:nvPr/>
          </p:nvSpPr>
          <p:spPr>
            <a:xfrm>
              <a:off x="2996070" y="3891345"/>
              <a:ext cx="73652" cy="13961"/>
            </a:xfrm>
            <a:custGeom>
              <a:rect b="b" l="l" r="r" t="t"/>
              <a:pathLst>
                <a:path extrusionOk="0" h="432" w="2279">
                  <a:moveTo>
                    <a:pt x="1127" y="0"/>
                  </a:moveTo>
                  <a:cubicBezTo>
                    <a:pt x="758" y="24"/>
                    <a:pt x="400" y="107"/>
                    <a:pt x="55" y="274"/>
                  </a:cubicBezTo>
                  <a:cubicBezTo>
                    <a:pt x="1" y="328"/>
                    <a:pt x="55" y="432"/>
                    <a:pt x="128" y="432"/>
                  </a:cubicBezTo>
                  <a:cubicBezTo>
                    <a:pt x="136" y="432"/>
                    <a:pt x="143" y="431"/>
                    <a:pt x="150" y="429"/>
                  </a:cubicBezTo>
                  <a:cubicBezTo>
                    <a:pt x="472" y="274"/>
                    <a:pt x="829" y="191"/>
                    <a:pt x="1174" y="191"/>
                  </a:cubicBezTo>
                  <a:cubicBezTo>
                    <a:pt x="1353" y="191"/>
                    <a:pt x="1520" y="202"/>
                    <a:pt x="1674" y="226"/>
                  </a:cubicBezTo>
                  <a:cubicBezTo>
                    <a:pt x="1770" y="250"/>
                    <a:pt x="1853" y="274"/>
                    <a:pt x="1948" y="286"/>
                  </a:cubicBezTo>
                  <a:cubicBezTo>
                    <a:pt x="1984" y="298"/>
                    <a:pt x="2020" y="322"/>
                    <a:pt x="2067" y="333"/>
                  </a:cubicBezTo>
                  <a:cubicBezTo>
                    <a:pt x="2103" y="345"/>
                    <a:pt x="2151" y="345"/>
                    <a:pt x="2198" y="345"/>
                  </a:cubicBezTo>
                  <a:cubicBezTo>
                    <a:pt x="2202" y="346"/>
                    <a:pt x="2206" y="346"/>
                    <a:pt x="2210" y="346"/>
                  </a:cubicBezTo>
                  <a:cubicBezTo>
                    <a:pt x="2271" y="346"/>
                    <a:pt x="2278" y="259"/>
                    <a:pt x="2222" y="214"/>
                  </a:cubicBezTo>
                  <a:cubicBezTo>
                    <a:pt x="2186" y="179"/>
                    <a:pt x="2151" y="155"/>
                    <a:pt x="2115" y="143"/>
                  </a:cubicBezTo>
                  <a:lnTo>
                    <a:pt x="1972" y="95"/>
                  </a:lnTo>
                  <a:cubicBezTo>
                    <a:pt x="1889" y="60"/>
                    <a:pt x="1793" y="48"/>
                    <a:pt x="1698" y="36"/>
                  </a:cubicBezTo>
                  <a:cubicBezTo>
                    <a:pt x="1520" y="0"/>
                    <a:pt x="1317" y="0"/>
                    <a:pt x="1127" y="0"/>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4"/>
            <p:cNvSpPr/>
            <p:nvPr/>
          </p:nvSpPr>
          <p:spPr>
            <a:xfrm>
              <a:off x="2998042" y="4030410"/>
              <a:ext cx="69483" cy="15771"/>
            </a:xfrm>
            <a:custGeom>
              <a:rect b="b" l="l" r="r" t="t"/>
              <a:pathLst>
                <a:path extrusionOk="0" h="488" w="2150">
                  <a:moveTo>
                    <a:pt x="107" y="1"/>
                  </a:moveTo>
                  <a:cubicBezTo>
                    <a:pt x="52" y="1"/>
                    <a:pt x="1" y="73"/>
                    <a:pt x="54" y="126"/>
                  </a:cubicBezTo>
                  <a:cubicBezTo>
                    <a:pt x="292" y="364"/>
                    <a:pt x="613" y="448"/>
                    <a:pt x="935" y="483"/>
                  </a:cubicBezTo>
                  <a:cubicBezTo>
                    <a:pt x="982" y="486"/>
                    <a:pt x="1030" y="488"/>
                    <a:pt x="1077" y="488"/>
                  </a:cubicBezTo>
                  <a:cubicBezTo>
                    <a:pt x="1220" y="488"/>
                    <a:pt x="1360" y="474"/>
                    <a:pt x="1494" y="448"/>
                  </a:cubicBezTo>
                  <a:cubicBezTo>
                    <a:pt x="1601" y="436"/>
                    <a:pt x="1721" y="412"/>
                    <a:pt x="1828" y="376"/>
                  </a:cubicBezTo>
                  <a:cubicBezTo>
                    <a:pt x="1863" y="364"/>
                    <a:pt x="1935" y="340"/>
                    <a:pt x="1971" y="329"/>
                  </a:cubicBezTo>
                  <a:cubicBezTo>
                    <a:pt x="2030" y="305"/>
                    <a:pt x="2066" y="293"/>
                    <a:pt x="2102" y="245"/>
                  </a:cubicBezTo>
                  <a:cubicBezTo>
                    <a:pt x="2149" y="198"/>
                    <a:pt x="2125" y="126"/>
                    <a:pt x="2066" y="126"/>
                  </a:cubicBezTo>
                  <a:cubicBezTo>
                    <a:pt x="1887" y="126"/>
                    <a:pt x="1697" y="210"/>
                    <a:pt x="1506" y="257"/>
                  </a:cubicBezTo>
                  <a:cubicBezTo>
                    <a:pt x="1328" y="305"/>
                    <a:pt x="1161" y="317"/>
                    <a:pt x="970" y="317"/>
                  </a:cubicBezTo>
                  <a:cubicBezTo>
                    <a:pt x="673" y="317"/>
                    <a:pt x="375" y="245"/>
                    <a:pt x="161" y="31"/>
                  </a:cubicBezTo>
                  <a:cubicBezTo>
                    <a:pt x="145" y="9"/>
                    <a:pt x="126" y="1"/>
                    <a:pt x="107" y="1"/>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4"/>
            <p:cNvSpPr/>
            <p:nvPr/>
          </p:nvSpPr>
          <p:spPr>
            <a:xfrm>
              <a:off x="3088630" y="3831912"/>
              <a:ext cx="118767" cy="61468"/>
            </a:xfrm>
            <a:custGeom>
              <a:rect b="b" l="l" r="r" t="t"/>
              <a:pathLst>
                <a:path extrusionOk="0" h="1902" w="3675">
                  <a:moveTo>
                    <a:pt x="2022" y="1"/>
                  </a:moveTo>
                  <a:cubicBezTo>
                    <a:pt x="1942" y="1"/>
                    <a:pt x="1862" y="7"/>
                    <a:pt x="1787" y="17"/>
                  </a:cubicBezTo>
                  <a:cubicBezTo>
                    <a:pt x="1608" y="29"/>
                    <a:pt x="1442" y="77"/>
                    <a:pt x="1287" y="148"/>
                  </a:cubicBezTo>
                  <a:cubicBezTo>
                    <a:pt x="953" y="279"/>
                    <a:pt x="692" y="506"/>
                    <a:pt x="465" y="791"/>
                  </a:cubicBezTo>
                  <a:cubicBezTo>
                    <a:pt x="346" y="946"/>
                    <a:pt x="239" y="1113"/>
                    <a:pt x="168" y="1303"/>
                  </a:cubicBezTo>
                  <a:cubicBezTo>
                    <a:pt x="96" y="1470"/>
                    <a:pt x="1" y="1696"/>
                    <a:pt x="49" y="1875"/>
                  </a:cubicBezTo>
                  <a:cubicBezTo>
                    <a:pt x="49" y="1893"/>
                    <a:pt x="63" y="1902"/>
                    <a:pt x="80" y="1902"/>
                  </a:cubicBezTo>
                  <a:cubicBezTo>
                    <a:pt x="96" y="1902"/>
                    <a:pt x="114" y="1893"/>
                    <a:pt x="120" y="1875"/>
                  </a:cubicBezTo>
                  <a:cubicBezTo>
                    <a:pt x="191" y="1744"/>
                    <a:pt x="215" y="1577"/>
                    <a:pt x="251" y="1434"/>
                  </a:cubicBezTo>
                  <a:cubicBezTo>
                    <a:pt x="311" y="1279"/>
                    <a:pt x="394" y="1137"/>
                    <a:pt x="489" y="994"/>
                  </a:cubicBezTo>
                  <a:cubicBezTo>
                    <a:pt x="680" y="732"/>
                    <a:pt x="930" y="506"/>
                    <a:pt x="1204" y="375"/>
                  </a:cubicBezTo>
                  <a:cubicBezTo>
                    <a:pt x="1416" y="273"/>
                    <a:pt x="1671" y="200"/>
                    <a:pt x="1913" y="200"/>
                  </a:cubicBezTo>
                  <a:cubicBezTo>
                    <a:pt x="1984" y="200"/>
                    <a:pt x="2053" y="206"/>
                    <a:pt x="2120" y="220"/>
                  </a:cubicBezTo>
                  <a:cubicBezTo>
                    <a:pt x="2418" y="303"/>
                    <a:pt x="2680" y="386"/>
                    <a:pt x="2918" y="577"/>
                  </a:cubicBezTo>
                  <a:cubicBezTo>
                    <a:pt x="3192" y="803"/>
                    <a:pt x="3347" y="1089"/>
                    <a:pt x="3442" y="1410"/>
                  </a:cubicBezTo>
                  <a:cubicBezTo>
                    <a:pt x="3453" y="1466"/>
                    <a:pt x="3505" y="1493"/>
                    <a:pt x="3557" y="1493"/>
                  </a:cubicBezTo>
                  <a:cubicBezTo>
                    <a:pt x="3616" y="1493"/>
                    <a:pt x="3674" y="1457"/>
                    <a:pt x="3668" y="1387"/>
                  </a:cubicBezTo>
                  <a:cubicBezTo>
                    <a:pt x="3573" y="696"/>
                    <a:pt x="2954" y="160"/>
                    <a:pt x="2311" y="29"/>
                  </a:cubicBezTo>
                  <a:cubicBezTo>
                    <a:pt x="2219" y="10"/>
                    <a:pt x="2120" y="1"/>
                    <a:pt x="2022" y="1"/>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4"/>
            <p:cNvSpPr/>
            <p:nvPr/>
          </p:nvSpPr>
          <p:spPr>
            <a:xfrm>
              <a:off x="3098099" y="3843999"/>
              <a:ext cx="46763" cy="42045"/>
            </a:xfrm>
            <a:custGeom>
              <a:rect b="b" l="l" r="r" t="t"/>
              <a:pathLst>
                <a:path extrusionOk="0" h="1301" w="1447">
                  <a:moveTo>
                    <a:pt x="851" y="1"/>
                  </a:moveTo>
                  <a:cubicBezTo>
                    <a:pt x="827" y="1"/>
                    <a:pt x="791" y="12"/>
                    <a:pt x="768" y="12"/>
                  </a:cubicBezTo>
                  <a:cubicBezTo>
                    <a:pt x="684" y="12"/>
                    <a:pt x="684" y="120"/>
                    <a:pt x="756" y="120"/>
                  </a:cubicBezTo>
                  <a:cubicBezTo>
                    <a:pt x="780" y="120"/>
                    <a:pt x="815" y="132"/>
                    <a:pt x="863" y="143"/>
                  </a:cubicBezTo>
                  <a:cubicBezTo>
                    <a:pt x="899" y="167"/>
                    <a:pt x="934" y="179"/>
                    <a:pt x="982" y="191"/>
                  </a:cubicBezTo>
                  <a:cubicBezTo>
                    <a:pt x="1041" y="239"/>
                    <a:pt x="1089" y="298"/>
                    <a:pt x="1137" y="358"/>
                  </a:cubicBezTo>
                  <a:cubicBezTo>
                    <a:pt x="1220" y="477"/>
                    <a:pt x="1244" y="644"/>
                    <a:pt x="1196" y="774"/>
                  </a:cubicBezTo>
                  <a:cubicBezTo>
                    <a:pt x="1142" y="947"/>
                    <a:pt x="980" y="1101"/>
                    <a:pt x="781" y="1101"/>
                  </a:cubicBezTo>
                  <a:cubicBezTo>
                    <a:pt x="761" y="1101"/>
                    <a:pt x="741" y="1099"/>
                    <a:pt x="720" y="1096"/>
                  </a:cubicBezTo>
                  <a:cubicBezTo>
                    <a:pt x="530" y="1084"/>
                    <a:pt x="351" y="941"/>
                    <a:pt x="220" y="798"/>
                  </a:cubicBezTo>
                  <a:cubicBezTo>
                    <a:pt x="199" y="780"/>
                    <a:pt x="175" y="772"/>
                    <a:pt x="153" y="772"/>
                  </a:cubicBezTo>
                  <a:cubicBezTo>
                    <a:pt x="72" y="772"/>
                    <a:pt x="0" y="870"/>
                    <a:pt x="65" y="953"/>
                  </a:cubicBezTo>
                  <a:cubicBezTo>
                    <a:pt x="253" y="1133"/>
                    <a:pt x="513" y="1301"/>
                    <a:pt x="770" y="1301"/>
                  </a:cubicBezTo>
                  <a:cubicBezTo>
                    <a:pt x="887" y="1301"/>
                    <a:pt x="1004" y="1265"/>
                    <a:pt x="1113" y="1179"/>
                  </a:cubicBezTo>
                  <a:cubicBezTo>
                    <a:pt x="1363" y="965"/>
                    <a:pt x="1446" y="644"/>
                    <a:pt x="1303" y="346"/>
                  </a:cubicBezTo>
                  <a:cubicBezTo>
                    <a:pt x="1244" y="239"/>
                    <a:pt x="1172" y="143"/>
                    <a:pt x="1077" y="84"/>
                  </a:cubicBezTo>
                  <a:cubicBezTo>
                    <a:pt x="1041" y="60"/>
                    <a:pt x="970" y="24"/>
                    <a:pt x="934" y="12"/>
                  </a:cubicBezTo>
                  <a:cubicBezTo>
                    <a:pt x="899" y="12"/>
                    <a:pt x="887" y="1"/>
                    <a:pt x="851" y="1"/>
                  </a:cubicBezTo>
                  <a:close/>
                </a:path>
              </a:pathLst>
            </a:custGeom>
            <a:solidFill>
              <a:srgbClr val="010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4" name="Google Shape;624;p94"/>
          <p:cNvSpPr txBox="1"/>
          <p:nvPr>
            <p:ph idx="2" type="title"/>
          </p:nvPr>
        </p:nvSpPr>
        <p:spPr>
          <a:xfrm>
            <a:off x="1087825" y="1463925"/>
            <a:ext cx="2099100" cy="19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553B1"/>
                </a:solidFill>
              </a:rPr>
              <a:t>03</a:t>
            </a:r>
            <a:endParaRPr>
              <a:solidFill>
                <a:srgbClr val="0553B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5"/>
          <p:cNvSpPr txBox="1"/>
          <p:nvPr>
            <p:ph idx="4294967295" type="subTitle"/>
          </p:nvPr>
        </p:nvSpPr>
        <p:spPr>
          <a:xfrm>
            <a:off x="1113600" y="1203100"/>
            <a:ext cx="6916800" cy="2904000"/>
          </a:xfrm>
          <a:prstGeom prst="rect">
            <a:avLst/>
          </a:prstGeom>
        </p:spPr>
        <p:txBody>
          <a:bodyPr anchorCtr="0" anchor="t" bIns="91425" lIns="91425" spcFirstLastPara="1" rIns="91425" wrap="square" tIns="91425">
            <a:noAutofit/>
          </a:bodyPr>
          <a:lstStyle/>
          <a:p>
            <a:pPr indent="-349250" lvl="0" marL="457200" rtl="0" algn="l">
              <a:lnSpc>
                <a:spcPct val="130000"/>
              </a:lnSpc>
              <a:spcBef>
                <a:spcPts val="0"/>
              </a:spcBef>
              <a:spcAft>
                <a:spcPts val="0"/>
              </a:spcAft>
              <a:buClr>
                <a:srgbClr val="042B59"/>
              </a:buClr>
              <a:buSzPts val="1900"/>
              <a:buChar char="●"/>
            </a:pPr>
            <a:r>
              <a:rPr lang="en" sz="1900">
                <a:solidFill>
                  <a:srgbClr val="042B59"/>
                </a:solidFill>
              </a:rPr>
              <a:t>Creating a new Flutter project</a:t>
            </a:r>
            <a:endParaRPr sz="1900">
              <a:solidFill>
                <a:srgbClr val="042B59"/>
              </a:solidFill>
            </a:endParaRPr>
          </a:p>
          <a:p>
            <a:pPr indent="-349250" lvl="0" marL="457200" rtl="0" algn="l">
              <a:lnSpc>
                <a:spcPct val="130000"/>
              </a:lnSpc>
              <a:spcBef>
                <a:spcPts val="0"/>
              </a:spcBef>
              <a:spcAft>
                <a:spcPts val="0"/>
              </a:spcAft>
              <a:buClr>
                <a:srgbClr val="042B59"/>
              </a:buClr>
              <a:buSzPts val="1900"/>
              <a:buChar char="●"/>
            </a:pPr>
            <a:r>
              <a:rPr lang="en" sz="1900">
                <a:solidFill>
                  <a:srgbClr val="042B59"/>
                </a:solidFill>
              </a:rPr>
              <a:t>Project structure overview</a:t>
            </a:r>
            <a:endParaRPr sz="1900">
              <a:solidFill>
                <a:srgbClr val="042B59"/>
              </a:solidFill>
            </a:endParaRPr>
          </a:p>
          <a:p>
            <a:pPr indent="-349250" lvl="1" marL="914400" rtl="0" algn="l">
              <a:lnSpc>
                <a:spcPct val="130000"/>
              </a:lnSpc>
              <a:spcBef>
                <a:spcPts val="0"/>
              </a:spcBef>
              <a:spcAft>
                <a:spcPts val="0"/>
              </a:spcAft>
              <a:buClr>
                <a:srgbClr val="042B59"/>
              </a:buClr>
              <a:buSzPts val="1900"/>
              <a:buChar char="○"/>
            </a:pPr>
            <a:r>
              <a:rPr lang="en" sz="1900">
                <a:solidFill>
                  <a:srgbClr val="FF6B65"/>
                </a:solidFill>
              </a:rPr>
              <a:t>pubspec.yaml</a:t>
            </a:r>
            <a:r>
              <a:rPr lang="en" sz="1900">
                <a:solidFill>
                  <a:srgbClr val="042B59"/>
                </a:solidFill>
              </a:rPr>
              <a:t>: Manages dependencies and assets.</a:t>
            </a:r>
            <a:endParaRPr sz="1900">
              <a:solidFill>
                <a:srgbClr val="042B59"/>
              </a:solidFill>
            </a:endParaRPr>
          </a:p>
          <a:p>
            <a:pPr indent="-349250" lvl="1" marL="914400" rtl="0" algn="l">
              <a:lnSpc>
                <a:spcPct val="130000"/>
              </a:lnSpc>
              <a:spcBef>
                <a:spcPts val="0"/>
              </a:spcBef>
              <a:spcAft>
                <a:spcPts val="0"/>
              </a:spcAft>
              <a:buClr>
                <a:srgbClr val="042B59"/>
              </a:buClr>
              <a:buSzPts val="1900"/>
              <a:buChar char="○"/>
            </a:pPr>
            <a:r>
              <a:rPr lang="en" sz="1900">
                <a:solidFill>
                  <a:srgbClr val="FF6B65"/>
                </a:solidFill>
              </a:rPr>
              <a:t>android</a:t>
            </a:r>
            <a:r>
              <a:rPr lang="en" sz="1900">
                <a:solidFill>
                  <a:srgbClr val="042B59"/>
                </a:solidFill>
              </a:rPr>
              <a:t> and </a:t>
            </a:r>
            <a:r>
              <a:rPr lang="en" sz="1900">
                <a:solidFill>
                  <a:srgbClr val="FF6B65"/>
                </a:solidFill>
              </a:rPr>
              <a:t>ios</a:t>
            </a:r>
            <a:r>
              <a:rPr lang="en" sz="1900">
                <a:solidFill>
                  <a:srgbClr val="042B59"/>
                </a:solidFill>
              </a:rPr>
              <a:t>: Platform-specific code.</a:t>
            </a:r>
            <a:endParaRPr sz="1900">
              <a:solidFill>
                <a:srgbClr val="042B59"/>
              </a:solidFill>
            </a:endParaRPr>
          </a:p>
          <a:p>
            <a:pPr indent="-349250" lvl="1" marL="914400" rtl="0" algn="l">
              <a:lnSpc>
                <a:spcPct val="130000"/>
              </a:lnSpc>
              <a:spcBef>
                <a:spcPts val="0"/>
              </a:spcBef>
              <a:spcAft>
                <a:spcPts val="0"/>
              </a:spcAft>
              <a:buClr>
                <a:srgbClr val="042B59"/>
              </a:buClr>
              <a:buSzPts val="1900"/>
              <a:buChar char="○"/>
            </a:pPr>
            <a:r>
              <a:rPr lang="en" sz="1900">
                <a:solidFill>
                  <a:srgbClr val="FF6B65"/>
                </a:solidFill>
              </a:rPr>
              <a:t>test</a:t>
            </a:r>
            <a:r>
              <a:rPr lang="en" sz="1900">
                <a:solidFill>
                  <a:srgbClr val="042B59"/>
                </a:solidFill>
              </a:rPr>
              <a:t>: For writing tests.</a:t>
            </a:r>
            <a:endParaRPr sz="1900">
              <a:solidFill>
                <a:srgbClr val="042B59"/>
              </a:solidFill>
            </a:endParaRPr>
          </a:p>
          <a:p>
            <a:pPr indent="-349250" lvl="1" marL="914400" rtl="0" algn="l">
              <a:lnSpc>
                <a:spcPct val="130000"/>
              </a:lnSpc>
              <a:spcBef>
                <a:spcPts val="0"/>
              </a:spcBef>
              <a:spcAft>
                <a:spcPts val="0"/>
              </a:spcAft>
              <a:buClr>
                <a:srgbClr val="042B59"/>
              </a:buClr>
              <a:buSzPts val="1900"/>
              <a:buChar char="○"/>
            </a:pPr>
            <a:r>
              <a:rPr lang="en" sz="1900">
                <a:solidFill>
                  <a:srgbClr val="FF6B65"/>
                </a:solidFill>
              </a:rPr>
              <a:t>lib</a:t>
            </a:r>
            <a:r>
              <a:rPr lang="en" sz="1900">
                <a:solidFill>
                  <a:srgbClr val="042B59"/>
                </a:solidFill>
              </a:rPr>
              <a:t>: Contains the main Dart code, we’ll work mainly in the lib folder.</a:t>
            </a:r>
            <a:endParaRPr sz="1900">
              <a:solidFill>
                <a:srgbClr val="042B59"/>
              </a:solidFill>
            </a:endParaRPr>
          </a:p>
        </p:txBody>
      </p:sp>
      <p:sp>
        <p:nvSpPr>
          <p:cNvPr id="630" name="Google Shape;630;p95"/>
          <p:cNvSpPr txBox="1"/>
          <p:nvPr>
            <p:ph idx="4" type="title"/>
          </p:nvPr>
        </p:nvSpPr>
        <p:spPr>
          <a:xfrm>
            <a:off x="720000" y="3978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27DFD"/>
                </a:solidFill>
                <a:latin typeface="Poppins"/>
                <a:ea typeface="Poppins"/>
                <a:cs typeface="Poppins"/>
                <a:sym typeface="Poppins"/>
              </a:rPr>
              <a:t>Setting Up the Flutter Project</a:t>
            </a:r>
            <a:endParaRPr b="1">
              <a:solidFill>
                <a:srgbClr val="027DFD"/>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Cool Hand Drawn Style by Slidesgo">
  <a:themeElements>
    <a:clrScheme name="Simple Light">
      <a:dk1>
        <a:srgbClr val="351C52"/>
      </a:dk1>
      <a:lt1>
        <a:srgbClr val="FFFFFF"/>
      </a:lt1>
      <a:dk2>
        <a:srgbClr val="242424"/>
      </a:dk2>
      <a:lt2>
        <a:srgbClr val="FFFFFF"/>
      </a:lt2>
      <a:accent1>
        <a:srgbClr val="F1C7FF"/>
      </a:accent1>
      <a:accent2>
        <a:srgbClr val="A8D9FF"/>
      </a:accent2>
      <a:accent3>
        <a:srgbClr val="F8FFA7"/>
      </a:accent3>
      <a:accent4>
        <a:srgbClr val="D5FFA0"/>
      </a:accent4>
      <a:accent5>
        <a:srgbClr val="2A2A2A"/>
      </a:accent5>
      <a:accent6>
        <a:srgbClr val="E4FFB7"/>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ol Hand Drawn Style by Slidesgo">
  <a:themeElements>
    <a:clrScheme name="Simple Light">
      <a:dk1>
        <a:srgbClr val="351C52"/>
      </a:dk1>
      <a:lt1>
        <a:srgbClr val="FFFFFF"/>
      </a:lt1>
      <a:dk2>
        <a:srgbClr val="242424"/>
      </a:dk2>
      <a:lt2>
        <a:srgbClr val="FFFFFF"/>
      </a:lt2>
      <a:accent1>
        <a:srgbClr val="F1C7FF"/>
      </a:accent1>
      <a:accent2>
        <a:srgbClr val="A8D9FF"/>
      </a:accent2>
      <a:accent3>
        <a:srgbClr val="F8FFA7"/>
      </a:accent3>
      <a:accent4>
        <a:srgbClr val="D5FFA0"/>
      </a:accent4>
      <a:accent5>
        <a:srgbClr val="2A2A2A"/>
      </a:accent5>
      <a:accent6>
        <a:srgbClr val="E4FFB7"/>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ol Hand Drawn Style by Slidesgo">
  <a:themeElements>
    <a:clrScheme name="Simple Light">
      <a:dk1>
        <a:srgbClr val="351C52"/>
      </a:dk1>
      <a:lt1>
        <a:srgbClr val="FFFFFF"/>
      </a:lt1>
      <a:dk2>
        <a:srgbClr val="242424"/>
      </a:dk2>
      <a:lt2>
        <a:srgbClr val="FFFFFF"/>
      </a:lt2>
      <a:accent1>
        <a:srgbClr val="F1C7FF"/>
      </a:accent1>
      <a:accent2>
        <a:srgbClr val="A8D9FF"/>
      </a:accent2>
      <a:accent3>
        <a:srgbClr val="F8FFA7"/>
      </a:accent3>
      <a:accent4>
        <a:srgbClr val="D5FFA0"/>
      </a:accent4>
      <a:accent5>
        <a:srgbClr val="2A2A2A"/>
      </a:accent5>
      <a:accent6>
        <a:srgbClr val="E4FFB7"/>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