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A825-8167-C349-A45F-094A1F7DADFF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2B39-869F-8840-BE11-860CE631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3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A825-8167-C349-A45F-094A1F7DADFF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2B39-869F-8840-BE11-860CE631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3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A825-8167-C349-A45F-094A1F7DADFF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2B39-869F-8840-BE11-860CE631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0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A825-8167-C349-A45F-094A1F7DADFF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2B39-869F-8840-BE11-860CE631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4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A825-8167-C349-A45F-094A1F7DADFF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2B39-869F-8840-BE11-860CE631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0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A825-8167-C349-A45F-094A1F7DADFF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2B39-869F-8840-BE11-860CE631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9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A825-8167-C349-A45F-094A1F7DADFF}" type="datetimeFigureOut">
              <a:rPr lang="en-US" smtClean="0"/>
              <a:t>4/28/16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2B39-869F-8840-BE11-860CE631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0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A825-8167-C349-A45F-094A1F7DADFF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2B39-869F-8840-BE11-860CE631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8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A825-8167-C349-A45F-094A1F7DADFF}" type="datetimeFigureOut">
              <a:rPr lang="en-US" smtClean="0"/>
              <a:t>4/28/16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2B39-869F-8840-BE11-860CE631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9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A825-8167-C349-A45F-094A1F7DADFF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2B39-869F-8840-BE11-860CE631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0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A825-8167-C349-A45F-094A1F7DADFF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2B39-869F-8840-BE11-860CE631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CA825-8167-C349-A45F-094A1F7DADFF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E2B39-869F-8840-BE11-860CE631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8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Extreme-Scale Software Development Kit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xSDK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3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Insure that multiple DOE funded HPC software libraries 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work together in the same application</a:t>
            </a:r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e installed compatibly </a:t>
            </a:r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e easily installed on a variety of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1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351"/>
            <a:ext cx="8229600" cy="156167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SciDAC</a:t>
            </a:r>
            <a:r>
              <a:rPr lang="en-US" dirty="0" smtClean="0"/>
              <a:t> Application</a:t>
            </a:r>
            <a:br>
              <a:rPr lang="en-US" dirty="0" smtClean="0"/>
            </a:br>
            <a:r>
              <a:rPr lang="en-US" dirty="0" smtClean="0"/>
              <a:t>Plasma Surface Interactions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576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Brian Wirth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Cluster dynamics – simulation of </a:t>
            </a:r>
            <a:r>
              <a:rPr lang="en-US" dirty="0"/>
              <a:t>h</a:t>
            </a:r>
            <a:r>
              <a:rPr lang="en-US" dirty="0" smtClean="0"/>
              <a:t>elium gas clustering in materials induced by </a:t>
            </a:r>
            <a:r>
              <a:rPr lang="en-US" smtClean="0"/>
              <a:t>plasma </a:t>
            </a:r>
            <a:r>
              <a:rPr lang="en-US" smtClean="0"/>
              <a:t>impinging </a:t>
            </a:r>
            <a:r>
              <a:rPr lang="en-US" smtClean="0"/>
              <a:t>on </a:t>
            </a:r>
            <a:r>
              <a:rPr lang="en-US" dirty="0" smtClean="0"/>
              <a:t>the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5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2454</TotalTime>
  <Words>53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Extreme-Scale Software Development Kit (xSDK)</vt:lpstr>
      <vt:lpstr>Insure that multiple DOE funded HPC software libraries can</vt:lpstr>
      <vt:lpstr>SciDAC Application Plasma Surface Interactions 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Extreme-Scale Software Development Kit (xSDK)</dc:title>
  <dc:creator>Barry Smith</dc:creator>
  <cp:lastModifiedBy>Barry Smith</cp:lastModifiedBy>
  <cp:revision>4</cp:revision>
  <dcterms:created xsi:type="dcterms:W3CDTF">2016-04-28T23:27:31Z</dcterms:created>
  <dcterms:modified xsi:type="dcterms:W3CDTF">2016-04-30T16:22:22Z</dcterms:modified>
</cp:coreProperties>
</file>