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3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4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0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9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0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8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9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7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CA825-8167-C349-A45F-094A1F7DADFF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2B39-869F-8840-BE11-860CE631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8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Extreme-Scale Software Development Kit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xSDK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Insure that multiple DOE funded HPC software libraries 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work together in the same application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e installed compatibly 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e easily installed on a variety of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1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32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Extreme-Scale Software Development Kit (xSDK)</vt:lpstr>
      <vt:lpstr>Insure that multiple DOE funded HPC software libraries can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Extreme-Scale Software Development Kit (xSDK)</dc:title>
  <dc:creator>Barry Smith</dc:creator>
  <cp:lastModifiedBy>Barry Smith</cp:lastModifiedBy>
  <cp:revision>2</cp:revision>
  <dcterms:created xsi:type="dcterms:W3CDTF">2016-04-28T23:27:31Z</dcterms:created>
  <dcterms:modified xsi:type="dcterms:W3CDTF">2016-04-30T00:08:34Z</dcterms:modified>
</cp:coreProperties>
</file>