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59" r:id="rId6"/>
    <p:sldId id="270" r:id="rId7"/>
    <p:sldId id="264" r:id="rId8"/>
    <p:sldId id="261" r:id="rId9"/>
    <p:sldId id="281" r:id="rId10"/>
    <p:sldId id="263" r:id="rId11"/>
    <p:sldId id="262" r:id="rId12"/>
    <p:sldId id="269" r:id="rId13"/>
    <p:sldId id="265" r:id="rId14"/>
    <p:sldId id="266" r:id="rId15"/>
    <p:sldId id="267" r:id="rId16"/>
    <p:sldId id="279" r:id="rId17"/>
    <p:sldId id="280" r:id="rId18"/>
    <p:sldId id="28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90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64156046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64156046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465e7bc0b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465e7bc0b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564156046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564156046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6415604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6415604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641560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641560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multimedia">
  <p:cSld name="CUSTOM_7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 flipH="1">
            <a:off x="3609150" y="3368900"/>
            <a:ext cx="1939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Source Code Pro Light"/>
              <a:buNone/>
              <a:defRPr sz="1000"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ctrTitle" idx="2"/>
          </p:nvPr>
        </p:nvSpPr>
        <p:spPr>
          <a:xfrm flipH="1">
            <a:off x="2988900" y="-665953"/>
            <a:ext cx="31662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2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 idx="3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ctrTitle" idx="4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5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6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 2">
  <p:cSld name="CUSTOM_1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06500" y="1629358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814200" y="2106536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3"/>
          </p:nvPr>
        </p:nvSpPr>
        <p:spPr>
          <a:xfrm>
            <a:off x="83600" y="1303504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ctrTitle" idx="4"/>
          </p:nvPr>
        </p:nvSpPr>
        <p:spPr>
          <a:xfrm>
            <a:off x="2691300" y="176976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6421000" y="2474670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6"/>
          </p:nvPr>
        </p:nvSpPr>
        <p:spPr>
          <a:xfrm>
            <a:off x="5298100" y="214453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2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2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3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ctrTitle" idx="3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ctrTitle" idx="5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6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ctrTitle" idx="7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-94530" y="1372622"/>
            <a:ext cx="5627957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Sun-ExtB" panose="02010609060101010101" pitchFamily="49" charset="-122"/>
                <a:ea typeface="SimSun-ExtB" panose="02010609060101010101" pitchFamily="49" charset="-122"/>
              </a:rPr>
              <a:t>DEU_TEAM</a:t>
            </a:r>
            <a:br>
              <a:rPr lang="en-US" dirty="0"/>
            </a:br>
            <a:r>
              <a:rPr lang="en-GB" sz="3200" dirty="0"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NUMBER MATCHING GAME</a:t>
            </a:r>
            <a:br>
              <a:rPr lang="en-US" dirty="0"/>
            </a:br>
            <a:r>
              <a:rPr lang="en-GB" sz="1800" b="1" dirty="0">
                <a:solidFill>
                  <a:srgbClr val="FF0000"/>
                </a:solidFill>
                <a:effectLst/>
                <a:latin typeface="Wide Latin" panose="020A0A07050505020404" pitchFamily="18" charset="0"/>
                <a:ea typeface="Times New Roman" panose="02020603050405020304" pitchFamily="18" charset="0"/>
              </a:rPr>
              <a:t>Project_</a:t>
            </a:r>
            <a:r>
              <a:rPr lang="en-GB" sz="1800" dirty="0">
                <a:solidFill>
                  <a:srgbClr val="FF0000"/>
                </a:solidFill>
                <a:effectLst/>
                <a:latin typeface="Wide Latin" panose="020A0A07050505020404" pitchFamily="18" charset="0"/>
                <a:ea typeface="Times New Roman" panose="02020603050405020304" pitchFamily="18" charset="0"/>
              </a:rPr>
              <a:t>CME1251 / 2</a:t>
            </a:r>
            <a:endParaRPr dirty="0">
              <a:solidFill>
                <a:srgbClr val="FF0000"/>
              </a:solidFill>
              <a:latin typeface="Wide Latin" panose="020A0A07050505020404" pitchFamily="18" charset="0"/>
            </a:endParaRPr>
          </a:p>
        </p:txBody>
      </p:sp>
      <p:pic>
        <p:nvPicPr>
          <p:cNvPr id="500" name="Resim 4">
            <a:extLst>
              <a:ext uri="{FF2B5EF4-FFF2-40B4-BE49-F238E27FC236}">
                <a16:creationId xmlns:a16="http://schemas.microsoft.com/office/drawing/2014/main" id="{83FB973A-5752-47F4-8EAC-C6FEA0905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8" y="26070"/>
            <a:ext cx="1738990" cy="584839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4B6557D0-E099-411D-92D5-52432A790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39" y="-34813"/>
            <a:ext cx="680288" cy="650702"/>
          </a:xfrm>
          <a:prstGeom prst="rect">
            <a:avLst/>
          </a:prstGeom>
        </p:spPr>
      </p:pic>
      <p:pic>
        <p:nvPicPr>
          <p:cNvPr id="502" name="Resim 5">
            <a:extLst>
              <a:ext uri="{FF2B5EF4-FFF2-40B4-BE49-F238E27FC236}">
                <a16:creationId xmlns:a16="http://schemas.microsoft.com/office/drawing/2014/main" id="{E64E341D-C499-4CBE-81B1-4A2CE3221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12" y="4523831"/>
            <a:ext cx="717733" cy="609886"/>
          </a:xfrm>
          <a:prstGeom prst="rect">
            <a:avLst/>
          </a:prstGeom>
        </p:spPr>
      </p:pic>
      <p:pic>
        <p:nvPicPr>
          <p:cNvPr id="1026" name="image1.png">
            <a:extLst>
              <a:ext uri="{FF2B5EF4-FFF2-40B4-BE49-F238E27FC236}">
                <a16:creationId xmlns:a16="http://schemas.microsoft.com/office/drawing/2014/main" id="{060B6DBA-9D5C-4FF3-9EA9-D0F9C1F3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" y="3276453"/>
            <a:ext cx="3792040" cy="185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0"/>
          <p:cNvGrpSpPr/>
          <p:nvPr/>
        </p:nvGrpSpPr>
        <p:grpSpPr>
          <a:xfrm rot="10800000">
            <a:off x="-11" y="736033"/>
            <a:ext cx="5944581" cy="1320238"/>
            <a:chOff x="2735900" y="3141850"/>
            <a:chExt cx="4615000" cy="1024950"/>
          </a:xfrm>
        </p:grpSpPr>
        <p:sp>
          <p:nvSpPr>
            <p:cNvPr id="657" name="Google Shape;657;p30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0"/>
          <p:cNvSpPr txBox="1">
            <a:spLocks noGrp="1"/>
          </p:cNvSpPr>
          <p:nvPr>
            <p:ph type="subTitle" idx="1"/>
          </p:nvPr>
        </p:nvSpPr>
        <p:spPr>
          <a:xfrm>
            <a:off x="703284" y="2400765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3F3F3"/>
                </a:solidFill>
              </a:rPr>
              <a:t>We first used arrays and then (for loop) , (while loop) and if conditionals.</a:t>
            </a:r>
            <a:endParaRPr sz="1000" dirty="0">
              <a:solidFill>
                <a:srgbClr val="F3F3F3"/>
              </a:solidFill>
            </a:endParaRPr>
          </a:p>
        </p:txBody>
      </p:sp>
      <p:sp>
        <p:nvSpPr>
          <p:cNvPr id="660" name="Google Shape;66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661" name="Google Shape;661;p30"/>
          <p:cNvSpPr txBox="1">
            <a:spLocks noGrp="1"/>
          </p:cNvSpPr>
          <p:nvPr>
            <p:ph type="title"/>
          </p:nvPr>
        </p:nvSpPr>
        <p:spPr>
          <a:xfrm>
            <a:off x="5313684" y="3523165"/>
            <a:ext cx="4936102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b="1" dirty="0"/>
              <a:t>ALGOR</a:t>
            </a:r>
            <a:r>
              <a:rPr lang="en-US" b="1" dirty="0"/>
              <a:t>I</a:t>
            </a:r>
            <a:r>
              <a:rPr lang="tr-TR" b="1" dirty="0"/>
              <a:t>THMS </a:t>
            </a:r>
            <a:r>
              <a:rPr lang="en-US" b="1" dirty="0"/>
              <a:t>   </a:t>
            </a:r>
            <a:br>
              <a:rPr lang="en-US" b="1" dirty="0"/>
            </a:br>
            <a:r>
              <a:rPr lang="en-US" b="1" dirty="0"/>
              <a:t>           &amp;</a:t>
            </a:r>
            <a:br>
              <a:rPr lang="en-US" b="1" dirty="0"/>
            </a:br>
            <a:r>
              <a:rPr lang="tr-TR" b="1" dirty="0"/>
              <a:t> SOLUT</a:t>
            </a:r>
            <a:r>
              <a:rPr lang="en-US" b="1" dirty="0"/>
              <a:t>I</a:t>
            </a:r>
            <a:r>
              <a:rPr lang="tr-TR" b="1" dirty="0"/>
              <a:t>ON </a:t>
            </a:r>
            <a:br>
              <a:rPr lang="en-US" b="1" dirty="0"/>
            </a:br>
            <a:r>
              <a:rPr lang="tr-TR" b="1" dirty="0"/>
              <a:t>STRATEG</a:t>
            </a:r>
            <a:r>
              <a:rPr lang="en-US" b="1" dirty="0"/>
              <a:t>I</a:t>
            </a:r>
            <a:r>
              <a:rPr lang="tr-TR" b="1" dirty="0"/>
              <a:t>ES</a:t>
            </a:r>
            <a:endParaRPr lang="en-US" b="1" dirty="0"/>
          </a:p>
        </p:txBody>
      </p:sp>
      <p:pic>
        <p:nvPicPr>
          <p:cNvPr id="662" name="Google Shape;6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6553722" y="2679967"/>
            <a:ext cx="3371849" cy="14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صورة 10">
            <a:extLst>
              <a:ext uri="{FF2B5EF4-FFF2-40B4-BE49-F238E27FC236}">
                <a16:creationId xmlns:a16="http://schemas.microsoft.com/office/drawing/2014/main" id="{A6A99FA1-3571-4875-B8F0-C5CAED2A0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35" y="382773"/>
            <a:ext cx="7591646" cy="43806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صورة 16">
            <a:extLst>
              <a:ext uri="{FF2B5EF4-FFF2-40B4-BE49-F238E27FC236}">
                <a16:creationId xmlns:a16="http://schemas.microsoft.com/office/drawing/2014/main" id="{C5811019-074A-42BC-8CD4-387F8F64B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85" y="542260"/>
            <a:ext cx="7814930" cy="41466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43D79621-EAB2-4B06-8BC1-B4CD47D2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9" y="435935"/>
            <a:ext cx="7591647" cy="44125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3DE44234-6C8F-4D07-957F-5D9E5BC1A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84" y="633412"/>
            <a:ext cx="8102009" cy="40661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A0B3FCC7-7678-4DAA-9CE0-DA4325A1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329608"/>
            <a:ext cx="6949484" cy="43168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46"/>
          <p:cNvSpPr txBox="1">
            <a:spLocks noGrp="1"/>
          </p:cNvSpPr>
          <p:nvPr>
            <p:ph type="ctrTitle"/>
          </p:nvPr>
        </p:nvSpPr>
        <p:spPr>
          <a:xfrm>
            <a:off x="1539660" y="1560853"/>
            <a:ext cx="2303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cap="all" dirty="0"/>
              <a:t>conclusıon</a:t>
            </a:r>
          </a:p>
        </p:txBody>
      </p:sp>
      <p:sp>
        <p:nvSpPr>
          <p:cNvPr id="1843" name="Google Shape;1843;p46"/>
          <p:cNvSpPr txBox="1">
            <a:spLocks noGrp="1"/>
          </p:cNvSpPr>
          <p:nvPr>
            <p:ph type="subTitle" idx="1"/>
          </p:nvPr>
        </p:nvSpPr>
        <p:spPr>
          <a:xfrm>
            <a:off x="5393944" y="1849647"/>
            <a:ext cx="3641231" cy="317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180340" algn="just">
              <a:lnSpc>
                <a:spcPct val="150000"/>
              </a:lnSpc>
            </a:pP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benefited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learned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lot of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things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didn't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before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arrays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moving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cursor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</a:pP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teamwork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gained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experiences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a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</a:pP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top of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we're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getting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how (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loops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</a:t>
            </a: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lnSpc>
                <a:spcPct val="150000"/>
              </a:lnSpc>
            </a:pPr>
            <a:r>
              <a:rPr lang="tr-T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1846" name="Google Shape;1846;p46"/>
          <p:cNvSpPr/>
          <p:nvPr/>
        </p:nvSpPr>
        <p:spPr>
          <a:xfrm rot="5400000">
            <a:off x="1223630" y="4249532"/>
            <a:ext cx="6696740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6"/>
          <p:cNvSpPr/>
          <p:nvPr/>
        </p:nvSpPr>
        <p:spPr>
          <a:xfrm>
            <a:off x="3283627" y="1216161"/>
            <a:ext cx="582517" cy="344692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6"/>
          <p:cNvSpPr/>
          <p:nvPr/>
        </p:nvSpPr>
        <p:spPr>
          <a:xfrm flipH="1">
            <a:off x="3284202" y="3156913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9" name="Google Shape;1849;p46"/>
          <p:cNvCxnSpPr/>
          <p:nvPr/>
        </p:nvCxnSpPr>
        <p:spPr>
          <a:xfrm rot="10800000">
            <a:off x="1356300" y="1673547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0" name="Google Shape;1850;p46"/>
          <p:cNvSpPr/>
          <p:nvPr/>
        </p:nvSpPr>
        <p:spPr>
          <a:xfrm rot="-5400000">
            <a:off x="3856709" y="2295932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46"/>
          <p:cNvSpPr/>
          <p:nvPr/>
        </p:nvSpPr>
        <p:spPr>
          <a:xfrm rot="5400000">
            <a:off x="5094009" y="3703445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46"/>
          <p:cNvSpPr/>
          <p:nvPr/>
        </p:nvSpPr>
        <p:spPr>
          <a:xfrm>
            <a:off x="4314475" y="1026100"/>
            <a:ext cx="87000" cy="87000"/>
          </a:xfrm>
          <a:prstGeom prst="rect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849;p46">
            <a:extLst>
              <a:ext uri="{FF2B5EF4-FFF2-40B4-BE49-F238E27FC236}">
                <a16:creationId xmlns:a16="http://schemas.microsoft.com/office/drawing/2014/main" id="{247D3417-F947-4A4B-8CA7-187EA6772E8F}"/>
              </a:ext>
            </a:extLst>
          </p:cNvPr>
          <p:cNvCxnSpPr/>
          <p:nvPr/>
        </p:nvCxnSpPr>
        <p:spPr>
          <a:xfrm rot="10800000">
            <a:off x="1356300" y="1673547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847;p46">
            <a:extLst>
              <a:ext uri="{FF2B5EF4-FFF2-40B4-BE49-F238E27FC236}">
                <a16:creationId xmlns:a16="http://schemas.microsoft.com/office/drawing/2014/main" id="{BA6D5241-1CFB-4E0A-8003-9289811DC455}"/>
              </a:ext>
            </a:extLst>
          </p:cNvPr>
          <p:cNvSpPr/>
          <p:nvPr/>
        </p:nvSpPr>
        <p:spPr>
          <a:xfrm>
            <a:off x="3283627" y="1216161"/>
            <a:ext cx="582517" cy="344692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48;p46">
            <a:extLst>
              <a:ext uri="{FF2B5EF4-FFF2-40B4-BE49-F238E27FC236}">
                <a16:creationId xmlns:a16="http://schemas.microsoft.com/office/drawing/2014/main" id="{A8E50D7D-093A-40B0-B1A0-51846A5692C4}"/>
              </a:ext>
            </a:extLst>
          </p:cNvPr>
          <p:cNvSpPr/>
          <p:nvPr/>
        </p:nvSpPr>
        <p:spPr>
          <a:xfrm flipH="1">
            <a:off x="3284202" y="3156913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50;p46">
            <a:extLst>
              <a:ext uri="{FF2B5EF4-FFF2-40B4-BE49-F238E27FC236}">
                <a16:creationId xmlns:a16="http://schemas.microsoft.com/office/drawing/2014/main" id="{51036241-4974-4339-9BAF-AFA43A40664A}"/>
              </a:ext>
            </a:extLst>
          </p:cNvPr>
          <p:cNvSpPr/>
          <p:nvPr/>
        </p:nvSpPr>
        <p:spPr>
          <a:xfrm rot="-5400000">
            <a:off x="3856709" y="2295932"/>
            <a:ext cx="144800" cy="125911"/>
          </a:xfrm>
          <a:custGeom>
            <a:avLst/>
            <a:gdLst/>
            <a:ahLst/>
            <a:cxnLst/>
            <a:rect l="l" t="t" r="r" b="b"/>
            <a:pathLst>
              <a:path w="4561" h="3966" extrusionOk="0">
                <a:moveTo>
                  <a:pt x="0" y="1"/>
                </a:moveTo>
                <a:lnTo>
                  <a:pt x="2286" y="3965"/>
                </a:lnTo>
                <a:lnTo>
                  <a:pt x="456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846;p46">
            <a:extLst>
              <a:ext uri="{FF2B5EF4-FFF2-40B4-BE49-F238E27FC236}">
                <a16:creationId xmlns:a16="http://schemas.microsoft.com/office/drawing/2014/main" id="{EC61ECF0-4816-41BC-8A43-FC275DE95EEF}"/>
              </a:ext>
            </a:extLst>
          </p:cNvPr>
          <p:cNvSpPr/>
          <p:nvPr/>
        </p:nvSpPr>
        <p:spPr>
          <a:xfrm rot="5400000">
            <a:off x="2148306" y="2219350"/>
            <a:ext cx="4332338" cy="423876"/>
          </a:xfrm>
          <a:custGeom>
            <a:avLst/>
            <a:gdLst/>
            <a:ahLst/>
            <a:cxnLst/>
            <a:rect l="l" t="t" r="r" b="b"/>
            <a:pathLst>
              <a:path w="107195" h="6785" extrusionOk="0">
                <a:moveTo>
                  <a:pt x="30398" y="0"/>
                </a:moveTo>
                <a:lnTo>
                  <a:pt x="27181" y="6727"/>
                </a:lnTo>
                <a:lnTo>
                  <a:pt x="0" y="6727"/>
                </a:lnTo>
                <a:lnTo>
                  <a:pt x="0" y="6784"/>
                </a:lnTo>
                <a:lnTo>
                  <a:pt x="27217" y="6784"/>
                </a:lnTo>
                <a:lnTo>
                  <a:pt x="30434" y="53"/>
                </a:lnTo>
                <a:lnTo>
                  <a:pt x="71874" y="53"/>
                </a:lnTo>
                <a:lnTo>
                  <a:pt x="75290" y="6771"/>
                </a:lnTo>
                <a:lnTo>
                  <a:pt x="75295" y="6784"/>
                </a:lnTo>
                <a:lnTo>
                  <a:pt x="107195" y="6784"/>
                </a:lnTo>
                <a:lnTo>
                  <a:pt x="107195" y="6727"/>
                </a:lnTo>
                <a:lnTo>
                  <a:pt x="75330" y="6727"/>
                </a:lnTo>
                <a:lnTo>
                  <a:pt x="71914" y="14"/>
                </a:lnTo>
                <a:lnTo>
                  <a:pt x="71905" y="0"/>
                </a:lnTo>
                <a:close/>
              </a:path>
            </a:pathLst>
          </a:custGeom>
          <a:solidFill>
            <a:srgbClr val="4DFFFF"/>
          </a:solidFill>
          <a:ln w="9525" cap="flat" cmpd="sng">
            <a:solidFill>
              <a:srgbClr val="11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839;p46">
            <a:extLst>
              <a:ext uri="{FF2B5EF4-FFF2-40B4-BE49-F238E27FC236}">
                <a16:creationId xmlns:a16="http://schemas.microsoft.com/office/drawing/2014/main" id="{2A664EA2-D5BF-442C-AA58-3457CD62C76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217" y="1388507"/>
            <a:ext cx="2303700" cy="13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b="1" cap="all" dirty="0"/>
              <a:t>REFERENCES</a:t>
            </a:r>
            <a:endParaRPr lang="en-US" b="1" cap="all" dirty="0"/>
          </a:p>
        </p:txBody>
      </p:sp>
      <p:sp>
        <p:nvSpPr>
          <p:cNvPr id="17" name="Google Shape;1839;p46">
            <a:extLst>
              <a:ext uri="{FF2B5EF4-FFF2-40B4-BE49-F238E27FC236}">
                <a16:creationId xmlns:a16="http://schemas.microsoft.com/office/drawing/2014/main" id="{F1EA8F6B-72D1-49FC-B537-8EFA48059825}"/>
              </a:ext>
            </a:extLst>
          </p:cNvPr>
          <p:cNvSpPr txBox="1">
            <a:spLocks/>
          </p:cNvSpPr>
          <p:nvPr/>
        </p:nvSpPr>
        <p:spPr>
          <a:xfrm>
            <a:off x="4492500" y="3511808"/>
            <a:ext cx="4686332" cy="7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400" b="1" cap="all" dirty="0"/>
              <a:t>https://youtu.be/YiE0oetGMAg</a:t>
            </a:r>
          </a:p>
        </p:txBody>
      </p:sp>
      <p:sp>
        <p:nvSpPr>
          <p:cNvPr id="18" name="Google Shape;1839;p46">
            <a:extLst>
              <a:ext uri="{FF2B5EF4-FFF2-40B4-BE49-F238E27FC236}">
                <a16:creationId xmlns:a16="http://schemas.microsoft.com/office/drawing/2014/main" id="{5F36B87A-11AB-4156-BA14-23AE71E82C46}"/>
              </a:ext>
            </a:extLst>
          </p:cNvPr>
          <p:cNvSpPr txBox="1">
            <a:spLocks/>
          </p:cNvSpPr>
          <p:nvPr/>
        </p:nvSpPr>
        <p:spPr>
          <a:xfrm>
            <a:off x="4458586" y="3195447"/>
            <a:ext cx="4686332" cy="7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 b="0" i="0" u="none" strike="noStrike" cap="none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sz="1400" b="1" cap="all" dirty="0"/>
              <a:t>https://www.w3schools.com/cs/index.php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453BC1F-4651-4D50-85B5-A60470739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275" y="2571750"/>
            <a:ext cx="7052799" cy="1017300"/>
          </a:xfrm>
        </p:spPr>
        <p:txBody>
          <a:bodyPr/>
          <a:lstStyle/>
          <a:p>
            <a:r>
              <a:rPr lang="en-US" sz="5400" dirty="0">
                <a:latin typeface="Snap ITC" panose="04040A07060A02020202" pitchFamily="82" charset="0"/>
              </a:rPr>
              <a:t>THANS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7224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 flipH="1">
            <a:off x="4269828" y="2022123"/>
            <a:ext cx="3685702" cy="1223558"/>
            <a:chOff x="238125" y="1662850"/>
            <a:chExt cx="7137300" cy="2369400"/>
          </a:xfrm>
        </p:grpSpPr>
        <p:sp>
          <p:nvSpPr>
            <p:cNvPr id="541" name="Google Shape;541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7"/>
          <p:cNvGrpSpPr/>
          <p:nvPr/>
        </p:nvGrpSpPr>
        <p:grpSpPr>
          <a:xfrm>
            <a:off x="1220748" y="3080673"/>
            <a:ext cx="3685702" cy="1223558"/>
            <a:chOff x="238125" y="1662850"/>
            <a:chExt cx="7137300" cy="2369400"/>
          </a:xfrm>
        </p:grpSpPr>
        <p:sp>
          <p:nvSpPr>
            <p:cNvPr id="563" name="Google Shape;563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7"/>
          <p:cNvGrpSpPr/>
          <p:nvPr/>
        </p:nvGrpSpPr>
        <p:grpSpPr>
          <a:xfrm>
            <a:off x="1220748" y="1009261"/>
            <a:ext cx="3685702" cy="1223558"/>
            <a:chOff x="238125" y="1662850"/>
            <a:chExt cx="7137300" cy="2369400"/>
          </a:xfrm>
        </p:grpSpPr>
        <p:sp>
          <p:nvSpPr>
            <p:cNvPr id="585" name="Google Shape;585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OUR TEAM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2444250" y="1486726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2019510007</a:t>
            </a:r>
            <a:endParaRPr sz="2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4250432" y="2510860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2020510978</a:t>
            </a:r>
            <a:endParaRPr sz="2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2334273" y="1143877"/>
            <a:ext cx="2426848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Alaa Eldin Elreis</a:t>
            </a:r>
            <a:endParaRPr sz="2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1195707" y="3262323"/>
            <a:ext cx="3029069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chemeClr val="bg1"/>
                </a:solidFill>
                <a:latin typeface="Teko"/>
                <a:ea typeface="Teko"/>
                <a:cs typeface="Teko"/>
                <a:sym typeface="Teko"/>
              </a:rPr>
              <a:t>Romina Dehghani Mohammadi</a:t>
            </a:r>
            <a:endParaRPr sz="1600" dirty="0">
              <a:solidFill>
                <a:schemeClr val="bg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1" name="Google Shape;611;p27"/>
          <p:cNvSpPr txBox="1"/>
          <p:nvPr/>
        </p:nvSpPr>
        <p:spPr>
          <a:xfrm>
            <a:off x="2663656" y="3699670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2020510096</a:t>
            </a:r>
            <a:endParaRPr sz="18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5425490" y="2170794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Sefa Çelik</a:t>
            </a:r>
            <a:endParaRPr sz="2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TABLE OF CONTENTS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5" name="Google Shape;505;p24"/>
          <p:cNvSpPr txBox="1">
            <a:spLocks noGrp="1"/>
          </p:cNvSpPr>
          <p:nvPr>
            <p:ph type="ctrTitle"/>
          </p:nvPr>
        </p:nvSpPr>
        <p:spPr>
          <a:xfrm>
            <a:off x="4750978" y="1005220"/>
            <a:ext cx="281524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  <a:p>
            <a:r>
              <a:rPr lang="en-US" b="1" cap="all" dirty="0"/>
              <a:t>PROGRESS</a:t>
            </a:r>
            <a:r>
              <a:rPr lang="tr-TR" b="1" cap="all" dirty="0"/>
              <a:t> SUMMARY</a:t>
            </a:r>
            <a:endParaRPr lang="en-US" b="1" cap="all" dirty="0"/>
          </a:p>
        </p:txBody>
      </p:sp>
      <p:sp>
        <p:nvSpPr>
          <p:cNvPr id="507" name="Google Shape;507;p24"/>
          <p:cNvSpPr txBox="1">
            <a:spLocks noGrp="1"/>
          </p:cNvSpPr>
          <p:nvPr>
            <p:ph type="title" idx="2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24"/>
          <p:cNvSpPr txBox="1">
            <a:spLocks noGrp="1"/>
          </p:cNvSpPr>
          <p:nvPr>
            <p:ph type="ctrTitle" idx="3"/>
          </p:nvPr>
        </p:nvSpPr>
        <p:spPr>
          <a:xfrm>
            <a:off x="5961040" y="2136131"/>
            <a:ext cx="39026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b="1" dirty="0"/>
              <a:t>ALGOR</a:t>
            </a:r>
            <a:r>
              <a:rPr lang="en-US" b="1" dirty="0"/>
              <a:t>I</a:t>
            </a:r>
            <a:r>
              <a:rPr lang="tr-TR" b="1" dirty="0"/>
              <a:t>THMS AND SOLUT</a:t>
            </a:r>
            <a:r>
              <a:rPr lang="en-US" b="1" dirty="0"/>
              <a:t>I</a:t>
            </a:r>
            <a:r>
              <a:rPr lang="tr-TR" b="1" dirty="0"/>
              <a:t>ON STRATEG</a:t>
            </a:r>
            <a:r>
              <a:rPr lang="en-US" b="1" dirty="0"/>
              <a:t>I</a:t>
            </a:r>
            <a:r>
              <a:rPr lang="tr-TR" b="1" dirty="0"/>
              <a:t>ES</a:t>
            </a:r>
            <a:endParaRPr lang="en-US" b="1" dirty="0"/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 idx="5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1" name="Google Shape;511;p24"/>
          <p:cNvSpPr txBox="1">
            <a:spLocks noGrp="1"/>
          </p:cNvSpPr>
          <p:nvPr>
            <p:ph type="ctrTitle" idx="6"/>
          </p:nvPr>
        </p:nvSpPr>
        <p:spPr>
          <a:xfrm>
            <a:off x="6059277" y="3294043"/>
            <a:ext cx="2230680" cy="534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b="1" dirty="0"/>
              <a:t>SCREENSHOTS</a:t>
            </a:r>
            <a:br>
              <a:rPr lang="en-US" b="1" cap="all" dirty="0"/>
            </a:b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3" name="Google Shape;513;p24"/>
          <p:cNvSpPr txBox="1">
            <a:spLocks noGrp="1"/>
          </p:cNvSpPr>
          <p:nvPr>
            <p:ph type="title" idx="8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4" name="Google Shape;514;p24"/>
          <p:cNvSpPr txBox="1">
            <a:spLocks noGrp="1"/>
          </p:cNvSpPr>
          <p:nvPr>
            <p:ph type="ctrTitle" idx="13"/>
          </p:nvPr>
        </p:nvSpPr>
        <p:spPr>
          <a:xfrm>
            <a:off x="4751863" y="407235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cap="all" dirty="0"/>
              <a:t>Conclusıon</a:t>
            </a:r>
            <a:r>
              <a:rPr lang="tr-TR" b="1" cap="all" dirty="0"/>
              <a:t> </a:t>
            </a:r>
            <a:r>
              <a:rPr lang="en-US" b="1" cap="all" dirty="0"/>
              <a:t>&amp;</a:t>
            </a:r>
            <a:br>
              <a:rPr lang="en-US" b="1" cap="all" dirty="0"/>
            </a:br>
            <a:r>
              <a:rPr lang="tr-TR" b="1" cap="all" dirty="0"/>
              <a:t>REFERENCES</a:t>
            </a:r>
            <a:endParaRPr lang="en-US" b="1" cap="all" dirty="0"/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15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17" name="Google Shape;5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09904">
            <a:off x="-1655173" y="706873"/>
            <a:ext cx="7456030" cy="41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 flipH="1">
            <a:off x="203784" y="2260716"/>
            <a:ext cx="8736376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3F3F3"/>
                </a:solidFill>
              </a:rPr>
              <a:t>Our team has created a one-player number matching game , where the player will try to get the highest score possible by matching numbers side by side.</a:t>
            </a:r>
            <a:endParaRPr sz="1800" dirty="0">
              <a:solidFill>
                <a:srgbClr val="F3F3F3"/>
              </a:solidFill>
            </a:endParaRPr>
          </a:p>
        </p:txBody>
      </p:sp>
      <p:sp>
        <p:nvSpPr>
          <p:cNvPr id="524" name="Google Shape;524;p25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INTRODUCTION</a:t>
            </a:r>
            <a:endParaRPr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430716"/>
            <a:ext cx="9574502" cy="194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27" name="Google Shape;527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239964" y="-80172"/>
            <a:ext cx="9574502" cy="1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533" name="Google Shape;533;p26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F3F3F3"/>
                </a:solidFill>
              </a:rPr>
              <a:t>1</a:t>
            </a:r>
            <a:r>
              <a:rPr lang="en-US" dirty="0">
                <a:solidFill>
                  <a:srgbClr val="F3F3F3"/>
                </a:solidFill>
              </a:rPr>
              <a:t>-</a:t>
            </a:r>
            <a:r>
              <a:rPr lang="tr-TR" dirty="0">
                <a:solidFill>
                  <a:srgbClr val="F3F3F3"/>
                </a:solidFill>
              </a:rPr>
              <a:t>C# </a:t>
            </a:r>
            <a:r>
              <a:rPr lang="tr-TR" dirty="0" err="1">
                <a:solidFill>
                  <a:srgbClr val="F3F3F3"/>
                </a:solidFill>
              </a:rPr>
              <a:t>language</a:t>
            </a:r>
            <a:r>
              <a:rPr lang="en-US" dirty="0">
                <a:solidFill>
                  <a:srgbClr val="F3F3F3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2- </a:t>
            </a:r>
            <a:r>
              <a:rPr lang="tr-TR" dirty="0">
                <a:solidFill>
                  <a:srgbClr val="F3F3F3"/>
                </a:solidFill>
              </a:rPr>
              <a:t>Visual </a:t>
            </a:r>
            <a:r>
              <a:rPr lang="tr-TR" dirty="0" err="1">
                <a:solidFill>
                  <a:srgbClr val="F3F3F3"/>
                </a:solidFill>
              </a:rPr>
              <a:t>studio</a:t>
            </a:r>
            <a:endParaRPr lang="en-US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3-</a:t>
            </a:r>
            <a:r>
              <a:rPr lang="tr-TR" dirty="0">
                <a:solidFill>
                  <a:srgbClr val="F3F3F3"/>
                </a:solidFill>
              </a:rPr>
              <a:t> </a:t>
            </a:r>
            <a:r>
              <a:rPr lang="tr-TR" dirty="0" err="1">
                <a:solidFill>
                  <a:srgbClr val="F3F3F3"/>
                </a:solidFill>
              </a:rPr>
              <a:t>Discord</a:t>
            </a:r>
            <a:endParaRPr lang="en-US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F3F3F3"/>
                </a:solidFill>
              </a:rPr>
              <a:t> </a:t>
            </a:r>
            <a:endParaRPr lang="en-US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pic>
        <p:nvPicPr>
          <p:cNvPr id="534" name="Google Shape;534;p26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2370300" y="1759376"/>
            <a:ext cx="1097025" cy="93358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26"/>
          <p:cNvSpPr txBox="1">
            <a:spLocks noGrp="1"/>
          </p:cNvSpPr>
          <p:nvPr>
            <p:ph type="ctrTitle" idx="4294967295"/>
          </p:nvPr>
        </p:nvSpPr>
        <p:spPr>
          <a:xfrm>
            <a:off x="1775240" y="2706509"/>
            <a:ext cx="2287143" cy="1272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1FFFF"/>
                </a:solidFill>
                <a:latin typeface="Teko"/>
                <a:ea typeface="Teko"/>
                <a:cs typeface="Teko"/>
                <a:sym typeface="Teko"/>
              </a:rPr>
              <a:t>Requirements</a:t>
            </a:r>
            <a:endParaRPr sz="1800" dirty="0">
              <a:solidFill>
                <a:srgbClr val="11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B25A5239-3AAA-4BFE-A2F3-D78573460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760" y="3955620"/>
            <a:ext cx="1544702" cy="858038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17DA1A75-D952-44E5-99B5-41CF4E6A7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9694"/>
            <a:ext cx="1097025" cy="1071562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84A193CF-1B79-4D08-91EC-B9740F4C2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491" y="3993048"/>
            <a:ext cx="1097026" cy="7831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131" name="Google Shape;1131;p37"/>
          <p:cNvSpPr txBox="1">
            <a:spLocks noGrp="1"/>
          </p:cNvSpPr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</a:rPr>
              <a:t>TASK SHARING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132" name="Google Shape;1132;p37"/>
          <p:cNvSpPr/>
          <p:nvPr/>
        </p:nvSpPr>
        <p:spPr>
          <a:xfrm>
            <a:off x="821057" y="1144264"/>
            <a:ext cx="462517" cy="499974"/>
          </a:xfrm>
          <a:custGeom>
            <a:avLst/>
            <a:gdLst/>
            <a:ahLst/>
            <a:cxnLst/>
            <a:rect l="l" t="t" r="r" b="b"/>
            <a:pathLst>
              <a:path w="10002" h="10812" extrusionOk="0">
                <a:moveTo>
                  <a:pt x="0" y="1"/>
                </a:moveTo>
                <a:lnTo>
                  <a:pt x="0" y="10812"/>
                </a:lnTo>
                <a:lnTo>
                  <a:pt x="10001" y="10812"/>
                </a:lnTo>
                <a:lnTo>
                  <a:pt x="10001" y="1108"/>
                </a:lnTo>
                <a:lnTo>
                  <a:pt x="6882" y="1108"/>
                </a:lnTo>
                <a:lnTo>
                  <a:pt x="5763" y="1"/>
                </a:ln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3" name="Google Shape;1133;p37"/>
          <p:cNvSpPr/>
          <p:nvPr/>
        </p:nvSpPr>
        <p:spPr>
          <a:xfrm>
            <a:off x="3450309" y="1581816"/>
            <a:ext cx="462517" cy="499974"/>
          </a:xfrm>
          <a:custGeom>
            <a:avLst/>
            <a:gdLst/>
            <a:ahLst/>
            <a:cxnLst/>
            <a:rect l="l" t="t" r="r" b="b"/>
            <a:pathLst>
              <a:path w="10002" h="10812" extrusionOk="0">
                <a:moveTo>
                  <a:pt x="0" y="1"/>
                </a:moveTo>
                <a:lnTo>
                  <a:pt x="0" y="10812"/>
                </a:lnTo>
                <a:lnTo>
                  <a:pt x="10001" y="10812"/>
                </a:lnTo>
                <a:lnTo>
                  <a:pt x="10001" y="1108"/>
                </a:lnTo>
                <a:lnTo>
                  <a:pt x="6882" y="1108"/>
                </a:lnTo>
                <a:lnTo>
                  <a:pt x="5763" y="1"/>
                </a:ln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7"/>
          <p:cNvSpPr/>
          <p:nvPr/>
        </p:nvSpPr>
        <p:spPr>
          <a:xfrm>
            <a:off x="848367" y="1169317"/>
            <a:ext cx="462517" cy="499974"/>
          </a:xfrm>
          <a:custGeom>
            <a:avLst/>
            <a:gdLst/>
            <a:ahLst/>
            <a:cxnLst/>
            <a:rect l="l" t="t" r="r" b="b"/>
            <a:pathLst>
              <a:path w="10002" h="10812" extrusionOk="0">
                <a:moveTo>
                  <a:pt x="0" y="1"/>
                </a:moveTo>
                <a:lnTo>
                  <a:pt x="0" y="10812"/>
                </a:lnTo>
                <a:lnTo>
                  <a:pt x="10001" y="10812"/>
                </a:lnTo>
                <a:lnTo>
                  <a:pt x="10001" y="1108"/>
                </a:lnTo>
                <a:lnTo>
                  <a:pt x="6882" y="1108"/>
                </a:lnTo>
                <a:lnTo>
                  <a:pt x="5763" y="1"/>
                </a:lnTo>
                <a:close/>
              </a:path>
            </a:pathLst>
          </a:custGeom>
          <a:solidFill>
            <a:srgbClr val="0068E8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5" name="Google Shape;1135;p37"/>
          <p:cNvSpPr txBox="1">
            <a:spLocks noGrp="1"/>
          </p:cNvSpPr>
          <p:nvPr>
            <p:ph type="subTitle" idx="5"/>
          </p:nvPr>
        </p:nvSpPr>
        <p:spPr>
          <a:xfrm>
            <a:off x="6421000" y="2474670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Moving the numbers using the keys (WASD) and matching them and then disappear them and give the player ten points.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1136" name="Google Shape;1136;p37"/>
          <p:cNvSpPr txBox="1">
            <a:spLocks noGrp="1"/>
          </p:cNvSpPr>
          <p:nvPr>
            <p:ph type="ctrTitle" idx="6"/>
          </p:nvPr>
        </p:nvSpPr>
        <p:spPr>
          <a:xfrm>
            <a:off x="5298100" y="2144533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Sefa Çelik</a:t>
            </a:r>
          </a:p>
        </p:txBody>
      </p:sp>
      <p:sp>
        <p:nvSpPr>
          <p:cNvPr id="1137" name="Google Shape;1137;p37"/>
          <p:cNvSpPr txBox="1">
            <a:spLocks noGrp="1"/>
          </p:cNvSpPr>
          <p:nvPr>
            <p:ph type="subTitle" idx="1"/>
          </p:nvPr>
        </p:nvSpPr>
        <p:spPr>
          <a:xfrm>
            <a:off x="1206500" y="1629358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Printing the table and then showing thirty numbers in it randomly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138" name="Google Shape;1138;p37"/>
          <p:cNvSpPr txBox="1">
            <a:spLocks noGrp="1"/>
          </p:cNvSpPr>
          <p:nvPr>
            <p:ph type="subTitle" idx="2"/>
          </p:nvPr>
        </p:nvSpPr>
        <p:spPr>
          <a:xfrm>
            <a:off x="4100209" y="2446054"/>
            <a:ext cx="1496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</a:rPr>
              <a:t>Moving the cursor inside the table using the arrow keys.</a:t>
            </a:r>
          </a:p>
        </p:txBody>
      </p:sp>
      <p:sp>
        <p:nvSpPr>
          <p:cNvPr id="1139" name="Google Shape;1139;p37"/>
          <p:cNvSpPr txBox="1">
            <a:spLocks noGrp="1"/>
          </p:cNvSpPr>
          <p:nvPr>
            <p:ph type="ctrTitle" idx="3"/>
          </p:nvPr>
        </p:nvSpPr>
        <p:spPr>
          <a:xfrm>
            <a:off x="381334" y="1291714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Alaa Eldin Elreis</a:t>
            </a:r>
          </a:p>
        </p:txBody>
      </p:sp>
      <p:sp>
        <p:nvSpPr>
          <p:cNvPr id="1140" name="Google Shape;1140;p37"/>
          <p:cNvSpPr txBox="1">
            <a:spLocks noGrp="1"/>
          </p:cNvSpPr>
          <p:nvPr>
            <p:ph type="ctrTitle" idx="4"/>
          </p:nvPr>
        </p:nvSpPr>
        <p:spPr>
          <a:xfrm>
            <a:off x="4011480" y="1948807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Romina Dehghani Mohammadi</a:t>
            </a:r>
          </a:p>
        </p:txBody>
      </p:sp>
      <p:sp>
        <p:nvSpPr>
          <p:cNvPr id="1141" name="Google Shape;1141;p37"/>
          <p:cNvSpPr/>
          <p:nvPr/>
        </p:nvSpPr>
        <p:spPr>
          <a:xfrm>
            <a:off x="854173" y="1126404"/>
            <a:ext cx="469130" cy="507095"/>
          </a:xfrm>
          <a:custGeom>
            <a:avLst/>
            <a:gdLst/>
            <a:ahLst/>
            <a:cxnLst/>
            <a:rect l="l" t="t" r="r" b="b"/>
            <a:pathLst>
              <a:path w="10145" h="10966" extrusionOk="0">
                <a:moveTo>
                  <a:pt x="5799" y="155"/>
                </a:moveTo>
                <a:lnTo>
                  <a:pt x="6918" y="1274"/>
                </a:lnTo>
                <a:lnTo>
                  <a:pt x="9990" y="1274"/>
                </a:lnTo>
                <a:lnTo>
                  <a:pt x="9990" y="10823"/>
                </a:lnTo>
                <a:lnTo>
                  <a:pt x="144" y="10823"/>
                </a:lnTo>
                <a:lnTo>
                  <a:pt x="144" y="155"/>
                </a:lnTo>
                <a:close/>
                <a:moveTo>
                  <a:pt x="1" y="0"/>
                </a:moveTo>
                <a:lnTo>
                  <a:pt x="1" y="10966"/>
                </a:lnTo>
                <a:lnTo>
                  <a:pt x="10145" y="10966"/>
                </a:lnTo>
                <a:lnTo>
                  <a:pt x="10133" y="1120"/>
                </a:lnTo>
                <a:lnTo>
                  <a:pt x="6978" y="1120"/>
                </a:lnTo>
                <a:lnTo>
                  <a:pt x="5859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7"/>
          <p:cNvSpPr/>
          <p:nvPr/>
        </p:nvSpPr>
        <p:spPr>
          <a:xfrm>
            <a:off x="2411641" y="1217826"/>
            <a:ext cx="582517" cy="344692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7"/>
          <p:cNvSpPr/>
          <p:nvPr/>
        </p:nvSpPr>
        <p:spPr>
          <a:xfrm flipH="1">
            <a:off x="2415406" y="3176025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4" name="Google Shape;1144;p37"/>
          <p:cNvSpPr/>
          <p:nvPr/>
        </p:nvSpPr>
        <p:spPr>
          <a:xfrm>
            <a:off x="805202" y="1077942"/>
            <a:ext cx="567118" cy="604574"/>
          </a:xfrm>
          <a:custGeom>
            <a:avLst/>
            <a:gdLst/>
            <a:ahLst/>
            <a:cxnLst/>
            <a:rect l="l" t="t" r="r" b="b"/>
            <a:pathLst>
              <a:path w="12264" h="13074" extrusionOk="0">
                <a:moveTo>
                  <a:pt x="7239" y="298"/>
                </a:moveTo>
                <a:lnTo>
                  <a:pt x="8358" y="1417"/>
                </a:lnTo>
                <a:lnTo>
                  <a:pt x="11954" y="1417"/>
                </a:lnTo>
                <a:lnTo>
                  <a:pt x="11954" y="12776"/>
                </a:lnTo>
                <a:lnTo>
                  <a:pt x="298" y="12776"/>
                </a:lnTo>
                <a:lnTo>
                  <a:pt x="298" y="298"/>
                </a:lnTo>
                <a:close/>
                <a:moveTo>
                  <a:pt x="0" y="1"/>
                </a:moveTo>
                <a:lnTo>
                  <a:pt x="0" y="13074"/>
                </a:lnTo>
                <a:lnTo>
                  <a:pt x="12264" y="13074"/>
                </a:lnTo>
                <a:lnTo>
                  <a:pt x="12264" y="1108"/>
                </a:lnTo>
                <a:lnTo>
                  <a:pt x="8477" y="1108"/>
                </a:lnTo>
                <a:lnTo>
                  <a:pt x="737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7"/>
          <p:cNvSpPr/>
          <p:nvPr/>
        </p:nvSpPr>
        <p:spPr>
          <a:xfrm>
            <a:off x="719996" y="1525015"/>
            <a:ext cx="57896" cy="37503"/>
          </a:xfrm>
          <a:custGeom>
            <a:avLst/>
            <a:gdLst/>
            <a:ahLst/>
            <a:cxnLst/>
            <a:rect l="l" t="t" r="r" b="b"/>
            <a:pathLst>
              <a:path w="1252" h="811" extrusionOk="0">
                <a:moveTo>
                  <a:pt x="1" y="0"/>
                </a:moveTo>
                <a:lnTo>
                  <a:pt x="1" y="334"/>
                </a:lnTo>
                <a:lnTo>
                  <a:pt x="1251" y="810"/>
                </a:lnTo>
                <a:lnTo>
                  <a:pt x="1251" y="477"/>
                </a:lnTo>
                <a:lnTo>
                  <a:pt x="1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7"/>
          <p:cNvSpPr/>
          <p:nvPr/>
        </p:nvSpPr>
        <p:spPr>
          <a:xfrm>
            <a:off x="719996" y="1472160"/>
            <a:ext cx="57896" cy="38058"/>
          </a:xfrm>
          <a:custGeom>
            <a:avLst/>
            <a:gdLst/>
            <a:ahLst/>
            <a:cxnLst/>
            <a:rect l="l" t="t" r="r" b="b"/>
            <a:pathLst>
              <a:path w="1252" h="823" extrusionOk="0">
                <a:moveTo>
                  <a:pt x="1" y="0"/>
                </a:moveTo>
                <a:lnTo>
                  <a:pt x="1" y="334"/>
                </a:lnTo>
                <a:lnTo>
                  <a:pt x="1251" y="822"/>
                </a:lnTo>
                <a:lnTo>
                  <a:pt x="1251" y="489"/>
                </a:lnTo>
                <a:lnTo>
                  <a:pt x="1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7"/>
          <p:cNvSpPr/>
          <p:nvPr/>
        </p:nvSpPr>
        <p:spPr>
          <a:xfrm>
            <a:off x="719996" y="1367004"/>
            <a:ext cx="57896" cy="38011"/>
          </a:xfrm>
          <a:custGeom>
            <a:avLst/>
            <a:gdLst/>
            <a:ahLst/>
            <a:cxnLst/>
            <a:rect l="l" t="t" r="r" b="b"/>
            <a:pathLst>
              <a:path w="1252" h="822" extrusionOk="0">
                <a:moveTo>
                  <a:pt x="1" y="0"/>
                </a:moveTo>
                <a:lnTo>
                  <a:pt x="1" y="334"/>
                </a:lnTo>
                <a:lnTo>
                  <a:pt x="1251" y="822"/>
                </a:lnTo>
                <a:lnTo>
                  <a:pt x="1251" y="489"/>
                </a:lnTo>
                <a:lnTo>
                  <a:pt x="1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7"/>
          <p:cNvSpPr/>
          <p:nvPr/>
        </p:nvSpPr>
        <p:spPr>
          <a:xfrm>
            <a:off x="719996" y="1419304"/>
            <a:ext cx="57896" cy="38058"/>
          </a:xfrm>
          <a:custGeom>
            <a:avLst/>
            <a:gdLst/>
            <a:ahLst/>
            <a:cxnLst/>
            <a:rect l="l" t="t" r="r" b="b"/>
            <a:pathLst>
              <a:path w="1252" h="823" extrusionOk="0">
                <a:moveTo>
                  <a:pt x="1" y="0"/>
                </a:moveTo>
                <a:lnTo>
                  <a:pt x="1" y="334"/>
                </a:lnTo>
                <a:lnTo>
                  <a:pt x="1251" y="822"/>
                </a:lnTo>
                <a:lnTo>
                  <a:pt x="1251" y="489"/>
                </a:lnTo>
                <a:lnTo>
                  <a:pt x="1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9" name="Google Shape;1149;p37"/>
          <p:cNvCxnSpPr/>
          <p:nvPr/>
        </p:nvCxnSpPr>
        <p:spPr>
          <a:xfrm rot="10800000">
            <a:off x="1052317" y="1673547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37"/>
          <p:cNvSpPr/>
          <p:nvPr/>
        </p:nvSpPr>
        <p:spPr>
          <a:xfrm>
            <a:off x="3446979" y="1577978"/>
            <a:ext cx="469130" cy="507095"/>
          </a:xfrm>
          <a:custGeom>
            <a:avLst/>
            <a:gdLst/>
            <a:ahLst/>
            <a:cxnLst/>
            <a:rect l="l" t="t" r="r" b="b"/>
            <a:pathLst>
              <a:path w="10145" h="10966" extrusionOk="0">
                <a:moveTo>
                  <a:pt x="5799" y="155"/>
                </a:moveTo>
                <a:lnTo>
                  <a:pt x="6918" y="1274"/>
                </a:lnTo>
                <a:lnTo>
                  <a:pt x="9990" y="1274"/>
                </a:lnTo>
                <a:lnTo>
                  <a:pt x="9990" y="10823"/>
                </a:lnTo>
                <a:lnTo>
                  <a:pt x="144" y="10823"/>
                </a:lnTo>
                <a:lnTo>
                  <a:pt x="144" y="155"/>
                </a:lnTo>
                <a:close/>
                <a:moveTo>
                  <a:pt x="1" y="0"/>
                </a:moveTo>
                <a:lnTo>
                  <a:pt x="1" y="10966"/>
                </a:lnTo>
                <a:lnTo>
                  <a:pt x="10145" y="10966"/>
                </a:lnTo>
                <a:lnTo>
                  <a:pt x="10133" y="1120"/>
                </a:lnTo>
                <a:lnTo>
                  <a:pt x="6978" y="1120"/>
                </a:lnTo>
                <a:lnTo>
                  <a:pt x="5859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7"/>
          <p:cNvSpPr/>
          <p:nvPr/>
        </p:nvSpPr>
        <p:spPr>
          <a:xfrm>
            <a:off x="5289114" y="1668466"/>
            <a:ext cx="582517" cy="344692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7"/>
          <p:cNvSpPr/>
          <p:nvPr/>
        </p:nvSpPr>
        <p:spPr>
          <a:xfrm flipH="1">
            <a:off x="5288513" y="3588574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7"/>
          <p:cNvSpPr/>
          <p:nvPr/>
        </p:nvSpPr>
        <p:spPr>
          <a:xfrm>
            <a:off x="3398009" y="1529516"/>
            <a:ext cx="567118" cy="604574"/>
          </a:xfrm>
          <a:custGeom>
            <a:avLst/>
            <a:gdLst/>
            <a:ahLst/>
            <a:cxnLst/>
            <a:rect l="l" t="t" r="r" b="b"/>
            <a:pathLst>
              <a:path w="12264" h="13074" extrusionOk="0">
                <a:moveTo>
                  <a:pt x="7239" y="298"/>
                </a:moveTo>
                <a:lnTo>
                  <a:pt x="8358" y="1417"/>
                </a:lnTo>
                <a:lnTo>
                  <a:pt x="11954" y="1417"/>
                </a:lnTo>
                <a:lnTo>
                  <a:pt x="11954" y="12776"/>
                </a:lnTo>
                <a:lnTo>
                  <a:pt x="298" y="12776"/>
                </a:lnTo>
                <a:lnTo>
                  <a:pt x="298" y="298"/>
                </a:lnTo>
                <a:close/>
                <a:moveTo>
                  <a:pt x="0" y="1"/>
                </a:moveTo>
                <a:lnTo>
                  <a:pt x="0" y="13074"/>
                </a:lnTo>
                <a:lnTo>
                  <a:pt x="12264" y="13074"/>
                </a:lnTo>
                <a:lnTo>
                  <a:pt x="12264" y="1108"/>
                </a:lnTo>
                <a:lnTo>
                  <a:pt x="8477" y="1108"/>
                </a:lnTo>
                <a:lnTo>
                  <a:pt x="737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4" name="Google Shape;1154;p37"/>
          <p:cNvCxnSpPr/>
          <p:nvPr/>
        </p:nvCxnSpPr>
        <p:spPr>
          <a:xfrm rot="10800000">
            <a:off x="3645124" y="2125121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37"/>
          <p:cNvSpPr/>
          <p:nvPr/>
        </p:nvSpPr>
        <p:spPr>
          <a:xfrm>
            <a:off x="6070474" y="1944132"/>
            <a:ext cx="469130" cy="507095"/>
          </a:xfrm>
          <a:custGeom>
            <a:avLst/>
            <a:gdLst/>
            <a:ahLst/>
            <a:cxnLst/>
            <a:rect l="l" t="t" r="r" b="b"/>
            <a:pathLst>
              <a:path w="10145" h="10966" extrusionOk="0">
                <a:moveTo>
                  <a:pt x="5799" y="155"/>
                </a:moveTo>
                <a:lnTo>
                  <a:pt x="6918" y="1274"/>
                </a:lnTo>
                <a:lnTo>
                  <a:pt x="9990" y="1274"/>
                </a:lnTo>
                <a:lnTo>
                  <a:pt x="9990" y="10823"/>
                </a:lnTo>
                <a:lnTo>
                  <a:pt x="144" y="10823"/>
                </a:lnTo>
                <a:lnTo>
                  <a:pt x="144" y="155"/>
                </a:lnTo>
                <a:close/>
                <a:moveTo>
                  <a:pt x="1" y="0"/>
                </a:moveTo>
                <a:lnTo>
                  <a:pt x="1" y="10966"/>
                </a:lnTo>
                <a:lnTo>
                  <a:pt x="10145" y="10966"/>
                </a:lnTo>
                <a:lnTo>
                  <a:pt x="10133" y="1120"/>
                </a:lnTo>
                <a:lnTo>
                  <a:pt x="6978" y="1120"/>
                </a:lnTo>
                <a:lnTo>
                  <a:pt x="5859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7"/>
          <p:cNvSpPr/>
          <p:nvPr/>
        </p:nvSpPr>
        <p:spPr>
          <a:xfrm>
            <a:off x="7639051" y="2033889"/>
            <a:ext cx="582517" cy="344692"/>
          </a:xfrm>
          <a:custGeom>
            <a:avLst/>
            <a:gdLst/>
            <a:ahLst/>
            <a:cxnLst/>
            <a:rect l="l" t="t" r="r" b="b"/>
            <a:pathLst>
              <a:path w="12597" h="7454" extrusionOk="0">
                <a:moveTo>
                  <a:pt x="0" y="0"/>
                </a:moveTo>
                <a:lnTo>
                  <a:pt x="0" y="191"/>
                </a:lnTo>
                <a:lnTo>
                  <a:pt x="9287" y="191"/>
                </a:lnTo>
                <a:lnTo>
                  <a:pt x="12395" y="3310"/>
                </a:lnTo>
                <a:lnTo>
                  <a:pt x="12395" y="7453"/>
                </a:lnTo>
                <a:lnTo>
                  <a:pt x="12597" y="7453"/>
                </a:lnTo>
                <a:lnTo>
                  <a:pt x="12597" y="3227"/>
                </a:lnTo>
                <a:lnTo>
                  <a:pt x="9370" y="0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 flipH="1">
            <a:off x="7639625" y="3974640"/>
            <a:ext cx="583118" cy="344692"/>
          </a:xfrm>
          <a:custGeom>
            <a:avLst/>
            <a:gdLst/>
            <a:ahLst/>
            <a:cxnLst/>
            <a:rect l="l" t="t" r="r" b="b"/>
            <a:pathLst>
              <a:path w="12610" h="7454" extrusionOk="0">
                <a:moveTo>
                  <a:pt x="1" y="1"/>
                </a:moveTo>
                <a:lnTo>
                  <a:pt x="1" y="4215"/>
                </a:lnTo>
                <a:lnTo>
                  <a:pt x="3227" y="7454"/>
                </a:lnTo>
                <a:lnTo>
                  <a:pt x="12609" y="7454"/>
                </a:lnTo>
                <a:lnTo>
                  <a:pt x="12609" y="7251"/>
                </a:lnTo>
                <a:lnTo>
                  <a:pt x="3311" y="7251"/>
                </a:lnTo>
                <a:lnTo>
                  <a:pt x="203" y="4132"/>
                </a:lnTo>
                <a:lnTo>
                  <a:pt x="203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7"/>
          <p:cNvSpPr/>
          <p:nvPr/>
        </p:nvSpPr>
        <p:spPr>
          <a:xfrm>
            <a:off x="6021503" y="1895670"/>
            <a:ext cx="567118" cy="604574"/>
          </a:xfrm>
          <a:custGeom>
            <a:avLst/>
            <a:gdLst/>
            <a:ahLst/>
            <a:cxnLst/>
            <a:rect l="l" t="t" r="r" b="b"/>
            <a:pathLst>
              <a:path w="12264" h="13074" extrusionOk="0">
                <a:moveTo>
                  <a:pt x="7239" y="298"/>
                </a:moveTo>
                <a:lnTo>
                  <a:pt x="8358" y="1417"/>
                </a:lnTo>
                <a:lnTo>
                  <a:pt x="11954" y="1417"/>
                </a:lnTo>
                <a:lnTo>
                  <a:pt x="11954" y="12776"/>
                </a:lnTo>
                <a:lnTo>
                  <a:pt x="298" y="12776"/>
                </a:lnTo>
                <a:lnTo>
                  <a:pt x="298" y="298"/>
                </a:lnTo>
                <a:close/>
                <a:moveTo>
                  <a:pt x="0" y="1"/>
                </a:moveTo>
                <a:lnTo>
                  <a:pt x="0" y="13074"/>
                </a:lnTo>
                <a:lnTo>
                  <a:pt x="12264" y="13074"/>
                </a:lnTo>
                <a:lnTo>
                  <a:pt x="12264" y="1108"/>
                </a:lnTo>
                <a:lnTo>
                  <a:pt x="8477" y="1108"/>
                </a:lnTo>
                <a:lnTo>
                  <a:pt x="7370" y="1"/>
                </a:lnTo>
                <a:close/>
              </a:path>
            </a:pathLst>
          </a:custGeom>
          <a:solidFill>
            <a:srgbClr val="4D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37"/>
          <p:cNvCxnSpPr/>
          <p:nvPr/>
        </p:nvCxnSpPr>
        <p:spPr>
          <a:xfrm rot="10800000">
            <a:off x="6268618" y="2491275"/>
            <a:ext cx="0" cy="1369500"/>
          </a:xfrm>
          <a:prstGeom prst="straightConnector1">
            <a:avLst/>
          </a:prstGeom>
          <a:noFill/>
          <a:ln w="9525" cap="flat" cmpd="sng">
            <a:solidFill>
              <a:srgbClr val="11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5" name="Google Shape;1165;p37"/>
          <p:cNvGrpSpPr/>
          <p:nvPr/>
        </p:nvGrpSpPr>
        <p:grpSpPr>
          <a:xfrm>
            <a:off x="3548963" y="1657683"/>
            <a:ext cx="267132" cy="356471"/>
            <a:chOff x="1844650" y="238125"/>
            <a:chExt cx="3911150" cy="5219200"/>
          </a:xfrm>
        </p:grpSpPr>
        <p:sp>
          <p:nvSpPr>
            <p:cNvPr id="1166" name="Google Shape;1166;p37"/>
            <p:cNvSpPr/>
            <p:nvPr/>
          </p:nvSpPr>
          <p:spPr>
            <a:xfrm>
              <a:off x="3474825" y="3016600"/>
              <a:ext cx="658125" cy="234800"/>
            </a:xfrm>
            <a:custGeom>
              <a:avLst/>
              <a:gdLst/>
              <a:ahLst/>
              <a:cxnLst/>
              <a:rect l="l" t="t" r="r" b="b"/>
              <a:pathLst>
                <a:path w="26325" h="9392" extrusionOk="0">
                  <a:moveTo>
                    <a:pt x="3360" y="1"/>
                  </a:moveTo>
                  <a:cubicBezTo>
                    <a:pt x="2572" y="1"/>
                    <a:pt x="1782" y="303"/>
                    <a:pt x="1175" y="910"/>
                  </a:cubicBezTo>
                  <a:cubicBezTo>
                    <a:pt x="0" y="2117"/>
                    <a:pt x="0" y="4042"/>
                    <a:pt x="1207" y="5216"/>
                  </a:cubicBezTo>
                  <a:cubicBezTo>
                    <a:pt x="3849" y="7826"/>
                    <a:pt x="8318" y="9391"/>
                    <a:pt x="13146" y="9391"/>
                  </a:cubicBezTo>
                  <a:cubicBezTo>
                    <a:pt x="18006" y="9391"/>
                    <a:pt x="22475" y="7826"/>
                    <a:pt x="25118" y="5216"/>
                  </a:cubicBezTo>
                  <a:cubicBezTo>
                    <a:pt x="26324" y="4042"/>
                    <a:pt x="26324" y="2117"/>
                    <a:pt x="25150" y="910"/>
                  </a:cubicBezTo>
                  <a:cubicBezTo>
                    <a:pt x="24543" y="303"/>
                    <a:pt x="23753" y="1"/>
                    <a:pt x="22965" y="1"/>
                  </a:cubicBezTo>
                  <a:cubicBezTo>
                    <a:pt x="22187" y="1"/>
                    <a:pt x="21411" y="294"/>
                    <a:pt x="20812" y="878"/>
                  </a:cubicBezTo>
                  <a:cubicBezTo>
                    <a:pt x="19703" y="1987"/>
                    <a:pt x="17028" y="3259"/>
                    <a:pt x="13146" y="3259"/>
                  </a:cubicBezTo>
                  <a:cubicBezTo>
                    <a:pt x="9297" y="3259"/>
                    <a:pt x="6622" y="1987"/>
                    <a:pt x="5513" y="878"/>
                  </a:cubicBezTo>
                  <a:cubicBezTo>
                    <a:pt x="4914" y="294"/>
                    <a:pt x="4137" y="1"/>
                    <a:pt x="336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3237500" y="2443225"/>
              <a:ext cx="152525" cy="234875"/>
            </a:xfrm>
            <a:custGeom>
              <a:avLst/>
              <a:gdLst/>
              <a:ahLst/>
              <a:cxnLst/>
              <a:rect l="l" t="t" r="r" b="b"/>
              <a:pathLst>
                <a:path w="6101" h="9395" extrusionOk="0">
                  <a:moveTo>
                    <a:pt x="3035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35" y="9395"/>
                  </a:cubicBezTo>
                  <a:cubicBezTo>
                    <a:pt x="4731" y="9395"/>
                    <a:pt x="6101" y="8025"/>
                    <a:pt x="6101" y="6328"/>
                  </a:cubicBezTo>
                  <a:lnTo>
                    <a:pt x="6101" y="3066"/>
                  </a:lnTo>
                  <a:cubicBezTo>
                    <a:pt x="6101" y="1370"/>
                    <a:pt x="4731" y="0"/>
                    <a:pt x="303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4217725" y="2443225"/>
              <a:ext cx="152525" cy="234875"/>
            </a:xfrm>
            <a:custGeom>
              <a:avLst/>
              <a:gdLst/>
              <a:ahLst/>
              <a:cxnLst/>
              <a:rect l="l" t="t" r="r" b="b"/>
              <a:pathLst>
                <a:path w="6101" h="9395" extrusionOk="0">
                  <a:moveTo>
                    <a:pt x="3067" y="0"/>
                  </a:moveTo>
                  <a:cubicBezTo>
                    <a:pt x="1371" y="0"/>
                    <a:pt x="1" y="1370"/>
                    <a:pt x="1" y="3066"/>
                  </a:cubicBezTo>
                  <a:lnTo>
                    <a:pt x="1" y="6328"/>
                  </a:lnTo>
                  <a:cubicBezTo>
                    <a:pt x="1" y="8025"/>
                    <a:pt x="1371" y="9395"/>
                    <a:pt x="3067" y="9395"/>
                  </a:cubicBezTo>
                  <a:cubicBezTo>
                    <a:pt x="4731" y="9395"/>
                    <a:pt x="6101" y="8025"/>
                    <a:pt x="6101" y="6328"/>
                  </a:cubicBezTo>
                  <a:lnTo>
                    <a:pt x="6101" y="3066"/>
                  </a:lnTo>
                  <a:cubicBezTo>
                    <a:pt x="6101" y="1370"/>
                    <a:pt x="4731" y="0"/>
                    <a:pt x="306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3155150" y="2197750"/>
              <a:ext cx="316425" cy="153350"/>
            </a:xfrm>
            <a:custGeom>
              <a:avLst/>
              <a:gdLst/>
              <a:ahLst/>
              <a:cxnLst/>
              <a:rect l="l" t="t" r="r" b="b"/>
              <a:pathLst>
                <a:path w="12657" h="6134" extrusionOk="0">
                  <a:moveTo>
                    <a:pt x="3067" y="1"/>
                  </a:moveTo>
                  <a:cubicBezTo>
                    <a:pt x="1370" y="1"/>
                    <a:pt x="0" y="1371"/>
                    <a:pt x="0" y="3067"/>
                  </a:cubicBezTo>
                  <a:cubicBezTo>
                    <a:pt x="0" y="4763"/>
                    <a:pt x="1370" y="6133"/>
                    <a:pt x="3067" y="6133"/>
                  </a:cubicBezTo>
                  <a:lnTo>
                    <a:pt x="9590" y="6133"/>
                  </a:lnTo>
                  <a:cubicBezTo>
                    <a:pt x="11287" y="6133"/>
                    <a:pt x="12657" y="4763"/>
                    <a:pt x="12657" y="3067"/>
                  </a:cubicBezTo>
                  <a:cubicBezTo>
                    <a:pt x="12657" y="1371"/>
                    <a:pt x="11287" y="1"/>
                    <a:pt x="959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4136175" y="2197750"/>
              <a:ext cx="316450" cy="153350"/>
            </a:xfrm>
            <a:custGeom>
              <a:avLst/>
              <a:gdLst/>
              <a:ahLst/>
              <a:cxnLst/>
              <a:rect l="l" t="t" r="r" b="b"/>
              <a:pathLst>
                <a:path w="12658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591" y="6133"/>
                  </a:lnTo>
                  <a:cubicBezTo>
                    <a:pt x="11287" y="6133"/>
                    <a:pt x="12657" y="4763"/>
                    <a:pt x="12657" y="3067"/>
                  </a:cubicBezTo>
                  <a:cubicBezTo>
                    <a:pt x="12657" y="1371"/>
                    <a:pt x="11287" y="1"/>
                    <a:pt x="959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844650" y="238125"/>
              <a:ext cx="3911150" cy="5219200"/>
            </a:xfrm>
            <a:custGeom>
              <a:avLst/>
              <a:gdLst/>
              <a:ahLst/>
              <a:cxnLst/>
              <a:rect l="l" t="t" r="r" b="b"/>
              <a:pathLst>
                <a:path w="156446" h="208768" extrusionOk="0">
                  <a:moveTo>
                    <a:pt x="78223" y="6133"/>
                  </a:moveTo>
                  <a:cubicBezTo>
                    <a:pt x="108983" y="6133"/>
                    <a:pt x="134003" y="31152"/>
                    <a:pt x="134003" y="61880"/>
                  </a:cubicBezTo>
                  <a:lnTo>
                    <a:pt x="134003" y="72579"/>
                  </a:lnTo>
                  <a:cubicBezTo>
                    <a:pt x="132926" y="72155"/>
                    <a:pt x="131752" y="71894"/>
                    <a:pt x="130512" y="71894"/>
                  </a:cubicBezTo>
                  <a:lnTo>
                    <a:pt x="130316" y="71894"/>
                  </a:lnTo>
                  <a:lnTo>
                    <a:pt x="130316" y="65174"/>
                  </a:lnTo>
                  <a:cubicBezTo>
                    <a:pt x="130316" y="36436"/>
                    <a:pt x="106928" y="13081"/>
                    <a:pt x="78223" y="13081"/>
                  </a:cubicBezTo>
                  <a:cubicBezTo>
                    <a:pt x="49517" y="13081"/>
                    <a:pt x="26129" y="36436"/>
                    <a:pt x="26129" y="65174"/>
                  </a:cubicBezTo>
                  <a:lnTo>
                    <a:pt x="26129" y="71894"/>
                  </a:lnTo>
                  <a:lnTo>
                    <a:pt x="25933" y="71894"/>
                  </a:lnTo>
                  <a:cubicBezTo>
                    <a:pt x="24693" y="71894"/>
                    <a:pt x="23519" y="72155"/>
                    <a:pt x="22443" y="72579"/>
                  </a:cubicBezTo>
                  <a:lnTo>
                    <a:pt x="22443" y="61880"/>
                  </a:lnTo>
                  <a:cubicBezTo>
                    <a:pt x="22443" y="31152"/>
                    <a:pt x="47462" y="6133"/>
                    <a:pt x="78223" y="6133"/>
                  </a:cubicBezTo>
                  <a:close/>
                  <a:moveTo>
                    <a:pt x="32685" y="78027"/>
                  </a:moveTo>
                  <a:lnTo>
                    <a:pt x="32685" y="98055"/>
                  </a:lnTo>
                  <a:lnTo>
                    <a:pt x="25933" y="98055"/>
                  </a:lnTo>
                  <a:cubicBezTo>
                    <a:pt x="24008" y="98055"/>
                    <a:pt x="22443" y="96490"/>
                    <a:pt x="22443" y="94565"/>
                  </a:cubicBezTo>
                  <a:lnTo>
                    <a:pt x="22443" y="81517"/>
                  </a:lnTo>
                  <a:cubicBezTo>
                    <a:pt x="22443" y="79592"/>
                    <a:pt x="24008" y="78027"/>
                    <a:pt x="25933" y="78027"/>
                  </a:cubicBezTo>
                  <a:close/>
                  <a:moveTo>
                    <a:pt x="130512" y="78027"/>
                  </a:moveTo>
                  <a:cubicBezTo>
                    <a:pt x="132437" y="78027"/>
                    <a:pt x="134003" y="79592"/>
                    <a:pt x="134003" y="81517"/>
                  </a:cubicBezTo>
                  <a:lnTo>
                    <a:pt x="134003" y="94565"/>
                  </a:lnTo>
                  <a:cubicBezTo>
                    <a:pt x="134003" y="96490"/>
                    <a:pt x="132437" y="98055"/>
                    <a:pt x="130512" y="98055"/>
                  </a:cubicBezTo>
                  <a:lnTo>
                    <a:pt x="123923" y="98055"/>
                  </a:lnTo>
                  <a:cubicBezTo>
                    <a:pt x="123923" y="97990"/>
                    <a:pt x="123923" y="97925"/>
                    <a:pt x="123923" y="97860"/>
                  </a:cubicBezTo>
                  <a:lnTo>
                    <a:pt x="123923" y="78027"/>
                  </a:lnTo>
                  <a:close/>
                  <a:moveTo>
                    <a:pt x="22443" y="103503"/>
                  </a:moveTo>
                  <a:cubicBezTo>
                    <a:pt x="23519" y="103927"/>
                    <a:pt x="24693" y="104188"/>
                    <a:pt x="25933" y="104188"/>
                  </a:cubicBezTo>
                  <a:lnTo>
                    <a:pt x="32587" y="104188"/>
                  </a:lnTo>
                  <a:cubicBezTo>
                    <a:pt x="32457" y="106569"/>
                    <a:pt x="32196" y="108885"/>
                    <a:pt x="31805" y="111136"/>
                  </a:cubicBezTo>
                  <a:lnTo>
                    <a:pt x="29195" y="111136"/>
                  </a:lnTo>
                  <a:cubicBezTo>
                    <a:pt x="25476" y="111136"/>
                    <a:pt x="22443" y="108102"/>
                    <a:pt x="22443" y="104384"/>
                  </a:cubicBezTo>
                  <a:lnTo>
                    <a:pt x="22443" y="103503"/>
                  </a:lnTo>
                  <a:close/>
                  <a:moveTo>
                    <a:pt x="78201" y="19180"/>
                  </a:moveTo>
                  <a:cubicBezTo>
                    <a:pt x="103568" y="19180"/>
                    <a:pt x="124184" y="39811"/>
                    <a:pt x="124184" y="65174"/>
                  </a:cubicBezTo>
                  <a:lnTo>
                    <a:pt x="124184" y="71894"/>
                  </a:lnTo>
                  <a:lnTo>
                    <a:pt x="123923" y="71894"/>
                  </a:lnTo>
                  <a:lnTo>
                    <a:pt x="123923" y="71601"/>
                  </a:lnTo>
                  <a:cubicBezTo>
                    <a:pt x="123923" y="68502"/>
                    <a:pt x="122520" y="65533"/>
                    <a:pt x="120041" y="63674"/>
                  </a:cubicBezTo>
                  <a:cubicBezTo>
                    <a:pt x="118371" y="62427"/>
                    <a:pt x="116398" y="61788"/>
                    <a:pt x="114390" y="61788"/>
                  </a:cubicBezTo>
                  <a:cubicBezTo>
                    <a:pt x="113456" y="61788"/>
                    <a:pt x="112514" y="61926"/>
                    <a:pt x="111593" y="62206"/>
                  </a:cubicBezTo>
                  <a:cubicBezTo>
                    <a:pt x="104840" y="64229"/>
                    <a:pt x="98219" y="64946"/>
                    <a:pt x="94500" y="65207"/>
                  </a:cubicBezTo>
                  <a:lnTo>
                    <a:pt x="94500" y="52127"/>
                  </a:lnTo>
                  <a:cubicBezTo>
                    <a:pt x="94500" y="51181"/>
                    <a:pt x="94108" y="50235"/>
                    <a:pt x="93358" y="49647"/>
                  </a:cubicBezTo>
                  <a:cubicBezTo>
                    <a:pt x="92782" y="49199"/>
                    <a:pt x="92103" y="48979"/>
                    <a:pt x="91430" y="48979"/>
                  </a:cubicBezTo>
                  <a:cubicBezTo>
                    <a:pt x="90732" y="48979"/>
                    <a:pt x="90041" y="49215"/>
                    <a:pt x="89476" y="49680"/>
                  </a:cubicBezTo>
                  <a:cubicBezTo>
                    <a:pt x="82626" y="55421"/>
                    <a:pt x="70524" y="60771"/>
                    <a:pt x="54541" y="65207"/>
                  </a:cubicBezTo>
                  <a:cubicBezTo>
                    <a:pt x="52910" y="65631"/>
                    <a:pt x="51931" y="67327"/>
                    <a:pt x="52388" y="68958"/>
                  </a:cubicBezTo>
                  <a:cubicBezTo>
                    <a:pt x="52767" y="70312"/>
                    <a:pt x="53999" y="71194"/>
                    <a:pt x="55340" y="71194"/>
                  </a:cubicBezTo>
                  <a:cubicBezTo>
                    <a:pt x="55614" y="71194"/>
                    <a:pt x="55894" y="71156"/>
                    <a:pt x="56172" y="71079"/>
                  </a:cubicBezTo>
                  <a:cubicBezTo>
                    <a:pt x="69905" y="67295"/>
                    <a:pt x="80702" y="62891"/>
                    <a:pt x="88400" y="58031"/>
                  </a:cubicBezTo>
                  <a:lnTo>
                    <a:pt x="88400" y="68371"/>
                  </a:lnTo>
                  <a:cubicBezTo>
                    <a:pt x="88400" y="70067"/>
                    <a:pt x="89770" y="71438"/>
                    <a:pt x="91434" y="71438"/>
                  </a:cubicBezTo>
                  <a:cubicBezTo>
                    <a:pt x="91890" y="71438"/>
                    <a:pt x="102296" y="71405"/>
                    <a:pt x="113354" y="68045"/>
                  </a:cubicBezTo>
                  <a:cubicBezTo>
                    <a:pt x="113671" y="67956"/>
                    <a:pt x="113993" y="67912"/>
                    <a:pt x="114313" y="67912"/>
                  </a:cubicBezTo>
                  <a:cubicBezTo>
                    <a:pt x="115049" y="67912"/>
                    <a:pt x="115774" y="68145"/>
                    <a:pt x="116388" y="68600"/>
                  </a:cubicBezTo>
                  <a:lnTo>
                    <a:pt x="116420" y="68600"/>
                  </a:lnTo>
                  <a:cubicBezTo>
                    <a:pt x="117236" y="69219"/>
                    <a:pt x="117660" y="70198"/>
                    <a:pt x="117660" y="71209"/>
                  </a:cubicBezTo>
                  <a:lnTo>
                    <a:pt x="117660" y="101122"/>
                  </a:lnTo>
                  <a:cubicBezTo>
                    <a:pt x="117660" y="101154"/>
                    <a:pt x="117660" y="101187"/>
                    <a:pt x="117660" y="101252"/>
                  </a:cubicBezTo>
                  <a:cubicBezTo>
                    <a:pt x="116844" y="110810"/>
                    <a:pt x="112637" y="119650"/>
                    <a:pt x="105591" y="126369"/>
                  </a:cubicBezTo>
                  <a:cubicBezTo>
                    <a:pt x="98170" y="133453"/>
                    <a:pt x="88588" y="137279"/>
                    <a:pt x="78415" y="137279"/>
                  </a:cubicBezTo>
                  <a:cubicBezTo>
                    <a:pt x="77766" y="137279"/>
                    <a:pt x="77115" y="137263"/>
                    <a:pt x="76461" y="137232"/>
                  </a:cubicBezTo>
                  <a:cubicBezTo>
                    <a:pt x="66284" y="136742"/>
                    <a:pt x="56824" y="132274"/>
                    <a:pt x="49778" y="124575"/>
                  </a:cubicBezTo>
                  <a:cubicBezTo>
                    <a:pt x="47723" y="122324"/>
                    <a:pt x="45929" y="119845"/>
                    <a:pt x="44428" y="117236"/>
                  </a:cubicBezTo>
                  <a:lnTo>
                    <a:pt x="55226" y="117236"/>
                  </a:lnTo>
                  <a:cubicBezTo>
                    <a:pt x="56889" y="117236"/>
                    <a:pt x="58357" y="115964"/>
                    <a:pt x="58390" y="114267"/>
                  </a:cubicBezTo>
                  <a:cubicBezTo>
                    <a:pt x="58455" y="112539"/>
                    <a:pt x="57052" y="111136"/>
                    <a:pt x="55356" y="111136"/>
                  </a:cubicBezTo>
                  <a:lnTo>
                    <a:pt x="41558" y="111136"/>
                  </a:lnTo>
                  <a:cubicBezTo>
                    <a:pt x="39829" y="106536"/>
                    <a:pt x="38948" y="101643"/>
                    <a:pt x="38948" y="96653"/>
                  </a:cubicBezTo>
                  <a:lnTo>
                    <a:pt x="38948" y="75189"/>
                  </a:lnTo>
                  <a:cubicBezTo>
                    <a:pt x="40220" y="74928"/>
                    <a:pt x="41525" y="74667"/>
                    <a:pt x="42797" y="74373"/>
                  </a:cubicBezTo>
                  <a:cubicBezTo>
                    <a:pt x="44428" y="74014"/>
                    <a:pt x="45570" y="72449"/>
                    <a:pt x="45277" y="70785"/>
                  </a:cubicBezTo>
                  <a:cubicBezTo>
                    <a:pt x="44993" y="69309"/>
                    <a:pt x="43696" y="68302"/>
                    <a:pt x="42268" y="68302"/>
                  </a:cubicBezTo>
                  <a:cubicBezTo>
                    <a:pt x="42055" y="68302"/>
                    <a:pt x="41839" y="68325"/>
                    <a:pt x="41623" y="68371"/>
                  </a:cubicBezTo>
                  <a:cubicBezTo>
                    <a:pt x="38524" y="69056"/>
                    <a:pt x="35393" y="69676"/>
                    <a:pt x="32261" y="70263"/>
                  </a:cubicBezTo>
                  <a:lnTo>
                    <a:pt x="32261" y="65664"/>
                  </a:lnTo>
                  <a:cubicBezTo>
                    <a:pt x="32261" y="40286"/>
                    <a:pt x="52583" y="19344"/>
                    <a:pt x="77962" y="19180"/>
                  </a:cubicBezTo>
                  <a:cubicBezTo>
                    <a:pt x="78042" y="19180"/>
                    <a:pt x="78121" y="19180"/>
                    <a:pt x="78201" y="19180"/>
                  </a:cubicBezTo>
                  <a:close/>
                  <a:moveTo>
                    <a:pt x="37513" y="117236"/>
                  </a:moveTo>
                  <a:cubicBezTo>
                    <a:pt x="39503" y="121379"/>
                    <a:pt x="42112" y="125260"/>
                    <a:pt x="45277" y="128718"/>
                  </a:cubicBezTo>
                  <a:cubicBezTo>
                    <a:pt x="48343" y="132045"/>
                    <a:pt x="51800" y="134883"/>
                    <a:pt x="55552" y="137134"/>
                  </a:cubicBezTo>
                  <a:lnTo>
                    <a:pt x="55552" y="147442"/>
                  </a:lnTo>
                  <a:cubicBezTo>
                    <a:pt x="55552" y="151682"/>
                    <a:pt x="52877" y="155466"/>
                    <a:pt x="48865" y="156869"/>
                  </a:cubicBezTo>
                  <a:lnTo>
                    <a:pt x="31609" y="162969"/>
                  </a:lnTo>
                  <a:cubicBezTo>
                    <a:pt x="28738" y="147540"/>
                    <a:pt x="31576" y="137101"/>
                    <a:pt x="34577" y="126076"/>
                  </a:cubicBezTo>
                  <a:cubicBezTo>
                    <a:pt x="35360" y="123205"/>
                    <a:pt x="36143" y="120269"/>
                    <a:pt x="36828" y="117236"/>
                  </a:cubicBezTo>
                  <a:close/>
                  <a:moveTo>
                    <a:pt x="119617" y="117236"/>
                  </a:moveTo>
                  <a:cubicBezTo>
                    <a:pt x="120302" y="120269"/>
                    <a:pt x="121085" y="123205"/>
                    <a:pt x="121868" y="126076"/>
                  </a:cubicBezTo>
                  <a:cubicBezTo>
                    <a:pt x="124869" y="137101"/>
                    <a:pt x="127707" y="147540"/>
                    <a:pt x="124836" y="162969"/>
                  </a:cubicBezTo>
                  <a:lnTo>
                    <a:pt x="107580" y="156869"/>
                  </a:lnTo>
                  <a:cubicBezTo>
                    <a:pt x="103568" y="155466"/>
                    <a:pt x="100893" y="151682"/>
                    <a:pt x="100893" y="147442"/>
                  </a:cubicBezTo>
                  <a:lnTo>
                    <a:pt x="100893" y="137460"/>
                  </a:lnTo>
                  <a:cubicBezTo>
                    <a:pt x="104090" y="135633"/>
                    <a:pt x="107059" y="133415"/>
                    <a:pt x="109799" y="130806"/>
                  </a:cubicBezTo>
                  <a:cubicBezTo>
                    <a:pt x="113941" y="126859"/>
                    <a:pt x="117236" y="122259"/>
                    <a:pt x="119617" y="117236"/>
                  </a:cubicBezTo>
                  <a:close/>
                  <a:moveTo>
                    <a:pt x="78223" y="0"/>
                  </a:moveTo>
                  <a:cubicBezTo>
                    <a:pt x="44102" y="0"/>
                    <a:pt x="16343" y="27760"/>
                    <a:pt x="16343" y="61880"/>
                  </a:cubicBezTo>
                  <a:lnTo>
                    <a:pt x="16343" y="104384"/>
                  </a:lnTo>
                  <a:cubicBezTo>
                    <a:pt x="16343" y="111462"/>
                    <a:pt x="22116" y="117236"/>
                    <a:pt x="29195" y="117236"/>
                  </a:cubicBezTo>
                  <a:lnTo>
                    <a:pt x="30565" y="117236"/>
                  </a:lnTo>
                  <a:cubicBezTo>
                    <a:pt x="29978" y="119650"/>
                    <a:pt x="29325" y="122031"/>
                    <a:pt x="28673" y="124477"/>
                  </a:cubicBezTo>
                  <a:cubicBezTo>
                    <a:pt x="25574" y="135894"/>
                    <a:pt x="22345" y="147670"/>
                    <a:pt x="25770" y="165024"/>
                  </a:cubicBezTo>
                  <a:lnTo>
                    <a:pt x="15103" y="168775"/>
                  </a:lnTo>
                  <a:cubicBezTo>
                    <a:pt x="6067" y="171972"/>
                    <a:pt x="0" y="180584"/>
                    <a:pt x="0" y="190174"/>
                  </a:cubicBezTo>
                  <a:lnTo>
                    <a:pt x="0" y="205701"/>
                  </a:lnTo>
                  <a:cubicBezTo>
                    <a:pt x="0" y="207397"/>
                    <a:pt x="1370" y="208767"/>
                    <a:pt x="3034" y="208767"/>
                  </a:cubicBezTo>
                  <a:cubicBezTo>
                    <a:pt x="4730" y="208767"/>
                    <a:pt x="6100" y="207397"/>
                    <a:pt x="6100" y="205701"/>
                  </a:cubicBezTo>
                  <a:lnTo>
                    <a:pt x="6100" y="190174"/>
                  </a:lnTo>
                  <a:cubicBezTo>
                    <a:pt x="6100" y="187205"/>
                    <a:pt x="6916" y="184335"/>
                    <a:pt x="8351" y="181888"/>
                  </a:cubicBezTo>
                  <a:lnTo>
                    <a:pt x="22769" y="194251"/>
                  </a:lnTo>
                  <a:cubicBezTo>
                    <a:pt x="25020" y="196176"/>
                    <a:pt x="26292" y="198949"/>
                    <a:pt x="26292" y="201884"/>
                  </a:cubicBezTo>
                  <a:lnTo>
                    <a:pt x="26292" y="205668"/>
                  </a:lnTo>
                  <a:cubicBezTo>
                    <a:pt x="26292" y="207364"/>
                    <a:pt x="27662" y="208735"/>
                    <a:pt x="29325" y="208735"/>
                  </a:cubicBezTo>
                  <a:cubicBezTo>
                    <a:pt x="31022" y="208735"/>
                    <a:pt x="32392" y="207364"/>
                    <a:pt x="32392" y="205668"/>
                  </a:cubicBezTo>
                  <a:lnTo>
                    <a:pt x="32392" y="201884"/>
                  </a:lnTo>
                  <a:cubicBezTo>
                    <a:pt x="32392" y="197154"/>
                    <a:pt x="30337" y="192686"/>
                    <a:pt x="26781" y="189619"/>
                  </a:cubicBezTo>
                  <a:lnTo>
                    <a:pt x="12330" y="177256"/>
                  </a:lnTo>
                  <a:cubicBezTo>
                    <a:pt x="13733" y="176115"/>
                    <a:pt x="15364" y="175201"/>
                    <a:pt x="17158" y="174549"/>
                  </a:cubicBezTo>
                  <a:lnTo>
                    <a:pt x="46614" y="164143"/>
                  </a:lnTo>
                  <a:cubicBezTo>
                    <a:pt x="50039" y="178626"/>
                    <a:pt x="63054" y="189163"/>
                    <a:pt x="78223" y="189163"/>
                  </a:cubicBezTo>
                  <a:cubicBezTo>
                    <a:pt x="83409" y="189163"/>
                    <a:pt x="88563" y="187890"/>
                    <a:pt x="93130" y="185542"/>
                  </a:cubicBezTo>
                  <a:cubicBezTo>
                    <a:pt x="94630" y="184759"/>
                    <a:pt x="95218" y="182932"/>
                    <a:pt x="94435" y="181432"/>
                  </a:cubicBezTo>
                  <a:cubicBezTo>
                    <a:pt x="93887" y="180383"/>
                    <a:pt x="92814" y="179780"/>
                    <a:pt x="91704" y="179780"/>
                  </a:cubicBezTo>
                  <a:cubicBezTo>
                    <a:pt x="91227" y="179780"/>
                    <a:pt x="90743" y="179891"/>
                    <a:pt x="90292" y="180127"/>
                  </a:cubicBezTo>
                  <a:cubicBezTo>
                    <a:pt x="86541" y="182051"/>
                    <a:pt x="82496" y="183030"/>
                    <a:pt x="78223" y="183030"/>
                  </a:cubicBezTo>
                  <a:cubicBezTo>
                    <a:pt x="65664" y="183030"/>
                    <a:pt x="54899" y="174125"/>
                    <a:pt x="52420" y="162023"/>
                  </a:cubicBezTo>
                  <a:cubicBezTo>
                    <a:pt x="57998" y="159381"/>
                    <a:pt x="61684" y="153705"/>
                    <a:pt x="61684" y="147442"/>
                  </a:cubicBezTo>
                  <a:lnTo>
                    <a:pt x="61684" y="140168"/>
                  </a:lnTo>
                  <a:cubicBezTo>
                    <a:pt x="66251" y="142027"/>
                    <a:pt x="71144" y="143103"/>
                    <a:pt x="76168" y="143332"/>
                  </a:cubicBezTo>
                  <a:cubicBezTo>
                    <a:pt x="76918" y="143364"/>
                    <a:pt x="77668" y="143397"/>
                    <a:pt x="78386" y="143397"/>
                  </a:cubicBezTo>
                  <a:cubicBezTo>
                    <a:pt x="84094" y="143397"/>
                    <a:pt x="89607" y="142353"/>
                    <a:pt x="94761" y="140363"/>
                  </a:cubicBezTo>
                  <a:lnTo>
                    <a:pt x="94761" y="147442"/>
                  </a:lnTo>
                  <a:cubicBezTo>
                    <a:pt x="94761" y="153705"/>
                    <a:pt x="98447" y="159381"/>
                    <a:pt x="104025" y="162023"/>
                  </a:cubicBezTo>
                  <a:cubicBezTo>
                    <a:pt x="103275" y="165774"/>
                    <a:pt x="101676" y="169330"/>
                    <a:pt x="99393" y="172396"/>
                  </a:cubicBezTo>
                  <a:cubicBezTo>
                    <a:pt x="98382" y="173766"/>
                    <a:pt x="98643" y="175658"/>
                    <a:pt x="100013" y="176669"/>
                  </a:cubicBezTo>
                  <a:cubicBezTo>
                    <a:pt x="100567" y="177093"/>
                    <a:pt x="101187" y="177289"/>
                    <a:pt x="101839" y="177289"/>
                  </a:cubicBezTo>
                  <a:cubicBezTo>
                    <a:pt x="102785" y="177289"/>
                    <a:pt x="103699" y="176865"/>
                    <a:pt x="104286" y="176049"/>
                  </a:cubicBezTo>
                  <a:cubicBezTo>
                    <a:pt x="106928" y="172494"/>
                    <a:pt x="108820" y="168449"/>
                    <a:pt x="109831" y="164143"/>
                  </a:cubicBezTo>
                  <a:lnTo>
                    <a:pt x="139287" y="174549"/>
                  </a:lnTo>
                  <a:cubicBezTo>
                    <a:pt x="141146" y="175201"/>
                    <a:pt x="142810" y="176180"/>
                    <a:pt x="144278" y="177354"/>
                  </a:cubicBezTo>
                  <a:lnTo>
                    <a:pt x="129958" y="189619"/>
                  </a:lnTo>
                  <a:cubicBezTo>
                    <a:pt x="126402" y="192686"/>
                    <a:pt x="124347" y="197154"/>
                    <a:pt x="124347" y="201852"/>
                  </a:cubicBezTo>
                  <a:lnTo>
                    <a:pt x="124347" y="205668"/>
                  </a:lnTo>
                  <a:cubicBezTo>
                    <a:pt x="124347" y="207364"/>
                    <a:pt x="125717" y="208702"/>
                    <a:pt x="127413" y="208702"/>
                  </a:cubicBezTo>
                  <a:cubicBezTo>
                    <a:pt x="129077" y="208702"/>
                    <a:pt x="130447" y="207364"/>
                    <a:pt x="130447" y="205668"/>
                  </a:cubicBezTo>
                  <a:lnTo>
                    <a:pt x="130447" y="201852"/>
                  </a:lnTo>
                  <a:cubicBezTo>
                    <a:pt x="130447" y="198949"/>
                    <a:pt x="131719" y="196176"/>
                    <a:pt x="133937" y="194251"/>
                  </a:cubicBezTo>
                  <a:lnTo>
                    <a:pt x="148192" y="182051"/>
                  </a:lnTo>
                  <a:cubicBezTo>
                    <a:pt x="149562" y="184465"/>
                    <a:pt x="150345" y="187271"/>
                    <a:pt x="150345" y="190174"/>
                  </a:cubicBezTo>
                  <a:lnTo>
                    <a:pt x="150345" y="205701"/>
                  </a:lnTo>
                  <a:cubicBezTo>
                    <a:pt x="150345" y="207397"/>
                    <a:pt x="151715" y="208767"/>
                    <a:pt x="153411" y="208767"/>
                  </a:cubicBezTo>
                  <a:cubicBezTo>
                    <a:pt x="155075" y="208767"/>
                    <a:pt x="156445" y="207397"/>
                    <a:pt x="156445" y="205701"/>
                  </a:cubicBezTo>
                  <a:lnTo>
                    <a:pt x="156445" y="190174"/>
                  </a:lnTo>
                  <a:cubicBezTo>
                    <a:pt x="156445" y="180584"/>
                    <a:pt x="150378" y="171972"/>
                    <a:pt x="141342" y="168775"/>
                  </a:cubicBezTo>
                  <a:lnTo>
                    <a:pt x="130675" y="165024"/>
                  </a:lnTo>
                  <a:cubicBezTo>
                    <a:pt x="134100" y="147670"/>
                    <a:pt x="130871" y="135894"/>
                    <a:pt x="127772" y="124477"/>
                  </a:cubicBezTo>
                  <a:cubicBezTo>
                    <a:pt x="125978" y="117823"/>
                    <a:pt x="124249" y="111495"/>
                    <a:pt x="123858" y="104188"/>
                  </a:cubicBezTo>
                  <a:lnTo>
                    <a:pt x="130512" y="104188"/>
                  </a:lnTo>
                  <a:cubicBezTo>
                    <a:pt x="135797" y="104188"/>
                    <a:pt x="140102" y="99882"/>
                    <a:pt x="140102" y="94565"/>
                  </a:cubicBezTo>
                  <a:lnTo>
                    <a:pt x="140102" y="61880"/>
                  </a:lnTo>
                  <a:cubicBezTo>
                    <a:pt x="140102" y="27760"/>
                    <a:pt x="112343" y="0"/>
                    <a:pt x="7822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37"/>
          <p:cNvGrpSpPr/>
          <p:nvPr/>
        </p:nvGrpSpPr>
        <p:grpSpPr>
          <a:xfrm>
            <a:off x="6157532" y="2019362"/>
            <a:ext cx="268193" cy="344461"/>
            <a:chOff x="1762275" y="238225"/>
            <a:chExt cx="4075875" cy="5219100"/>
          </a:xfrm>
        </p:grpSpPr>
        <p:sp>
          <p:nvSpPr>
            <p:cNvPr id="1173" name="Google Shape;1173;p37"/>
            <p:cNvSpPr/>
            <p:nvPr/>
          </p:nvSpPr>
          <p:spPr>
            <a:xfrm>
              <a:off x="3234250" y="2035475"/>
              <a:ext cx="153325" cy="234875"/>
            </a:xfrm>
            <a:custGeom>
              <a:avLst/>
              <a:gdLst/>
              <a:ahLst/>
              <a:cxnLst/>
              <a:rect l="l" t="t" r="r" b="b"/>
              <a:pathLst>
                <a:path w="6133" h="9395" extrusionOk="0">
                  <a:moveTo>
                    <a:pt x="3067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6328"/>
                  </a:lnTo>
                  <a:cubicBezTo>
                    <a:pt x="0" y="8025"/>
                    <a:pt x="1370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4214475" y="2035475"/>
              <a:ext cx="153325" cy="234875"/>
            </a:xfrm>
            <a:custGeom>
              <a:avLst/>
              <a:gdLst/>
              <a:ahLst/>
              <a:cxnLst/>
              <a:rect l="l" t="t" r="r" b="b"/>
              <a:pathLst>
                <a:path w="6133" h="9395" extrusionOk="0">
                  <a:moveTo>
                    <a:pt x="3067" y="0"/>
                  </a:moveTo>
                  <a:cubicBezTo>
                    <a:pt x="1370" y="0"/>
                    <a:pt x="0" y="1370"/>
                    <a:pt x="0" y="3066"/>
                  </a:cubicBezTo>
                  <a:lnTo>
                    <a:pt x="0" y="6328"/>
                  </a:lnTo>
                  <a:cubicBezTo>
                    <a:pt x="0" y="8025"/>
                    <a:pt x="1370" y="9395"/>
                    <a:pt x="3067" y="9395"/>
                  </a:cubicBezTo>
                  <a:cubicBezTo>
                    <a:pt x="4763" y="9395"/>
                    <a:pt x="6133" y="8025"/>
                    <a:pt x="6133" y="6328"/>
                  </a:cubicBezTo>
                  <a:lnTo>
                    <a:pt x="6133" y="3066"/>
                  </a:ln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3471550" y="2607750"/>
              <a:ext cx="658950" cy="235075"/>
            </a:xfrm>
            <a:custGeom>
              <a:avLst/>
              <a:gdLst/>
              <a:ahLst/>
              <a:cxnLst/>
              <a:rect l="l" t="t" r="r" b="b"/>
              <a:pathLst>
                <a:path w="26358" h="9403" extrusionOk="0">
                  <a:moveTo>
                    <a:pt x="3380" y="0"/>
                  </a:moveTo>
                  <a:cubicBezTo>
                    <a:pt x="2591" y="0"/>
                    <a:pt x="1803" y="310"/>
                    <a:pt x="1208" y="922"/>
                  </a:cubicBezTo>
                  <a:cubicBezTo>
                    <a:pt x="1" y="2129"/>
                    <a:pt x="33" y="4053"/>
                    <a:pt x="1240" y="5228"/>
                  </a:cubicBezTo>
                  <a:cubicBezTo>
                    <a:pt x="3850" y="7837"/>
                    <a:pt x="8319" y="9403"/>
                    <a:pt x="13179" y="9403"/>
                  </a:cubicBezTo>
                  <a:cubicBezTo>
                    <a:pt x="18040" y="9403"/>
                    <a:pt x="22508" y="7837"/>
                    <a:pt x="25118" y="5228"/>
                  </a:cubicBezTo>
                  <a:cubicBezTo>
                    <a:pt x="26325" y="4053"/>
                    <a:pt x="26358" y="2129"/>
                    <a:pt x="25151" y="922"/>
                  </a:cubicBezTo>
                  <a:cubicBezTo>
                    <a:pt x="24559" y="314"/>
                    <a:pt x="23778" y="12"/>
                    <a:pt x="22994" y="12"/>
                  </a:cubicBezTo>
                  <a:cubicBezTo>
                    <a:pt x="22220" y="12"/>
                    <a:pt x="21444" y="306"/>
                    <a:pt x="20845" y="889"/>
                  </a:cubicBezTo>
                  <a:cubicBezTo>
                    <a:pt x="19736" y="1998"/>
                    <a:pt x="17061" y="3270"/>
                    <a:pt x="13179" y="3270"/>
                  </a:cubicBezTo>
                  <a:cubicBezTo>
                    <a:pt x="9297" y="3270"/>
                    <a:pt x="6623" y="1998"/>
                    <a:pt x="5514" y="889"/>
                  </a:cubicBezTo>
                  <a:cubicBezTo>
                    <a:pt x="4918" y="294"/>
                    <a:pt x="4148" y="0"/>
                    <a:pt x="338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762275" y="238225"/>
              <a:ext cx="4075875" cy="5219100"/>
            </a:xfrm>
            <a:custGeom>
              <a:avLst/>
              <a:gdLst/>
              <a:ahLst/>
              <a:cxnLst/>
              <a:rect l="l" t="t" r="r" b="b"/>
              <a:pathLst>
                <a:path w="163035" h="208764" extrusionOk="0">
                  <a:moveTo>
                    <a:pt x="100046" y="6292"/>
                  </a:moveTo>
                  <a:lnTo>
                    <a:pt x="108788" y="15034"/>
                  </a:lnTo>
                  <a:cubicBezTo>
                    <a:pt x="109342" y="15588"/>
                    <a:pt x="110125" y="15914"/>
                    <a:pt x="110941" y="15914"/>
                  </a:cubicBezTo>
                  <a:lnTo>
                    <a:pt x="126044" y="15914"/>
                  </a:lnTo>
                  <a:lnTo>
                    <a:pt x="121183" y="28082"/>
                  </a:lnTo>
                  <a:cubicBezTo>
                    <a:pt x="120792" y="28995"/>
                    <a:pt x="120922" y="30072"/>
                    <a:pt x="121477" y="30920"/>
                  </a:cubicBezTo>
                  <a:cubicBezTo>
                    <a:pt x="122031" y="31768"/>
                    <a:pt x="123010" y="32257"/>
                    <a:pt x="124021" y="32257"/>
                  </a:cubicBezTo>
                  <a:lnTo>
                    <a:pt x="136123" y="32257"/>
                  </a:lnTo>
                  <a:lnTo>
                    <a:pt x="130904" y="47849"/>
                  </a:lnTo>
                  <a:cubicBezTo>
                    <a:pt x="130545" y="48958"/>
                    <a:pt x="130839" y="50165"/>
                    <a:pt x="131654" y="50981"/>
                  </a:cubicBezTo>
                  <a:lnTo>
                    <a:pt x="136776" y="56102"/>
                  </a:lnTo>
                  <a:lnTo>
                    <a:pt x="131622" y="68954"/>
                  </a:lnTo>
                  <a:cubicBezTo>
                    <a:pt x="130741" y="68759"/>
                    <a:pt x="129860" y="68628"/>
                    <a:pt x="128947" y="68628"/>
                  </a:cubicBezTo>
                  <a:lnTo>
                    <a:pt x="124054" y="68628"/>
                  </a:lnTo>
                  <a:cubicBezTo>
                    <a:pt x="122129" y="68628"/>
                    <a:pt x="120564" y="67062"/>
                    <a:pt x="120564" y="65138"/>
                  </a:cubicBezTo>
                  <a:lnTo>
                    <a:pt x="120531" y="58614"/>
                  </a:lnTo>
                  <a:cubicBezTo>
                    <a:pt x="120531" y="57603"/>
                    <a:pt x="120009" y="56624"/>
                    <a:pt x="119161" y="56070"/>
                  </a:cubicBezTo>
                  <a:lnTo>
                    <a:pt x="99556" y="42989"/>
                  </a:lnTo>
                  <a:cubicBezTo>
                    <a:pt x="99044" y="42653"/>
                    <a:pt x="98455" y="42480"/>
                    <a:pt x="97868" y="42480"/>
                  </a:cubicBezTo>
                  <a:cubicBezTo>
                    <a:pt x="97370" y="42480"/>
                    <a:pt x="96873" y="42604"/>
                    <a:pt x="96425" y="42859"/>
                  </a:cubicBezTo>
                  <a:cubicBezTo>
                    <a:pt x="95414" y="43380"/>
                    <a:pt x="94794" y="44424"/>
                    <a:pt x="94794" y="45533"/>
                  </a:cubicBezTo>
                  <a:lnTo>
                    <a:pt x="94794" y="53362"/>
                  </a:lnTo>
                  <a:lnTo>
                    <a:pt x="76494" y="42891"/>
                  </a:lnTo>
                  <a:cubicBezTo>
                    <a:pt x="76010" y="42621"/>
                    <a:pt x="75484" y="42491"/>
                    <a:pt x="74966" y="42491"/>
                  </a:cubicBezTo>
                  <a:cubicBezTo>
                    <a:pt x="73981" y="42491"/>
                    <a:pt x="73026" y="42961"/>
                    <a:pt x="72449" y="43837"/>
                  </a:cubicBezTo>
                  <a:lnTo>
                    <a:pt x="67361" y="51470"/>
                  </a:lnTo>
                  <a:lnTo>
                    <a:pt x="59923" y="48012"/>
                  </a:lnTo>
                  <a:cubicBezTo>
                    <a:pt x="59501" y="47815"/>
                    <a:pt x="59059" y="47721"/>
                    <a:pt x="58625" y="47721"/>
                  </a:cubicBezTo>
                  <a:cubicBezTo>
                    <a:pt x="57483" y="47721"/>
                    <a:pt x="56398" y="48370"/>
                    <a:pt x="55878" y="49480"/>
                  </a:cubicBezTo>
                  <a:cubicBezTo>
                    <a:pt x="55161" y="51013"/>
                    <a:pt x="55813" y="52840"/>
                    <a:pt x="57346" y="53558"/>
                  </a:cubicBezTo>
                  <a:lnTo>
                    <a:pt x="67165" y="58125"/>
                  </a:lnTo>
                  <a:cubicBezTo>
                    <a:pt x="67585" y="58325"/>
                    <a:pt x="68026" y="58420"/>
                    <a:pt x="68461" y="58420"/>
                  </a:cubicBezTo>
                  <a:cubicBezTo>
                    <a:pt x="69444" y="58420"/>
                    <a:pt x="70393" y="57930"/>
                    <a:pt x="70981" y="57048"/>
                  </a:cubicBezTo>
                  <a:lnTo>
                    <a:pt x="75940" y="49611"/>
                  </a:lnTo>
                  <a:lnTo>
                    <a:pt x="96327" y="61289"/>
                  </a:lnTo>
                  <a:cubicBezTo>
                    <a:pt x="96793" y="61546"/>
                    <a:pt x="97314" y="61676"/>
                    <a:pt x="97836" y="61676"/>
                  </a:cubicBezTo>
                  <a:cubicBezTo>
                    <a:pt x="98374" y="61676"/>
                    <a:pt x="98913" y="61538"/>
                    <a:pt x="99393" y="61256"/>
                  </a:cubicBezTo>
                  <a:cubicBezTo>
                    <a:pt x="100339" y="60702"/>
                    <a:pt x="100926" y="59723"/>
                    <a:pt x="100926" y="58614"/>
                  </a:cubicBezTo>
                  <a:lnTo>
                    <a:pt x="100926" y="51274"/>
                  </a:lnTo>
                  <a:lnTo>
                    <a:pt x="114431" y="60278"/>
                  </a:lnTo>
                  <a:lnTo>
                    <a:pt x="114431" y="65170"/>
                  </a:lnTo>
                  <a:cubicBezTo>
                    <a:pt x="114431" y="70455"/>
                    <a:pt x="118737" y="74761"/>
                    <a:pt x="124054" y="74761"/>
                  </a:cubicBezTo>
                  <a:lnTo>
                    <a:pt x="128947" y="74761"/>
                  </a:lnTo>
                  <a:cubicBezTo>
                    <a:pt x="130382" y="74761"/>
                    <a:pt x="131785" y="75381"/>
                    <a:pt x="132731" y="76424"/>
                  </a:cubicBezTo>
                  <a:cubicBezTo>
                    <a:pt x="133709" y="77533"/>
                    <a:pt x="134166" y="78936"/>
                    <a:pt x="134036" y="80404"/>
                  </a:cubicBezTo>
                  <a:cubicBezTo>
                    <a:pt x="133775" y="82981"/>
                    <a:pt x="131328" y="84971"/>
                    <a:pt x="128490" y="84971"/>
                  </a:cubicBezTo>
                  <a:lnTo>
                    <a:pt x="127088" y="84971"/>
                  </a:lnTo>
                  <a:lnTo>
                    <a:pt x="127088" y="84808"/>
                  </a:lnTo>
                  <a:cubicBezTo>
                    <a:pt x="127088" y="83111"/>
                    <a:pt x="125717" y="81741"/>
                    <a:pt x="124054" y="81741"/>
                  </a:cubicBezTo>
                  <a:cubicBezTo>
                    <a:pt x="122358" y="81741"/>
                    <a:pt x="120988" y="83111"/>
                    <a:pt x="120988" y="84808"/>
                  </a:cubicBezTo>
                  <a:cubicBezTo>
                    <a:pt x="120955" y="106532"/>
                    <a:pt x="103275" y="124212"/>
                    <a:pt x="81550" y="124212"/>
                  </a:cubicBezTo>
                  <a:cubicBezTo>
                    <a:pt x="59793" y="124212"/>
                    <a:pt x="42113" y="106500"/>
                    <a:pt x="42113" y="84775"/>
                  </a:cubicBezTo>
                  <a:cubicBezTo>
                    <a:pt x="42113" y="83079"/>
                    <a:pt x="40743" y="81709"/>
                    <a:pt x="39047" y="81709"/>
                  </a:cubicBezTo>
                  <a:cubicBezTo>
                    <a:pt x="37383" y="81709"/>
                    <a:pt x="36013" y="83079"/>
                    <a:pt x="36013" y="84775"/>
                  </a:cubicBezTo>
                  <a:lnTo>
                    <a:pt x="36013" y="84971"/>
                  </a:lnTo>
                  <a:lnTo>
                    <a:pt x="34154" y="84971"/>
                  </a:lnTo>
                  <a:cubicBezTo>
                    <a:pt x="32718" y="84971"/>
                    <a:pt x="31316" y="84351"/>
                    <a:pt x="30370" y="83307"/>
                  </a:cubicBezTo>
                  <a:cubicBezTo>
                    <a:pt x="29391" y="82198"/>
                    <a:pt x="28934" y="80795"/>
                    <a:pt x="29065" y="79328"/>
                  </a:cubicBezTo>
                  <a:cubicBezTo>
                    <a:pt x="29326" y="76751"/>
                    <a:pt x="31772" y="74761"/>
                    <a:pt x="34610" y="74761"/>
                  </a:cubicBezTo>
                  <a:lnTo>
                    <a:pt x="39047" y="74761"/>
                  </a:lnTo>
                  <a:cubicBezTo>
                    <a:pt x="44364" y="74761"/>
                    <a:pt x="48669" y="70455"/>
                    <a:pt x="48669" y="65138"/>
                  </a:cubicBezTo>
                  <a:lnTo>
                    <a:pt x="48637" y="45533"/>
                  </a:lnTo>
                  <a:cubicBezTo>
                    <a:pt x="48604" y="43837"/>
                    <a:pt x="47234" y="42500"/>
                    <a:pt x="45570" y="42500"/>
                  </a:cubicBezTo>
                  <a:cubicBezTo>
                    <a:pt x="43874" y="42500"/>
                    <a:pt x="42504" y="43870"/>
                    <a:pt x="42504" y="45566"/>
                  </a:cubicBezTo>
                  <a:lnTo>
                    <a:pt x="42537" y="65170"/>
                  </a:lnTo>
                  <a:cubicBezTo>
                    <a:pt x="42537" y="67062"/>
                    <a:pt x="40971" y="68628"/>
                    <a:pt x="39047" y="68628"/>
                  </a:cubicBezTo>
                  <a:lnTo>
                    <a:pt x="34610" y="68628"/>
                  </a:lnTo>
                  <a:cubicBezTo>
                    <a:pt x="33534" y="68628"/>
                    <a:pt x="32457" y="68791"/>
                    <a:pt x="31446" y="69052"/>
                  </a:cubicBezTo>
                  <a:lnTo>
                    <a:pt x="26260" y="56102"/>
                  </a:lnTo>
                  <a:lnTo>
                    <a:pt x="31381" y="50981"/>
                  </a:lnTo>
                  <a:cubicBezTo>
                    <a:pt x="32196" y="50165"/>
                    <a:pt x="32490" y="48958"/>
                    <a:pt x="32131" y="47849"/>
                  </a:cubicBezTo>
                  <a:lnTo>
                    <a:pt x="26912" y="32257"/>
                  </a:lnTo>
                  <a:lnTo>
                    <a:pt x="35752" y="32257"/>
                  </a:lnTo>
                  <a:cubicBezTo>
                    <a:pt x="37448" y="32257"/>
                    <a:pt x="38818" y="30887"/>
                    <a:pt x="38818" y="29191"/>
                  </a:cubicBezTo>
                  <a:lnTo>
                    <a:pt x="38818" y="15914"/>
                  </a:lnTo>
                  <a:lnTo>
                    <a:pt x="52094" y="15914"/>
                  </a:lnTo>
                  <a:cubicBezTo>
                    <a:pt x="52747" y="15914"/>
                    <a:pt x="53399" y="15719"/>
                    <a:pt x="53921" y="15295"/>
                  </a:cubicBezTo>
                  <a:lnTo>
                    <a:pt x="65860" y="6389"/>
                  </a:lnTo>
                  <a:lnTo>
                    <a:pt x="77505" y="9293"/>
                  </a:lnTo>
                  <a:cubicBezTo>
                    <a:pt x="77753" y="9355"/>
                    <a:pt x="78002" y="9377"/>
                    <a:pt x="78250" y="9377"/>
                  </a:cubicBezTo>
                  <a:cubicBezTo>
                    <a:pt x="78393" y="9377"/>
                    <a:pt x="78536" y="9370"/>
                    <a:pt x="78680" y="9358"/>
                  </a:cubicBezTo>
                  <a:lnTo>
                    <a:pt x="100046" y="6292"/>
                  </a:lnTo>
                  <a:close/>
                  <a:moveTo>
                    <a:pt x="53518" y="134832"/>
                  </a:moveTo>
                  <a:cubicBezTo>
                    <a:pt x="53566" y="134832"/>
                    <a:pt x="53595" y="134847"/>
                    <a:pt x="53595" y="134847"/>
                  </a:cubicBezTo>
                  <a:lnTo>
                    <a:pt x="76201" y="147405"/>
                  </a:lnTo>
                  <a:lnTo>
                    <a:pt x="59662" y="161595"/>
                  </a:lnTo>
                  <a:cubicBezTo>
                    <a:pt x="59636" y="161595"/>
                    <a:pt x="59589" y="161637"/>
                    <a:pt x="59521" y="161637"/>
                  </a:cubicBezTo>
                  <a:cubicBezTo>
                    <a:pt x="59504" y="161637"/>
                    <a:pt x="59486" y="161634"/>
                    <a:pt x="59467" y="161627"/>
                  </a:cubicBezTo>
                  <a:cubicBezTo>
                    <a:pt x="59369" y="161627"/>
                    <a:pt x="59336" y="161562"/>
                    <a:pt x="59336" y="161530"/>
                  </a:cubicBezTo>
                  <a:lnTo>
                    <a:pt x="49028" y="143491"/>
                  </a:lnTo>
                  <a:lnTo>
                    <a:pt x="53301" y="134944"/>
                  </a:lnTo>
                  <a:cubicBezTo>
                    <a:pt x="53301" y="134944"/>
                    <a:pt x="53334" y="134879"/>
                    <a:pt x="53432" y="134847"/>
                  </a:cubicBezTo>
                  <a:cubicBezTo>
                    <a:pt x="53464" y="134836"/>
                    <a:pt x="53493" y="134832"/>
                    <a:pt x="53518" y="134832"/>
                  </a:cubicBezTo>
                  <a:close/>
                  <a:moveTo>
                    <a:pt x="61685" y="125746"/>
                  </a:moveTo>
                  <a:cubicBezTo>
                    <a:pt x="67687" y="128681"/>
                    <a:pt x="74439" y="130312"/>
                    <a:pt x="81550" y="130312"/>
                  </a:cubicBezTo>
                  <a:cubicBezTo>
                    <a:pt x="88629" y="130312"/>
                    <a:pt x="95348" y="128681"/>
                    <a:pt x="101350" y="125778"/>
                  </a:cubicBezTo>
                  <a:lnTo>
                    <a:pt x="101350" y="132367"/>
                  </a:lnTo>
                  <a:lnTo>
                    <a:pt x="97697" y="134390"/>
                  </a:lnTo>
                  <a:cubicBezTo>
                    <a:pt x="96229" y="135205"/>
                    <a:pt x="95707" y="137065"/>
                    <a:pt x="96523" y="138533"/>
                  </a:cubicBezTo>
                  <a:cubicBezTo>
                    <a:pt x="97078" y="139555"/>
                    <a:pt x="98119" y="140123"/>
                    <a:pt x="99190" y="140123"/>
                  </a:cubicBezTo>
                  <a:cubicBezTo>
                    <a:pt x="99691" y="140123"/>
                    <a:pt x="100198" y="139999"/>
                    <a:pt x="100665" y="139740"/>
                  </a:cubicBezTo>
                  <a:lnTo>
                    <a:pt x="109440" y="134847"/>
                  </a:lnTo>
                  <a:cubicBezTo>
                    <a:pt x="109440" y="134847"/>
                    <a:pt x="109469" y="134832"/>
                    <a:pt x="109517" y="134832"/>
                  </a:cubicBezTo>
                  <a:cubicBezTo>
                    <a:pt x="109542" y="134832"/>
                    <a:pt x="109571" y="134836"/>
                    <a:pt x="109603" y="134847"/>
                  </a:cubicBezTo>
                  <a:cubicBezTo>
                    <a:pt x="109701" y="134879"/>
                    <a:pt x="109701" y="134944"/>
                    <a:pt x="109734" y="134944"/>
                  </a:cubicBezTo>
                  <a:lnTo>
                    <a:pt x="114007" y="143491"/>
                  </a:lnTo>
                  <a:lnTo>
                    <a:pt x="103699" y="161530"/>
                  </a:lnTo>
                  <a:cubicBezTo>
                    <a:pt x="103699" y="161562"/>
                    <a:pt x="103666" y="161627"/>
                    <a:pt x="103569" y="161627"/>
                  </a:cubicBezTo>
                  <a:cubicBezTo>
                    <a:pt x="103549" y="161634"/>
                    <a:pt x="103531" y="161637"/>
                    <a:pt x="103514" y="161637"/>
                  </a:cubicBezTo>
                  <a:cubicBezTo>
                    <a:pt x="103446" y="161637"/>
                    <a:pt x="103399" y="161595"/>
                    <a:pt x="103373" y="161595"/>
                  </a:cubicBezTo>
                  <a:lnTo>
                    <a:pt x="86835" y="147405"/>
                  </a:lnTo>
                  <a:lnTo>
                    <a:pt x="89542" y="145905"/>
                  </a:lnTo>
                  <a:cubicBezTo>
                    <a:pt x="91010" y="145089"/>
                    <a:pt x="91564" y="143230"/>
                    <a:pt x="90716" y="141762"/>
                  </a:cubicBezTo>
                  <a:cubicBezTo>
                    <a:pt x="90161" y="140739"/>
                    <a:pt x="89120" y="140171"/>
                    <a:pt x="88049" y="140171"/>
                  </a:cubicBezTo>
                  <a:cubicBezTo>
                    <a:pt x="87548" y="140171"/>
                    <a:pt x="87041" y="140295"/>
                    <a:pt x="86574" y="140555"/>
                  </a:cubicBezTo>
                  <a:lnTo>
                    <a:pt x="81518" y="143360"/>
                  </a:lnTo>
                  <a:lnTo>
                    <a:pt x="61685" y="132367"/>
                  </a:lnTo>
                  <a:lnTo>
                    <a:pt x="61685" y="125746"/>
                  </a:lnTo>
                  <a:close/>
                  <a:moveTo>
                    <a:pt x="81518" y="150895"/>
                  </a:moveTo>
                  <a:lnTo>
                    <a:pt x="85008" y="153897"/>
                  </a:lnTo>
                  <a:lnTo>
                    <a:pt x="85008" y="179568"/>
                  </a:lnTo>
                  <a:cubicBezTo>
                    <a:pt x="85008" y="179666"/>
                    <a:pt x="84910" y="179764"/>
                    <a:pt x="84780" y="179764"/>
                  </a:cubicBezTo>
                  <a:lnTo>
                    <a:pt x="78256" y="179764"/>
                  </a:lnTo>
                  <a:cubicBezTo>
                    <a:pt x="78125" y="179764"/>
                    <a:pt x="78027" y="179666"/>
                    <a:pt x="78027" y="179568"/>
                  </a:cubicBezTo>
                  <a:lnTo>
                    <a:pt x="78027" y="153897"/>
                  </a:lnTo>
                  <a:lnTo>
                    <a:pt x="81518" y="150895"/>
                  </a:lnTo>
                  <a:close/>
                  <a:moveTo>
                    <a:pt x="8449" y="162965"/>
                  </a:moveTo>
                  <a:lnTo>
                    <a:pt x="25933" y="177970"/>
                  </a:lnTo>
                  <a:cubicBezTo>
                    <a:pt x="28151" y="179862"/>
                    <a:pt x="29424" y="182635"/>
                    <a:pt x="29424" y="185570"/>
                  </a:cubicBezTo>
                  <a:lnTo>
                    <a:pt x="29424" y="188832"/>
                  </a:lnTo>
                  <a:lnTo>
                    <a:pt x="6133" y="183646"/>
                  </a:lnTo>
                  <a:lnTo>
                    <a:pt x="6133" y="171348"/>
                  </a:lnTo>
                  <a:cubicBezTo>
                    <a:pt x="6133" y="168347"/>
                    <a:pt x="6949" y="165444"/>
                    <a:pt x="8449" y="162965"/>
                  </a:cubicBezTo>
                  <a:close/>
                  <a:moveTo>
                    <a:pt x="101113" y="0"/>
                  </a:moveTo>
                  <a:cubicBezTo>
                    <a:pt x="100975" y="0"/>
                    <a:pt x="100836" y="10"/>
                    <a:pt x="100698" y="29"/>
                  </a:cubicBezTo>
                  <a:lnTo>
                    <a:pt x="78419" y="3225"/>
                  </a:lnTo>
                  <a:lnTo>
                    <a:pt x="65925" y="94"/>
                  </a:lnTo>
                  <a:cubicBezTo>
                    <a:pt x="65674" y="31"/>
                    <a:pt x="65420" y="0"/>
                    <a:pt x="65170" y="0"/>
                  </a:cubicBezTo>
                  <a:cubicBezTo>
                    <a:pt x="64509" y="0"/>
                    <a:pt x="63869" y="214"/>
                    <a:pt x="63348" y="616"/>
                  </a:cubicBezTo>
                  <a:lnTo>
                    <a:pt x="51083" y="9815"/>
                  </a:lnTo>
                  <a:lnTo>
                    <a:pt x="35752" y="9815"/>
                  </a:lnTo>
                  <a:cubicBezTo>
                    <a:pt x="34056" y="9815"/>
                    <a:pt x="32686" y="11185"/>
                    <a:pt x="32686" y="12848"/>
                  </a:cubicBezTo>
                  <a:lnTo>
                    <a:pt x="32686" y="26157"/>
                  </a:lnTo>
                  <a:lnTo>
                    <a:pt x="22671" y="26157"/>
                  </a:lnTo>
                  <a:cubicBezTo>
                    <a:pt x="21693" y="26157"/>
                    <a:pt x="20779" y="26614"/>
                    <a:pt x="20192" y="27429"/>
                  </a:cubicBezTo>
                  <a:cubicBezTo>
                    <a:pt x="19638" y="28212"/>
                    <a:pt x="19475" y="29223"/>
                    <a:pt x="19768" y="30169"/>
                  </a:cubicBezTo>
                  <a:lnTo>
                    <a:pt x="25705" y="47980"/>
                  </a:lnTo>
                  <a:lnTo>
                    <a:pt x="20518" y="53199"/>
                  </a:lnTo>
                  <a:cubicBezTo>
                    <a:pt x="19670" y="54047"/>
                    <a:pt x="19377" y="55352"/>
                    <a:pt x="19833" y="56494"/>
                  </a:cubicBezTo>
                  <a:lnTo>
                    <a:pt x="26129" y="72184"/>
                  </a:lnTo>
                  <a:cubicBezTo>
                    <a:pt x="24400" y="73913"/>
                    <a:pt x="23226" y="76196"/>
                    <a:pt x="22998" y="78708"/>
                  </a:cubicBezTo>
                  <a:cubicBezTo>
                    <a:pt x="22671" y="81872"/>
                    <a:pt x="23715" y="85036"/>
                    <a:pt x="25835" y="87385"/>
                  </a:cubicBezTo>
                  <a:cubicBezTo>
                    <a:pt x="27956" y="89733"/>
                    <a:pt x="30989" y="91103"/>
                    <a:pt x="34154" y="91103"/>
                  </a:cubicBezTo>
                  <a:lnTo>
                    <a:pt x="36437" y="91103"/>
                  </a:lnTo>
                  <a:cubicBezTo>
                    <a:pt x="38231" y="103923"/>
                    <a:pt x="45407" y="115079"/>
                    <a:pt x="55585" y="122157"/>
                  </a:cubicBezTo>
                  <a:lnTo>
                    <a:pt x="55585" y="129073"/>
                  </a:lnTo>
                  <a:cubicBezTo>
                    <a:pt x="54900" y="128845"/>
                    <a:pt x="54178" y="128720"/>
                    <a:pt x="53458" y="128720"/>
                  </a:cubicBezTo>
                  <a:cubicBezTo>
                    <a:pt x="52840" y="128720"/>
                    <a:pt x="52225" y="128812"/>
                    <a:pt x="51638" y="129008"/>
                  </a:cubicBezTo>
                  <a:cubicBezTo>
                    <a:pt x="49974" y="129497"/>
                    <a:pt x="48604" y="130671"/>
                    <a:pt x="47854" y="132204"/>
                  </a:cubicBezTo>
                  <a:lnTo>
                    <a:pt x="43091" y="141729"/>
                  </a:lnTo>
                  <a:lnTo>
                    <a:pt x="16278" y="149591"/>
                  </a:lnTo>
                  <a:cubicBezTo>
                    <a:pt x="6720" y="152429"/>
                    <a:pt x="1" y="161366"/>
                    <a:pt x="1" y="171348"/>
                  </a:cubicBezTo>
                  <a:lnTo>
                    <a:pt x="1" y="205697"/>
                  </a:lnTo>
                  <a:cubicBezTo>
                    <a:pt x="1" y="207393"/>
                    <a:pt x="1371" y="208763"/>
                    <a:pt x="3067" y="208763"/>
                  </a:cubicBezTo>
                  <a:cubicBezTo>
                    <a:pt x="4763" y="208763"/>
                    <a:pt x="6133" y="207393"/>
                    <a:pt x="6133" y="205697"/>
                  </a:cubicBezTo>
                  <a:lnTo>
                    <a:pt x="6133" y="189909"/>
                  </a:lnTo>
                  <a:lnTo>
                    <a:pt x="29424" y="195095"/>
                  </a:lnTo>
                  <a:lnTo>
                    <a:pt x="29424" y="205697"/>
                  </a:lnTo>
                  <a:cubicBezTo>
                    <a:pt x="29424" y="207393"/>
                    <a:pt x="30794" y="208763"/>
                    <a:pt x="32490" y="208763"/>
                  </a:cubicBezTo>
                  <a:cubicBezTo>
                    <a:pt x="34186" y="208763"/>
                    <a:pt x="35556" y="207393"/>
                    <a:pt x="35556" y="205697"/>
                  </a:cubicBezTo>
                  <a:lnTo>
                    <a:pt x="35556" y="185570"/>
                  </a:lnTo>
                  <a:cubicBezTo>
                    <a:pt x="35556" y="180841"/>
                    <a:pt x="33501" y="176404"/>
                    <a:pt x="29913" y="173305"/>
                  </a:cubicBezTo>
                  <a:lnTo>
                    <a:pt x="12461" y="158365"/>
                  </a:lnTo>
                  <a:cubicBezTo>
                    <a:pt x="14092" y="157061"/>
                    <a:pt x="15952" y="156082"/>
                    <a:pt x="18007" y="155462"/>
                  </a:cubicBezTo>
                  <a:lnTo>
                    <a:pt x="44396" y="147699"/>
                  </a:lnTo>
                  <a:lnTo>
                    <a:pt x="54019" y="164563"/>
                  </a:lnTo>
                  <a:cubicBezTo>
                    <a:pt x="54965" y="166194"/>
                    <a:pt x="56563" y="167336"/>
                    <a:pt x="58423" y="167662"/>
                  </a:cubicBezTo>
                  <a:cubicBezTo>
                    <a:pt x="58782" y="167727"/>
                    <a:pt x="59173" y="167760"/>
                    <a:pt x="59532" y="167760"/>
                  </a:cubicBezTo>
                  <a:cubicBezTo>
                    <a:pt x="61032" y="167760"/>
                    <a:pt x="62468" y="167238"/>
                    <a:pt x="63642" y="166227"/>
                  </a:cubicBezTo>
                  <a:lnTo>
                    <a:pt x="71927" y="159116"/>
                  </a:lnTo>
                  <a:lnTo>
                    <a:pt x="71927" y="179568"/>
                  </a:lnTo>
                  <a:cubicBezTo>
                    <a:pt x="71927" y="183059"/>
                    <a:pt x="74765" y="185897"/>
                    <a:pt x="78256" y="185897"/>
                  </a:cubicBezTo>
                  <a:lnTo>
                    <a:pt x="84780" y="185897"/>
                  </a:lnTo>
                  <a:cubicBezTo>
                    <a:pt x="88270" y="185897"/>
                    <a:pt x="91108" y="183059"/>
                    <a:pt x="91108" y="179568"/>
                  </a:cubicBezTo>
                  <a:lnTo>
                    <a:pt x="91108" y="159116"/>
                  </a:lnTo>
                  <a:lnTo>
                    <a:pt x="99393" y="166227"/>
                  </a:lnTo>
                  <a:cubicBezTo>
                    <a:pt x="100568" y="167238"/>
                    <a:pt x="102003" y="167760"/>
                    <a:pt x="103503" y="167760"/>
                  </a:cubicBezTo>
                  <a:cubicBezTo>
                    <a:pt x="103862" y="167760"/>
                    <a:pt x="104254" y="167727"/>
                    <a:pt x="104612" y="167662"/>
                  </a:cubicBezTo>
                  <a:cubicBezTo>
                    <a:pt x="106472" y="167336"/>
                    <a:pt x="108070" y="166194"/>
                    <a:pt x="109016" y="164563"/>
                  </a:cubicBezTo>
                  <a:lnTo>
                    <a:pt x="118639" y="147699"/>
                  </a:lnTo>
                  <a:lnTo>
                    <a:pt x="145028" y="155462"/>
                  </a:lnTo>
                  <a:cubicBezTo>
                    <a:pt x="147083" y="156082"/>
                    <a:pt x="148943" y="157061"/>
                    <a:pt x="150574" y="158365"/>
                  </a:cubicBezTo>
                  <a:lnTo>
                    <a:pt x="133122" y="173305"/>
                  </a:lnTo>
                  <a:cubicBezTo>
                    <a:pt x="129534" y="176404"/>
                    <a:pt x="127479" y="180841"/>
                    <a:pt x="127479" y="185570"/>
                  </a:cubicBezTo>
                  <a:lnTo>
                    <a:pt x="127479" y="205697"/>
                  </a:lnTo>
                  <a:cubicBezTo>
                    <a:pt x="127479" y="207393"/>
                    <a:pt x="128849" y="208763"/>
                    <a:pt x="130545" y="208763"/>
                  </a:cubicBezTo>
                  <a:cubicBezTo>
                    <a:pt x="132241" y="208763"/>
                    <a:pt x="133611" y="207393"/>
                    <a:pt x="133611" y="205697"/>
                  </a:cubicBezTo>
                  <a:lnTo>
                    <a:pt x="133611" y="195095"/>
                  </a:lnTo>
                  <a:lnTo>
                    <a:pt x="137754" y="194149"/>
                  </a:lnTo>
                  <a:cubicBezTo>
                    <a:pt x="139385" y="193791"/>
                    <a:pt x="140429" y="192160"/>
                    <a:pt x="140070" y="190529"/>
                  </a:cubicBezTo>
                  <a:cubicBezTo>
                    <a:pt x="139759" y="189086"/>
                    <a:pt x="138491" y="188109"/>
                    <a:pt x="137075" y="188109"/>
                  </a:cubicBezTo>
                  <a:cubicBezTo>
                    <a:pt x="136858" y="188109"/>
                    <a:pt x="136638" y="188132"/>
                    <a:pt x="136417" y="188180"/>
                  </a:cubicBezTo>
                  <a:lnTo>
                    <a:pt x="133611" y="188832"/>
                  </a:lnTo>
                  <a:lnTo>
                    <a:pt x="133611" y="185570"/>
                  </a:lnTo>
                  <a:cubicBezTo>
                    <a:pt x="133611" y="182635"/>
                    <a:pt x="134884" y="179862"/>
                    <a:pt x="137102" y="177970"/>
                  </a:cubicBezTo>
                  <a:lnTo>
                    <a:pt x="154586" y="162965"/>
                  </a:lnTo>
                  <a:cubicBezTo>
                    <a:pt x="156054" y="165444"/>
                    <a:pt x="156902" y="168347"/>
                    <a:pt x="156902" y="171348"/>
                  </a:cubicBezTo>
                  <a:lnTo>
                    <a:pt x="156902" y="183646"/>
                  </a:lnTo>
                  <a:lnTo>
                    <a:pt x="149497" y="185277"/>
                  </a:lnTo>
                  <a:cubicBezTo>
                    <a:pt x="147834" y="185668"/>
                    <a:pt x="146823" y="187299"/>
                    <a:pt x="147181" y="188930"/>
                  </a:cubicBezTo>
                  <a:cubicBezTo>
                    <a:pt x="147475" y="190366"/>
                    <a:pt x="148747" y="191344"/>
                    <a:pt x="150150" y="191344"/>
                  </a:cubicBezTo>
                  <a:cubicBezTo>
                    <a:pt x="150378" y="191344"/>
                    <a:pt x="150606" y="191312"/>
                    <a:pt x="150835" y="191246"/>
                  </a:cubicBezTo>
                  <a:lnTo>
                    <a:pt x="156902" y="189909"/>
                  </a:lnTo>
                  <a:lnTo>
                    <a:pt x="156902" y="205697"/>
                  </a:lnTo>
                  <a:cubicBezTo>
                    <a:pt x="156902" y="207393"/>
                    <a:pt x="158272" y="208763"/>
                    <a:pt x="159968" y="208763"/>
                  </a:cubicBezTo>
                  <a:cubicBezTo>
                    <a:pt x="161665" y="208763"/>
                    <a:pt x="163035" y="207393"/>
                    <a:pt x="163035" y="205697"/>
                  </a:cubicBezTo>
                  <a:lnTo>
                    <a:pt x="163035" y="171348"/>
                  </a:lnTo>
                  <a:cubicBezTo>
                    <a:pt x="163035" y="161366"/>
                    <a:pt x="156315" y="152429"/>
                    <a:pt x="146757" y="149591"/>
                  </a:cubicBezTo>
                  <a:lnTo>
                    <a:pt x="119944" y="141729"/>
                  </a:lnTo>
                  <a:lnTo>
                    <a:pt x="115181" y="132204"/>
                  </a:lnTo>
                  <a:cubicBezTo>
                    <a:pt x="114431" y="130671"/>
                    <a:pt x="113061" y="129497"/>
                    <a:pt x="111397" y="129008"/>
                  </a:cubicBezTo>
                  <a:cubicBezTo>
                    <a:pt x="110810" y="128812"/>
                    <a:pt x="110195" y="128720"/>
                    <a:pt x="109577" y="128720"/>
                  </a:cubicBezTo>
                  <a:cubicBezTo>
                    <a:pt x="108858" y="128720"/>
                    <a:pt x="108135" y="128845"/>
                    <a:pt x="107450" y="129073"/>
                  </a:cubicBezTo>
                  <a:lnTo>
                    <a:pt x="107450" y="122223"/>
                  </a:lnTo>
                  <a:cubicBezTo>
                    <a:pt x="117660" y="115112"/>
                    <a:pt x="124869" y="103956"/>
                    <a:pt x="126663" y="91103"/>
                  </a:cubicBezTo>
                  <a:lnTo>
                    <a:pt x="128490" y="91103"/>
                  </a:lnTo>
                  <a:cubicBezTo>
                    <a:pt x="134427" y="91103"/>
                    <a:pt x="139548" y="86667"/>
                    <a:pt x="140103" y="81024"/>
                  </a:cubicBezTo>
                  <a:cubicBezTo>
                    <a:pt x="140429" y="77827"/>
                    <a:pt x="139385" y="74695"/>
                    <a:pt x="137265" y="72347"/>
                  </a:cubicBezTo>
                  <a:cubicBezTo>
                    <a:pt x="137167" y="72216"/>
                    <a:pt x="137069" y="72119"/>
                    <a:pt x="136971" y="72021"/>
                  </a:cubicBezTo>
                  <a:lnTo>
                    <a:pt x="143202" y="56494"/>
                  </a:lnTo>
                  <a:cubicBezTo>
                    <a:pt x="143658" y="55352"/>
                    <a:pt x="143365" y="54047"/>
                    <a:pt x="142517" y="53199"/>
                  </a:cubicBezTo>
                  <a:lnTo>
                    <a:pt x="137298" y="47980"/>
                  </a:lnTo>
                  <a:lnTo>
                    <a:pt x="143267" y="30169"/>
                  </a:lnTo>
                  <a:cubicBezTo>
                    <a:pt x="143561" y="29223"/>
                    <a:pt x="143397" y="28212"/>
                    <a:pt x="142843" y="27429"/>
                  </a:cubicBezTo>
                  <a:cubicBezTo>
                    <a:pt x="142256" y="26614"/>
                    <a:pt x="141342" y="26157"/>
                    <a:pt x="140364" y="26157"/>
                  </a:cubicBezTo>
                  <a:lnTo>
                    <a:pt x="128523" y="26157"/>
                  </a:lnTo>
                  <a:lnTo>
                    <a:pt x="133383" y="13990"/>
                  </a:lnTo>
                  <a:cubicBezTo>
                    <a:pt x="133775" y="13044"/>
                    <a:pt x="133644" y="12000"/>
                    <a:pt x="133090" y="11152"/>
                  </a:cubicBezTo>
                  <a:cubicBezTo>
                    <a:pt x="132502" y="10304"/>
                    <a:pt x="131556" y="9815"/>
                    <a:pt x="130545" y="9815"/>
                  </a:cubicBezTo>
                  <a:lnTo>
                    <a:pt x="112213" y="9815"/>
                  </a:lnTo>
                  <a:lnTo>
                    <a:pt x="103275" y="877"/>
                  </a:lnTo>
                  <a:cubicBezTo>
                    <a:pt x="102718" y="320"/>
                    <a:pt x="101923" y="0"/>
                    <a:pt x="1011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Google Shape;1176;p37">
            <a:extLst>
              <a:ext uri="{FF2B5EF4-FFF2-40B4-BE49-F238E27FC236}">
                <a16:creationId xmlns:a16="http://schemas.microsoft.com/office/drawing/2014/main" id="{9C160430-63C9-4D5B-BA59-2641A3029712}"/>
              </a:ext>
            </a:extLst>
          </p:cNvPr>
          <p:cNvSpPr/>
          <p:nvPr/>
        </p:nvSpPr>
        <p:spPr>
          <a:xfrm>
            <a:off x="973269" y="1218623"/>
            <a:ext cx="268193" cy="344461"/>
          </a:xfrm>
          <a:custGeom>
            <a:avLst/>
            <a:gdLst/>
            <a:ahLst/>
            <a:cxnLst/>
            <a:rect l="l" t="t" r="r" b="b"/>
            <a:pathLst>
              <a:path w="163035" h="208764" extrusionOk="0">
                <a:moveTo>
                  <a:pt x="100046" y="6292"/>
                </a:moveTo>
                <a:lnTo>
                  <a:pt x="108788" y="15034"/>
                </a:lnTo>
                <a:cubicBezTo>
                  <a:pt x="109342" y="15588"/>
                  <a:pt x="110125" y="15914"/>
                  <a:pt x="110941" y="15914"/>
                </a:cubicBezTo>
                <a:lnTo>
                  <a:pt x="126044" y="15914"/>
                </a:lnTo>
                <a:lnTo>
                  <a:pt x="121183" y="28082"/>
                </a:lnTo>
                <a:cubicBezTo>
                  <a:pt x="120792" y="28995"/>
                  <a:pt x="120922" y="30072"/>
                  <a:pt x="121477" y="30920"/>
                </a:cubicBezTo>
                <a:cubicBezTo>
                  <a:pt x="122031" y="31768"/>
                  <a:pt x="123010" y="32257"/>
                  <a:pt x="124021" y="32257"/>
                </a:cubicBezTo>
                <a:lnTo>
                  <a:pt x="136123" y="32257"/>
                </a:lnTo>
                <a:lnTo>
                  <a:pt x="130904" y="47849"/>
                </a:lnTo>
                <a:cubicBezTo>
                  <a:pt x="130545" y="48958"/>
                  <a:pt x="130839" y="50165"/>
                  <a:pt x="131654" y="50981"/>
                </a:cubicBezTo>
                <a:lnTo>
                  <a:pt x="136776" y="56102"/>
                </a:lnTo>
                <a:lnTo>
                  <a:pt x="131622" y="68954"/>
                </a:lnTo>
                <a:cubicBezTo>
                  <a:pt x="130741" y="68759"/>
                  <a:pt x="129860" y="68628"/>
                  <a:pt x="128947" y="68628"/>
                </a:cubicBezTo>
                <a:lnTo>
                  <a:pt x="124054" y="68628"/>
                </a:lnTo>
                <a:cubicBezTo>
                  <a:pt x="122129" y="68628"/>
                  <a:pt x="120564" y="67062"/>
                  <a:pt x="120564" y="65138"/>
                </a:cubicBezTo>
                <a:lnTo>
                  <a:pt x="120531" y="58614"/>
                </a:lnTo>
                <a:cubicBezTo>
                  <a:pt x="120531" y="57603"/>
                  <a:pt x="120009" y="56624"/>
                  <a:pt x="119161" y="56070"/>
                </a:cubicBezTo>
                <a:lnTo>
                  <a:pt x="99556" y="42989"/>
                </a:lnTo>
                <a:cubicBezTo>
                  <a:pt x="99044" y="42653"/>
                  <a:pt x="98455" y="42480"/>
                  <a:pt x="97868" y="42480"/>
                </a:cubicBezTo>
                <a:cubicBezTo>
                  <a:pt x="97370" y="42480"/>
                  <a:pt x="96873" y="42604"/>
                  <a:pt x="96425" y="42859"/>
                </a:cubicBezTo>
                <a:cubicBezTo>
                  <a:pt x="95414" y="43380"/>
                  <a:pt x="94794" y="44424"/>
                  <a:pt x="94794" y="45533"/>
                </a:cubicBezTo>
                <a:lnTo>
                  <a:pt x="94794" y="53362"/>
                </a:lnTo>
                <a:lnTo>
                  <a:pt x="76494" y="42891"/>
                </a:lnTo>
                <a:cubicBezTo>
                  <a:pt x="76010" y="42621"/>
                  <a:pt x="75484" y="42491"/>
                  <a:pt x="74966" y="42491"/>
                </a:cubicBezTo>
                <a:cubicBezTo>
                  <a:pt x="73981" y="42491"/>
                  <a:pt x="73026" y="42961"/>
                  <a:pt x="72449" y="43837"/>
                </a:cubicBezTo>
                <a:lnTo>
                  <a:pt x="67361" y="51470"/>
                </a:lnTo>
                <a:lnTo>
                  <a:pt x="59923" y="48012"/>
                </a:lnTo>
                <a:cubicBezTo>
                  <a:pt x="59501" y="47815"/>
                  <a:pt x="59059" y="47721"/>
                  <a:pt x="58625" y="47721"/>
                </a:cubicBezTo>
                <a:cubicBezTo>
                  <a:pt x="57483" y="47721"/>
                  <a:pt x="56398" y="48370"/>
                  <a:pt x="55878" y="49480"/>
                </a:cubicBezTo>
                <a:cubicBezTo>
                  <a:pt x="55161" y="51013"/>
                  <a:pt x="55813" y="52840"/>
                  <a:pt x="57346" y="53558"/>
                </a:cubicBezTo>
                <a:lnTo>
                  <a:pt x="67165" y="58125"/>
                </a:lnTo>
                <a:cubicBezTo>
                  <a:pt x="67585" y="58325"/>
                  <a:pt x="68026" y="58420"/>
                  <a:pt x="68461" y="58420"/>
                </a:cubicBezTo>
                <a:cubicBezTo>
                  <a:pt x="69444" y="58420"/>
                  <a:pt x="70393" y="57930"/>
                  <a:pt x="70981" y="57048"/>
                </a:cubicBezTo>
                <a:lnTo>
                  <a:pt x="75940" y="49611"/>
                </a:lnTo>
                <a:lnTo>
                  <a:pt x="96327" y="61289"/>
                </a:lnTo>
                <a:cubicBezTo>
                  <a:pt x="96793" y="61546"/>
                  <a:pt x="97314" y="61676"/>
                  <a:pt x="97836" y="61676"/>
                </a:cubicBezTo>
                <a:cubicBezTo>
                  <a:pt x="98374" y="61676"/>
                  <a:pt x="98913" y="61538"/>
                  <a:pt x="99393" y="61256"/>
                </a:cubicBezTo>
                <a:cubicBezTo>
                  <a:pt x="100339" y="60702"/>
                  <a:pt x="100926" y="59723"/>
                  <a:pt x="100926" y="58614"/>
                </a:cubicBezTo>
                <a:lnTo>
                  <a:pt x="100926" y="51274"/>
                </a:lnTo>
                <a:lnTo>
                  <a:pt x="114431" y="60278"/>
                </a:lnTo>
                <a:lnTo>
                  <a:pt x="114431" y="65170"/>
                </a:lnTo>
                <a:cubicBezTo>
                  <a:pt x="114431" y="70455"/>
                  <a:pt x="118737" y="74761"/>
                  <a:pt x="124054" y="74761"/>
                </a:cubicBezTo>
                <a:lnTo>
                  <a:pt x="128947" y="74761"/>
                </a:lnTo>
                <a:cubicBezTo>
                  <a:pt x="130382" y="74761"/>
                  <a:pt x="131785" y="75381"/>
                  <a:pt x="132731" y="76424"/>
                </a:cubicBezTo>
                <a:cubicBezTo>
                  <a:pt x="133709" y="77533"/>
                  <a:pt x="134166" y="78936"/>
                  <a:pt x="134036" y="80404"/>
                </a:cubicBezTo>
                <a:cubicBezTo>
                  <a:pt x="133775" y="82981"/>
                  <a:pt x="131328" y="84971"/>
                  <a:pt x="128490" y="84971"/>
                </a:cubicBezTo>
                <a:lnTo>
                  <a:pt x="127088" y="84971"/>
                </a:lnTo>
                <a:lnTo>
                  <a:pt x="127088" y="84808"/>
                </a:lnTo>
                <a:cubicBezTo>
                  <a:pt x="127088" y="83111"/>
                  <a:pt x="125717" y="81741"/>
                  <a:pt x="124054" y="81741"/>
                </a:cubicBezTo>
                <a:cubicBezTo>
                  <a:pt x="122358" y="81741"/>
                  <a:pt x="120988" y="83111"/>
                  <a:pt x="120988" y="84808"/>
                </a:cubicBezTo>
                <a:cubicBezTo>
                  <a:pt x="120955" y="106532"/>
                  <a:pt x="103275" y="124212"/>
                  <a:pt x="81550" y="124212"/>
                </a:cubicBezTo>
                <a:cubicBezTo>
                  <a:pt x="59793" y="124212"/>
                  <a:pt x="42113" y="106500"/>
                  <a:pt x="42113" y="84775"/>
                </a:cubicBezTo>
                <a:cubicBezTo>
                  <a:pt x="42113" y="83079"/>
                  <a:pt x="40743" y="81709"/>
                  <a:pt x="39047" y="81709"/>
                </a:cubicBezTo>
                <a:cubicBezTo>
                  <a:pt x="37383" y="81709"/>
                  <a:pt x="36013" y="83079"/>
                  <a:pt x="36013" y="84775"/>
                </a:cubicBezTo>
                <a:lnTo>
                  <a:pt x="36013" y="84971"/>
                </a:lnTo>
                <a:lnTo>
                  <a:pt x="34154" y="84971"/>
                </a:lnTo>
                <a:cubicBezTo>
                  <a:pt x="32718" y="84971"/>
                  <a:pt x="31316" y="84351"/>
                  <a:pt x="30370" y="83307"/>
                </a:cubicBezTo>
                <a:cubicBezTo>
                  <a:pt x="29391" y="82198"/>
                  <a:pt x="28934" y="80795"/>
                  <a:pt x="29065" y="79328"/>
                </a:cubicBezTo>
                <a:cubicBezTo>
                  <a:pt x="29326" y="76751"/>
                  <a:pt x="31772" y="74761"/>
                  <a:pt x="34610" y="74761"/>
                </a:cubicBezTo>
                <a:lnTo>
                  <a:pt x="39047" y="74761"/>
                </a:lnTo>
                <a:cubicBezTo>
                  <a:pt x="44364" y="74761"/>
                  <a:pt x="48669" y="70455"/>
                  <a:pt x="48669" y="65138"/>
                </a:cubicBezTo>
                <a:lnTo>
                  <a:pt x="48637" y="45533"/>
                </a:lnTo>
                <a:cubicBezTo>
                  <a:pt x="48604" y="43837"/>
                  <a:pt x="47234" y="42500"/>
                  <a:pt x="45570" y="42500"/>
                </a:cubicBezTo>
                <a:cubicBezTo>
                  <a:pt x="43874" y="42500"/>
                  <a:pt x="42504" y="43870"/>
                  <a:pt x="42504" y="45566"/>
                </a:cubicBezTo>
                <a:lnTo>
                  <a:pt x="42537" y="65170"/>
                </a:lnTo>
                <a:cubicBezTo>
                  <a:pt x="42537" y="67062"/>
                  <a:pt x="40971" y="68628"/>
                  <a:pt x="39047" y="68628"/>
                </a:cubicBezTo>
                <a:lnTo>
                  <a:pt x="34610" y="68628"/>
                </a:lnTo>
                <a:cubicBezTo>
                  <a:pt x="33534" y="68628"/>
                  <a:pt x="32457" y="68791"/>
                  <a:pt x="31446" y="69052"/>
                </a:cubicBezTo>
                <a:lnTo>
                  <a:pt x="26260" y="56102"/>
                </a:lnTo>
                <a:lnTo>
                  <a:pt x="31381" y="50981"/>
                </a:lnTo>
                <a:cubicBezTo>
                  <a:pt x="32196" y="50165"/>
                  <a:pt x="32490" y="48958"/>
                  <a:pt x="32131" y="47849"/>
                </a:cubicBezTo>
                <a:lnTo>
                  <a:pt x="26912" y="32257"/>
                </a:lnTo>
                <a:lnTo>
                  <a:pt x="35752" y="32257"/>
                </a:lnTo>
                <a:cubicBezTo>
                  <a:pt x="37448" y="32257"/>
                  <a:pt x="38818" y="30887"/>
                  <a:pt x="38818" y="29191"/>
                </a:cubicBezTo>
                <a:lnTo>
                  <a:pt x="38818" y="15914"/>
                </a:lnTo>
                <a:lnTo>
                  <a:pt x="52094" y="15914"/>
                </a:lnTo>
                <a:cubicBezTo>
                  <a:pt x="52747" y="15914"/>
                  <a:pt x="53399" y="15719"/>
                  <a:pt x="53921" y="15295"/>
                </a:cubicBezTo>
                <a:lnTo>
                  <a:pt x="65860" y="6389"/>
                </a:lnTo>
                <a:lnTo>
                  <a:pt x="77505" y="9293"/>
                </a:lnTo>
                <a:cubicBezTo>
                  <a:pt x="77753" y="9355"/>
                  <a:pt x="78002" y="9377"/>
                  <a:pt x="78250" y="9377"/>
                </a:cubicBezTo>
                <a:cubicBezTo>
                  <a:pt x="78393" y="9377"/>
                  <a:pt x="78536" y="9370"/>
                  <a:pt x="78680" y="9358"/>
                </a:cubicBezTo>
                <a:lnTo>
                  <a:pt x="100046" y="6292"/>
                </a:lnTo>
                <a:close/>
                <a:moveTo>
                  <a:pt x="53518" y="134832"/>
                </a:moveTo>
                <a:cubicBezTo>
                  <a:pt x="53566" y="134832"/>
                  <a:pt x="53595" y="134847"/>
                  <a:pt x="53595" y="134847"/>
                </a:cubicBezTo>
                <a:lnTo>
                  <a:pt x="76201" y="147405"/>
                </a:lnTo>
                <a:lnTo>
                  <a:pt x="59662" y="161595"/>
                </a:lnTo>
                <a:cubicBezTo>
                  <a:pt x="59636" y="161595"/>
                  <a:pt x="59589" y="161637"/>
                  <a:pt x="59521" y="161637"/>
                </a:cubicBezTo>
                <a:cubicBezTo>
                  <a:pt x="59504" y="161637"/>
                  <a:pt x="59486" y="161634"/>
                  <a:pt x="59467" y="161627"/>
                </a:cubicBezTo>
                <a:cubicBezTo>
                  <a:pt x="59369" y="161627"/>
                  <a:pt x="59336" y="161562"/>
                  <a:pt x="59336" y="161530"/>
                </a:cubicBezTo>
                <a:lnTo>
                  <a:pt x="49028" y="143491"/>
                </a:lnTo>
                <a:lnTo>
                  <a:pt x="53301" y="134944"/>
                </a:lnTo>
                <a:cubicBezTo>
                  <a:pt x="53301" y="134944"/>
                  <a:pt x="53334" y="134879"/>
                  <a:pt x="53432" y="134847"/>
                </a:cubicBezTo>
                <a:cubicBezTo>
                  <a:pt x="53464" y="134836"/>
                  <a:pt x="53493" y="134832"/>
                  <a:pt x="53518" y="134832"/>
                </a:cubicBezTo>
                <a:close/>
                <a:moveTo>
                  <a:pt x="61685" y="125746"/>
                </a:moveTo>
                <a:cubicBezTo>
                  <a:pt x="67687" y="128681"/>
                  <a:pt x="74439" y="130312"/>
                  <a:pt x="81550" y="130312"/>
                </a:cubicBezTo>
                <a:cubicBezTo>
                  <a:pt x="88629" y="130312"/>
                  <a:pt x="95348" y="128681"/>
                  <a:pt x="101350" y="125778"/>
                </a:cubicBezTo>
                <a:lnTo>
                  <a:pt x="101350" y="132367"/>
                </a:lnTo>
                <a:lnTo>
                  <a:pt x="97697" y="134390"/>
                </a:lnTo>
                <a:cubicBezTo>
                  <a:pt x="96229" y="135205"/>
                  <a:pt x="95707" y="137065"/>
                  <a:pt x="96523" y="138533"/>
                </a:cubicBezTo>
                <a:cubicBezTo>
                  <a:pt x="97078" y="139555"/>
                  <a:pt x="98119" y="140123"/>
                  <a:pt x="99190" y="140123"/>
                </a:cubicBezTo>
                <a:cubicBezTo>
                  <a:pt x="99691" y="140123"/>
                  <a:pt x="100198" y="139999"/>
                  <a:pt x="100665" y="139740"/>
                </a:cubicBezTo>
                <a:lnTo>
                  <a:pt x="109440" y="134847"/>
                </a:lnTo>
                <a:cubicBezTo>
                  <a:pt x="109440" y="134847"/>
                  <a:pt x="109469" y="134832"/>
                  <a:pt x="109517" y="134832"/>
                </a:cubicBezTo>
                <a:cubicBezTo>
                  <a:pt x="109542" y="134832"/>
                  <a:pt x="109571" y="134836"/>
                  <a:pt x="109603" y="134847"/>
                </a:cubicBezTo>
                <a:cubicBezTo>
                  <a:pt x="109701" y="134879"/>
                  <a:pt x="109701" y="134944"/>
                  <a:pt x="109734" y="134944"/>
                </a:cubicBezTo>
                <a:lnTo>
                  <a:pt x="114007" y="143491"/>
                </a:lnTo>
                <a:lnTo>
                  <a:pt x="103699" y="161530"/>
                </a:lnTo>
                <a:cubicBezTo>
                  <a:pt x="103699" y="161562"/>
                  <a:pt x="103666" y="161627"/>
                  <a:pt x="103569" y="161627"/>
                </a:cubicBezTo>
                <a:cubicBezTo>
                  <a:pt x="103549" y="161634"/>
                  <a:pt x="103531" y="161637"/>
                  <a:pt x="103514" y="161637"/>
                </a:cubicBezTo>
                <a:cubicBezTo>
                  <a:pt x="103446" y="161637"/>
                  <a:pt x="103399" y="161595"/>
                  <a:pt x="103373" y="161595"/>
                </a:cubicBezTo>
                <a:lnTo>
                  <a:pt x="86835" y="147405"/>
                </a:lnTo>
                <a:lnTo>
                  <a:pt x="89542" y="145905"/>
                </a:lnTo>
                <a:cubicBezTo>
                  <a:pt x="91010" y="145089"/>
                  <a:pt x="91564" y="143230"/>
                  <a:pt x="90716" y="141762"/>
                </a:cubicBezTo>
                <a:cubicBezTo>
                  <a:pt x="90161" y="140739"/>
                  <a:pt x="89120" y="140171"/>
                  <a:pt x="88049" y="140171"/>
                </a:cubicBezTo>
                <a:cubicBezTo>
                  <a:pt x="87548" y="140171"/>
                  <a:pt x="87041" y="140295"/>
                  <a:pt x="86574" y="140555"/>
                </a:cubicBezTo>
                <a:lnTo>
                  <a:pt x="81518" y="143360"/>
                </a:lnTo>
                <a:lnTo>
                  <a:pt x="61685" y="132367"/>
                </a:lnTo>
                <a:lnTo>
                  <a:pt x="61685" y="125746"/>
                </a:lnTo>
                <a:close/>
                <a:moveTo>
                  <a:pt x="81518" y="150895"/>
                </a:moveTo>
                <a:lnTo>
                  <a:pt x="85008" y="153897"/>
                </a:lnTo>
                <a:lnTo>
                  <a:pt x="85008" y="179568"/>
                </a:lnTo>
                <a:cubicBezTo>
                  <a:pt x="85008" y="179666"/>
                  <a:pt x="84910" y="179764"/>
                  <a:pt x="84780" y="179764"/>
                </a:cubicBezTo>
                <a:lnTo>
                  <a:pt x="78256" y="179764"/>
                </a:lnTo>
                <a:cubicBezTo>
                  <a:pt x="78125" y="179764"/>
                  <a:pt x="78027" y="179666"/>
                  <a:pt x="78027" y="179568"/>
                </a:cubicBezTo>
                <a:lnTo>
                  <a:pt x="78027" y="153897"/>
                </a:lnTo>
                <a:lnTo>
                  <a:pt x="81518" y="150895"/>
                </a:lnTo>
                <a:close/>
                <a:moveTo>
                  <a:pt x="8449" y="162965"/>
                </a:moveTo>
                <a:lnTo>
                  <a:pt x="25933" y="177970"/>
                </a:lnTo>
                <a:cubicBezTo>
                  <a:pt x="28151" y="179862"/>
                  <a:pt x="29424" y="182635"/>
                  <a:pt x="29424" y="185570"/>
                </a:cubicBezTo>
                <a:lnTo>
                  <a:pt x="29424" y="188832"/>
                </a:lnTo>
                <a:lnTo>
                  <a:pt x="6133" y="183646"/>
                </a:lnTo>
                <a:lnTo>
                  <a:pt x="6133" y="171348"/>
                </a:lnTo>
                <a:cubicBezTo>
                  <a:pt x="6133" y="168347"/>
                  <a:pt x="6949" y="165444"/>
                  <a:pt x="8449" y="162965"/>
                </a:cubicBezTo>
                <a:close/>
                <a:moveTo>
                  <a:pt x="101113" y="0"/>
                </a:moveTo>
                <a:cubicBezTo>
                  <a:pt x="100975" y="0"/>
                  <a:pt x="100836" y="10"/>
                  <a:pt x="100698" y="29"/>
                </a:cubicBezTo>
                <a:lnTo>
                  <a:pt x="78419" y="3225"/>
                </a:lnTo>
                <a:lnTo>
                  <a:pt x="65925" y="94"/>
                </a:lnTo>
                <a:cubicBezTo>
                  <a:pt x="65674" y="31"/>
                  <a:pt x="65420" y="0"/>
                  <a:pt x="65170" y="0"/>
                </a:cubicBezTo>
                <a:cubicBezTo>
                  <a:pt x="64509" y="0"/>
                  <a:pt x="63869" y="214"/>
                  <a:pt x="63348" y="616"/>
                </a:cubicBezTo>
                <a:lnTo>
                  <a:pt x="51083" y="9815"/>
                </a:lnTo>
                <a:lnTo>
                  <a:pt x="35752" y="9815"/>
                </a:lnTo>
                <a:cubicBezTo>
                  <a:pt x="34056" y="9815"/>
                  <a:pt x="32686" y="11185"/>
                  <a:pt x="32686" y="12848"/>
                </a:cubicBezTo>
                <a:lnTo>
                  <a:pt x="32686" y="26157"/>
                </a:lnTo>
                <a:lnTo>
                  <a:pt x="22671" y="26157"/>
                </a:lnTo>
                <a:cubicBezTo>
                  <a:pt x="21693" y="26157"/>
                  <a:pt x="20779" y="26614"/>
                  <a:pt x="20192" y="27429"/>
                </a:cubicBezTo>
                <a:cubicBezTo>
                  <a:pt x="19638" y="28212"/>
                  <a:pt x="19475" y="29223"/>
                  <a:pt x="19768" y="30169"/>
                </a:cubicBezTo>
                <a:lnTo>
                  <a:pt x="25705" y="47980"/>
                </a:lnTo>
                <a:lnTo>
                  <a:pt x="20518" y="53199"/>
                </a:lnTo>
                <a:cubicBezTo>
                  <a:pt x="19670" y="54047"/>
                  <a:pt x="19377" y="55352"/>
                  <a:pt x="19833" y="56494"/>
                </a:cubicBezTo>
                <a:lnTo>
                  <a:pt x="26129" y="72184"/>
                </a:lnTo>
                <a:cubicBezTo>
                  <a:pt x="24400" y="73913"/>
                  <a:pt x="23226" y="76196"/>
                  <a:pt x="22998" y="78708"/>
                </a:cubicBezTo>
                <a:cubicBezTo>
                  <a:pt x="22671" y="81872"/>
                  <a:pt x="23715" y="85036"/>
                  <a:pt x="25835" y="87385"/>
                </a:cubicBezTo>
                <a:cubicBezTo>
                  <a:pt x="27956" y="89733"/>
                  <a:pt x="30989" y="91103"/>
                  <a:pt x="34154" y="91103"/>
                </a:cubicBezTo>
                <a:lnTo>
                  <a:pt x="36437" y="91103"/>
                </a:lnTo>
                <a:cubicBezTo>
                  <a:pt x="38231" y="103923"/>
                  <a:pt x="45407" y="115079"/>
                  <a:pt x="55585" y="122157"/>
                </a:cubicBezTo>
                <a:lnTo>
                  <a:pt x="55585" y="129073"/>
                </a:lnTo>
                <a:cubicBezTo>
                  <a:pt x="54900" y="128845"/>
                  <a:pt x="54178" y="128720"/>
                  <a:pt x="53458" y="128720"/>
                </a:cubicBezTo>
                <a:cubicBezTo>
                  <a:pt x="52840" y="128720"/>
                  <a:pt x="52225" y="128812"/>
                  <a:pt x="51638" y="129008"/>
                </a:cubicBezTo>
                <a:cubicBezTo>
                  <a:pt x="49974" y="129497"/>
                  <a:pt x="48604" y="130671"/>
                  <a:pt x="47854" y="132204"/>
                </a:cubicBezTo>
                <a:lnTo>
                  <a:pt x="43091" y="141729"/>
                </a:lnTo>
                <a:lnTo>
                  <a:pt x="16278" y="149591"/>
                </a:lnTo>
                <a:cubicBezTo>
                  <a:pt x="6720" y="152429"/>
                  <a:pt x="1" y="161366"/>
                  <a:pt x="1" y="171348"/>
                </a:cubicBezTo>
                <a:lnTo>
                  <a:pt x="1" y="205697"/>
                </a:lnTo>
                <a:cubicBezTo>
                  <a:pt x="1" y="207393"/>
                  <a:pt x="1371" y="208763"/>
                  <a:pt x="3067" y="208763"/>
                </a:cubicBezTo>
                <a:cubicBezTo>
                  <a:pt x="4763" y="208763"/>
                  <a:pt x="6133" y="207393"/>
                  <a:pt x="6133" y="205697"/>
                </a:cubicBezTo>
                <a:lnTo>
                  <a:pt x="6133" y="189909"/>
                </a:lnTo>
                <a:lnTo>
                  <a:pt x="29424" y="195095"/>
                </a:lnTo>
                <a:lnTo>
                  <a:pt x="29424" y="205697"/>
                </a:lnTo>
                <a:cubicBezTo>
                  <a:pt x="29424" y="207393"/>
                  <a:pt x="30794" y="208763"/>
                  <a:pt x="32490" y="208763"/>
                </a:cubicBezTo>
                <a:cubicBezTo>
                  <a:pt x="34186" y="208763"/>
                  <a:pt x="35556" y="207393"/>
                  <a:pt x="35556" y="205697"/>
                </a:cubicBezTo>
                <a:lnTo>
                  <a:pt x="35556" y="185570"/>
                </a:lnTo>
                <a:cubicBezTo>
                  <a:pt x="35556" y="180841"/>
                  <a:pt x="33501" y="176404"/>
                  <a:pt x="29913" y="173305"/>
                </a:cubicBezTo>
                <a:lnTo>
                  <a:pt x="12461" y="158365"/>
                </a:lnTo>
                <a:cubicBezTo>
                  <a:pt x="14092" y="157061"/>
                  <a:pt x="15952" y="156082"/>
                  <a:pt x="18007" y="155462"/>
                </a:cubicBezTo>
                <a:lnTo>
                  <a:pt x="44396" y="147699"/>
                </a:lnTo>
                <a:lnTo>
                  <a:pt x="54019" y="164563"/>
                </a:lnTo>
                <a:cubicBezTo>
                  <a:pt x="54965" y="166194"/>
                  <a:pt x="56563" y="167336"/>
                  <a:pt x="58423" y="167662"/>
                </a:cubicBezTo>
                <a:cubicBezTo>
                  <a:pt x="58782" y="167727"/>
                  <a:pt x="59173" y="167760"/>
                  <a:pt x="59532" y="167760"/>
                </a:cubicBezTo>
                <a:cubicBezTo>
                  <a:pt x="61032" y="167760"/>
                  <a:pt x="62468" y="167238"/>
                  <a:pt x="63642" y="166227"/>
                </a:cubicBezTo>
                <a:lnTo>
                  <a:pt x="71927" y="159116"/>
                </a:lnTo>
                <a:lnTo>
                  <a:pt x="71927" y="179568"/>
                </a:lnTo>
                <a:cubicBezTo>
                  <a:pt x="71927" y="183059"/>
                  <a:pt x="74765" y="185897"/>
                  <a:pt x="78256" y="185897"/>
                </a:cubicBezTo>
                <a:lnTo>
                  <a:pt x="84780" y="185897"/>
                </a:lnTo>
                <a:cubicBezTo>
                  <a:pt x="88270" y="185897"/>
                  <a:pt x="91108" y="183059"/>
                  <a:pt x="91108" y="179568"/>
                </a:cubicBezTo>
                <a:lnTo>
                  <a:pt x="91108" y="159116"/>
                </a:lnTo>
                <a:lnTo>
                  <a:pt x="99393" y="166227"/>
                </a:lnTo>
                <a:cubicBezTo>
                  <a:pt x="100568" y="167238"/>
                  <a:pt x="102003" y="167760"/>
                  <a:pt x="103503" y="167760"/>
                </a:cubicBezTo>
                <a:cubicBezTo>
                  <a:pt x="103862" y="167760"/>
                  <a:pt x="104254" y="167727"/>
                  <a:pt x="104612" y="167662"/>
                </a:cubicBezTo>
                <a:cubicBezTo>
                  <a:pt x="106472" y="167336"/>
                  <a:pt x="108070" y="166194"/>
                  <a:pt x="109016" y="164563"/>
                </a:cubicBezTo>
                <a:lnTo>
                  <a:pt x="118639" y="147699"/>
                </a:lnTo>
                <a:lnTo>
                  <a:pt x="145028" y="155462"/>
                </a:lnTo>
                <a:cubicBezTo>
                  <a:pt x="147083" y="156082"/>
                  <a:pt x="148943" y="157061"/>
                  <a:pt x="150574" y="158365"/>
                </a:cubicBezTo>
                <a:lnTo>
                  <a:pt x="133122" y="173305"/>
                </a:lnTo>
                <a:cubicBezTo>
                  <a:pt x="129534" y="176404"/>
                  <a:pt x="127479" y="180841"/>
                  <a:pt x="127479" y="185570"/>
                </a:cubicBezTo>
                <a:lnTo>
                  <a:pt x="127479" y="205697"/>
                </a:lnTo>
                <a:cubicBezTo>
                  <a:pt x="127479" y="207393"/>
                  <a:pt x="128849" y="208763"/>
                  <a:pt x="130545" y="208763"/>
                </a:cubicBezTo>
                <a:cubicBezTo>
                  <a:pt x="132241" y="208763"/>
                  <a:pt x="133611" y="207393"/>
                  <a:pt x="133611" y="205697"/>
                </a:cubicBezTo>
                <a:lnTo>
                  <a:pt x="133611" y="195095"/>
                </a:lnTo>
                <a:lnTo>
                  <a:pt x="137754" y="194149"/>
                </a:lnTo>
                <a:cubicBezTo>
                  <a:pt x="139385" y="193791"/>
                  <a:pt x="140429" y="192160"/>
                  <a:pt x="140070" y="190529"/>
                </a:cubicBezTo>
                <a:cubicBezTo>
                  <a:pt x="139759" y="189086"/>
                  <a:pt x="138491" y="188109"/>
                  <a:pt x="137075" y="188109"/>
                </a:cubicBezTo>
                <a:cubicBezTo>
                  <a:pt x="136858" y="188109"/>
                  <a:pt x="136638" y="188132"/>
                  <a:pt x="136417" y="188180"/>
                </a:cubicBezTo>
                <a:lnTo>
                  <a:pt x="133611" y="188832"/>
                </a:lnTo>
                <a:lnTo>
                  <a:pt x="133611" y="185570"/>
                </a:lnTo>
                <a:cubicBezTo>
                  <a:pt x="133611" y="182635"/>
                  <a:pt x="134884" y="179862"/>
                  <a:pt x="137102" y="177970"/>
                </a:cubicBezTo>
                <a:lnTo>
                  <a:pt x="154586" y="162965"/>
                </a:lnTo>
                <a:cubicBezTo>
                  <a:pt x="156054" y="165444"/>
                  <a:pt x="156902" y="168347"/>
                  <a:pt x="156902" y="171348"/>
                </a:cubicBezTo>
                <a:lnTo>
                  <a:pt x="156902" y="183646"/>
                </a:lnTo>
                <a:lnTo>
                  <a:pt x="149497" y="185277"/>
                </a:lnTo>
                <a:cubicBezTo>
                  <a:pt x="147834" y="185668"/>
                  <a:pt x="146823" y="187299"/>
                  <a:pt x="147181" y="188930"/>
                </a:cubicBezTo>
                <a:cubicBezTo>
                  <a:pt x="147475" y="190366"/>
                  <a:pt x="148747" y="191344"/>
                  <a:pt x="150150" y="191344"/>
                </a:cubicBezTo>
                <a:cubicBezTo>
                  <a:pt x="150378" y="191344"/>
                  <a:pt x="150606" y="191312"/>
                  <a:pt x="150835" y="191246"/>
                </a:cubicBezTo>
                <a:lnTo>
                  <a:pt x="156902" y="189909"/>
                </a:lnTo>
                <a:lnTo>
                  <a:pt x="156902" y="205697"/>
                </a:lnTo>
                <a:cubicBezTo>
                  <a:pt x="156902" y="207393"/>
                  <a:pt x="158272" y="208763"/>
                  <a:pt x="159968" y="208763"/>
                </a:cubicBezTo>
                <a:cubicBezTo>
                  <a:pt x="161665" y="208763"/>
                  <a:pt x="163035" y="207393"/>
                  <a:pt x="163035" y="205697"/>
                </a:cubicBezTo>
                <a:lnTo>
                  <a:pt x="163035" y="171348"/>
                </a:lnTo>
                <a:cubicBezTo>
                  <a:pt x="163035" y="161366"/>
                  <a:pt x="156315" y="152429"/>
                  <a:pt x="146757" y="149591"/>
                </a:cubicBezTo>
                <a:lnTo>
                  <a:pt x="119944" y="141729"/>
                </a:lnTo>
                <a:lnTo>
                  <a:pt x="115181" y="132204"/>
                </a:lnTo>
                <a:cubicBezTo>
                  <a:pt x="114431" y="130671"/>
                  <a:pt x="113061" y="129497"/>
                  <a:pt x="111397" y="129008"/>
                </a:cubicBezTo>
                <a:cubicBezTo>
                  <a:pt x="110810" y="128812"/>
                  <a:pt x="110195" y="128720"/>
                  <a:pt x="109577" y="128720"/>
                </a:cubicBezTo>
                <a:cubicBezTo>
                  <a:pt x="108858" y="128720"/>
                  <a:pt x="108135" y="128845"/>
                  <a:pt x="107450" y="129073"/>
                </a:cubicBezTo>
                <a:lnTo>
                  <a:pt x="107450" y="122223"/>
                </a:lnTo>
                <a:cubicBezTo>
                  <a:pt x="117660" y="115112"/>
                  <a:pt x="124869" y="103956"/>
                  <a:pt x="126663" y="91103"/>
                </a:cubicBezTo>
                <a:lnTo>
                  <a:pt x="128490" y="91103"/>
                </a:lnTo>
                <a:cubicBezTo>
                  <a:pt x="134427" y="91103"/>
                  <a:pt x="139548" y="86667"/>
                  <a:pt x="140103" y="81024"/>
                </a:cubicBezTo>
                <a:cubicBezTo>
                  <a:pt x="140429" y="77827"/>
                  <a:pt x="139385" y="74695"/>
                  <a:pt x="137265" y="72347"/>
                </a:cubicBezTo>
                <a:cubicBezTo>
                  <a:pt x="137167" y="72216"/>
                  <a:pt x="137069" y="72119"/>
                  <a:pt x="136971" y="72021"/>
                </a:cubicBezTo>
                <a:lnTo>
                  <a:pt x="143202" y="56494"/>
                </a:lnTo>
                <a:cubicBezTo>
                  <a:pt x="143658" y="55352"/>
                  <a:pt x="143365" y="54047"/>
                  <a:pt x="142517" y="53199"/>
                </a:cubicBezTo>
                <a:lnTo>
                  <a:pt x="137298" y="47980"/>
                </a:lnTo>
                <a:lnTo>
                  <a:pt x="143267" y="30169"/>
                </a:lnTo>
                <a:cubicBezTo>
                  <a:pt x="143561" y="29223"/>
                  <a:pt x="143397" y="28212"/>
                  <a:pt x="142843" y="27429"/>
                </a:cubicBezTo>
                <a:cubicBezTo>
                  <a:pt x="142256" y="26614"/>
                  <a:pt x="141342" y="26157"/>
                  <a:pt x="140364" y="26157"/>
                </a:cubicBezTo>
                <a:lnTo>
                  <a:pt x="128523" y="26157"/>
                </a:lnTo>
                <a:lnTo>
                  <a:pt x="133383" y="13990"/>
                </a:lnTo>
                <a:cubicBezTo>
                  <a:pt x="133775" y="13044"/>
                  <a:pt x="133644" y="12000"/>
                  <a:pt x="133090" y="11152"/>
                </a:cubicBezTo>
                <a:cubicBezTo>
                  <a:pt x="132502" y="10304"/>
                  <a:pt x="131556" y="9815"/>
                  <a:pt x="130545" y="9815"/>
                </a:cubicBezTo>
                <a:lnTo>
                  <a:pt x="112213" y="9815"/>
                </a:lnTo>
                <a:lnTo>
                  <a:pt x="103275" y="877"/>
                </a:lnTo>
                <a:cubicBezTo>
                  <a:pt x="102718" y="320"/>
                  <a:pt x="101923" y="0"/>
                  <a:pt x="101113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ctrTitle"/>
          </p:nvPr>
        </p:nvSpPr>
        <p:spPr>
          <a:xfrm>
            <a:off x="3671327" y="268045"/>
            <a:ext cx="1677746" cy="555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/>
            <a:r>
              <a:rPr lang="en-US" sz="2400" b="1" dirty="0"/>
              <a:t>Scheduling  </a:t>
            </a:r>
          </a:p>
        </p:txBody>
      </p:sp>
      <p:pic>
        <p:nvPicPr>
          <p:cNvPr id="668" name="Google Shape;668;p31"/>
          <p:cNvPicPr preferRelativeResize="0"/>
          <p:nvPr/>
        </p:nvPicPr>
        <p:blipFill rotWithShape="1">
          <a:blip r:embed="rId4">
            <a:alphaModFix/>
          </a:blip>
          <a:srcRect l="5927" t="2783" r="2177" b="2555"/>
          <a:stretch/>
        </p:blipFill>
        <p:spPr>
          <a:xfrm>
            <a:off x="2981325" y="1045675"/>
            <a:ext cx="3324224" cy="342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1"/>
          <p:cNvSpPr txBox="1">
            <a:spLocks noGrp="1"/>
          </p:cNvSpPr>
          <p:nvPr>
            <p:ph type="subTitle" idx="8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Creating the necessary variables, structures. Screen. Cursor movement.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671" name="Google Shape;671;p31"/>
          <p:cNvSpPr txBox="1">
            <a:spLocks noGrp="1"/>
          </p:cNvSpPr>
          <p:nvPr>
            <p:ph type="subTitle" idx="1"/>
          </p:nvPr>
        </p:nvSpPr>
        <p:spPr>
          <a:xfrm>
            <a:off x="504925" y="3795900"/>
            <a:ext cx="267895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Initial board with the randomly generated numbers. Moving single number up or down (W/S keys).</a:t>
            </a:r>
            <a:endParaRPr lang="en-US" sz="1400" dirty="0">
              <a:solidFill>
                <a:srgbClr val="F3F3F3"/>
              </a:solidFill>
            </a:endParaRPr>
          </a:p>
        </p:txBody>
      </p:sp>
      <p:sp>
        <p:nvSpPr>
          <p:cNvPr id="672" name="Google Shape;672;p31"/>
          <p:cNvSpPr txBox="1">
            <a:spLocks noGrp="1"/>
          </p:cNvSpPr>
          <p:nvPr>
            <p:ph type="subTitle" idx="4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4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Moving single number left or right (A/D keys). Matching.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674" name="Google Shape;674;p31"/>
          <p:cNvSpPr txBox="1">
            <a:spLocks noGrp="1"/>
          </p:cNvSpPr>
          <p:nvPr>
            <p:ph type="ctrTitle" idx="3"/>
          </p:nvPr>
        </p:nvSpPr>
        <p:spPr>
          <a:xfrm>
            <a:off x="6531375" y="104793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  <a:latin typeface="Sitka Banner" panose="02000505000000020004" pitchFamily="2" charset="0"/>
                <a:ea typeface="Teko"/>
                <a:cs typeface="Teko"/>
                <a:sym typeface="Teko"/>
              </a:rPr>
              <a:t>THIRD WEEK :</a:t>
            </a:r>
            <a:endParaRPr dirty="0">
              <a:solidFill>
                <a:srgbClr val="F3F3F3"/>
              </a:solidFill>
              <a:latin typeface="Sitka Banner" panose="02000505000000020004" pitchFamily="2" charset="0"/>
              <a:ea typeface="Teko"/>
              <a:cs typeface="Teko"/>
              <a:sym typeface="Teko"/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ctrTitle" idx="2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3F3F3"/>
                </a:solidFill>
                <a:latin typeface="Sitka Subheading" panose="02000505000000020004" pitchFamily="2" charset="0"/>
                <a:ea typeface="Teko"/>
                <a:cs typeface="Teko"/>
                <a:sym typeface="Teko"/>
              </a:rPr>
              <a:t>SECOND WEEK:</a:t>
            </a:r>
            <a:endParaRPr dirty="0">
              <a:solidFill>
                <a:srgbClr val="F3F3F3"/>
              </a:solidFill>
              <a:latin typeface="Sitka Subheading" panose="02000505000000020004" pitchFamily="2" charset="0"/>
              <a:ea typeface="Teko"/>
              <a:cs typeface="Teko"/>
              <a:sym typeface="Teko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4510200" y="37253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4510200" y="16557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0" name="Google Shape;680;p31"/>
          <p:cNvCxnSpPr>
            <a:stCxn id="679" idx="3"/>
          </p:cNvCxnSpPr>
          <p:nvPr/>
        </p:nvCxnSpPr>
        <p:spPr>
          <a:xfrm rot="10800000" flipH="1">
            <a:off x="4633800" y="1369825"/>
            <a:ext cx="1878300" cy="34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1"/>
          <p:cNvCxnSpPr>
            <a:cxnSpLocks/>
          </p:cNvCxnSpPr>
          <p:nvPr/>
        </p:nvCxnSpPr>
        <p:spPr>
          <a:xfrm rot="10800000">
            <a:off x="2382300" y="1828875"/>
            <a:ext cx="1119900" cy="86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1"/>
          <p:cNvCxnSpPr>
            <a:cxnSpLocks/>
            <a:stCxn id="677" idx="1"/>
          </p:cNvCxnSpPr>
          <p:nvPr/>
        </p:nvCxnSpPr>
        <p:spPr>
          <a:xfrm rot="10800000">
            <a:off x="2377200" y="3641625"/>
            <a:ext cx="2133000" cy="1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684" name="Google Shape;684;p31"/>
          <p:cNvGrpSpPr/>
          <p:nvPr/>
        </p:nvGrpSpPr>
        <p:grpSpPr>
          <a:xfrm>
            <a:off x="4386421" y="2608276"/>
            <a:ext cx="377870" cy="288096"/>
            <a:chOff x="1190625" y="858100"/>
            <a:chExt cx="5219200" cy="3979225"/>
          </a:xfrm>
        </p:grpSpPr>
        <p:sp>
          <p:nvSpPr>
            <p:cNvPr id="685" name="Google Shape;685;p31"/>
            <p:cNvSpPr/>
            <p:nvPr/>
          </p:nvSpPr>
          <p:spPr>
            <a:xfrm>
              <a:off x="1190625" y="134637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0"/>
                  </a:moveTo>
                  <a:cubicBezTo>
                    <a:pt x="1403" y="0"/>
                    <a:pt x="0" y="1370"/>
                    <a:pt x="0" y="3099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cubicBezTo>
                    <a:pt x="4828" y="12005"/>
                    <a:pt x="6198" y="10602"/>
                    <a:pt x="6198" y="8906"/>
                  </a:cubicBezTo>
                  <a:lnTo>
                    <a:pt x="6198" y="6198"/>
                  </a:lnTo>
                  <a:lnTo>
                    <a:pt x="9264" y="6198"/>
                  </a:lnTo>
                  <a:cubicBezTo>
                    <a:pt x="10993" y="6198"/>
                    <a:pt x="12396" y="4828"/>
                    <a:pt x="12396" y="3099"/>
                  </a:cubicBezTo>
                  <a:cubicBezTo>
                    <a:pt x="12396" y="1370"/>
                    <a:pt x="10993" y="0"/>
                    <a:pt x="9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099900" y="134637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3132" y="0"/>
                  </a:moveTo>
                  <a:cubicBezTo>
                    <a:pt x="1403" y="0"/>
                    <a:pt x="1" y="1370"/>
                    <a:pt x="1" y="3099"/>
                  </a:cubicBezTo>
                  <a:cubicBezTo>
                    <a:pt x="1" y="4828"/>
                    <a:pt x="1403" y="6198"/>
                    <a:pt x="3132" y="6198"/>
                  </a:cubicBezTo>
                  <a:lnTo>
                    <a:pt x="6198" y="6198"/>
                  </a:lnTo>
                  <a:lnTo>
                    <a:pt x="6198" y="8906"/>
                  </a:lnTo>
                  <a:cubicBezTo>
                    <a:pt x="6198" y="10602"/>
                    <a:pt x="7568" y="12005"/>
                    <a:pt x="9297" y="12005"/>
                  </a:cubicBez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099"/>
                  </a:lnTo>
                  <a:cubicBezTo>
                    <a:pt x="12396" y="1370"/>
                    <a:pt x="10993" y="0"/>
                    <a:pt x="9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1190625" y="4048925"/>
              <a:ext cx="309900" cy="300125"/>
            </a:xfrm>
            <a:custGeom>
              <a:avLst/>
              <a:gdLst/>
              <a:ahLst/>
              <a:cxnLst/>
              <a:rect l="l" t="t" r="r" b="b"/>
              <a:pathLst>
                <a:path w="12396" h="12005" extrusionOk="0">
                  <a:moveTo>
                    <a:pt x="3099" y="1"/>
                  </a:moveTo>
                  <a:cubicBezTo>
                    <a:pt x="1403" y="1"/>
                    <a:pt x="0" y="1403"/>
                    <a:pt x="0" y="3100"/>
                  </a:cubicBezTo>
                  <a:lnTo>
                    <a:pt x="0" y="8906"/>
                  </a:lnTo>
                  <a:cubicBezTo>
                    <a:pt x="0" y="10602"/>
                    <a:pt x="1403" y="12005"/>
                    <a:pt x="3099" y="12005"/>
                  </a:cubicBezTo>
                  <a:lnTo>
                    <a:pt x="9264" y="12005"/>
                  </a:lnTo>
                  <a:cubicBezTo>
                    <a:pt x="10993" y="12005"/>
                    <a:pt x="12396" y="10602"/>
                    <a:pt x="12396" y="8906"/>
                  </a:cubicBezTo>
                  <a:cubicBezTo>
                    <a:pt x="12396" y="7177"/>
                    <a:pt x="10993" y="5807"/>
                    <a:pt x="9264" y="5807"/>
                  </a:cubicBezTo>
                  <a:lnTo>
                    <a:pt x="6198" y="5807"/>
                  </a:lnTo>
                  <a:lnTo>
                    <a:pt x="6198" y="3100"/>
                  </a:lnTo>
                  <a:cubicBezTo>
                    <a:pt x="6198" y="1403"/>
                    <a:pt x="4828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6099900" y="4048925"/>
              <a:ext cx="309925" cy="300125"/>
            </a:xfrm>
            <a:custGeom>
              <a:avLst/>
              <a:gdLst/>
              <a:ahLst/>
              <a:cxnLst/>
              <a:rect l="l" t="t" r="r" b="b"/>
              <a:pathLst>
                <a:path w="12397" h="12005" extrusionOk="0">
                  <a:moveTo>
                    <a:pt x="9297" y="1"/>
                  </a:moveTo>
                  <a:cubicBezTo>
                    <a:pt x="7568" y="1"/>
                    <a:pt x="6198" y="1403"/>
                    <a:pt x="6198" y="3100"/>
                  </a:cubicBezTo>
                  <a:lnTo>
                    <a:pt x="6198" y="5807"/>
                  </a:lnTo>
                  <a:lnTo>
                    <a:pt x="3132" y="5807"/>
                  </a:lnTo>
                  <a:cubicBezTo>
                    <a:pt x="1403" y="5807"/>
                    <a:pt x="1" y="7177"/>
                    <a:pt x="1" y="8906"/>
                  </a:cubicBezTo>
                  <a:cubicBezTo>
                    <a:pt x="1" y="10602"/>
                    <a:pt x="1403" y="12005"/>
                    <a:pt x="3132" y="12005"/>
                  </a:cubicBezTo>
                  <a:lnTo>
                    <a:pt x="9297" y="12005"/>
                  </a:lnTo>
                  <a:cubicBezTo>
                    <a:pt x="10993" y="12005"/>
                    <a:pt x="12396" y="10602"/>
                    <a:pt x="12396" y="8906"/>
                  </a:cubicBezTo>
                  <a:lnTo>
                    <a:pt x="12396" y="3100"/>
                  </a:lnTo>
                  <a:cubicBezTo>
                    <a:pt x="12396" y="1403"/>
                    <a:pt x="10993" y="1"/>
                    <a:pt x="9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3612650" y="858100"/>
              <a:ext cx="375150" cy="257500"/>
            </a:xfrm>
            <a:custGeom>
              <a:avLst/>
              <a:gdLst/>
              <a:ahLst/>
              <a:cxnLst/>
              <a:rect l="l" t="t" r="r" b="b"/>
              <a:pathLst>
                <a:path w="15006" h="10300" extrusionOk="0">
                  <a:moveTo>
                    <a:pt x="3409" y="0"/>
                  </a:moveTo>
                  <a:cubicBezTo>
                    <a:pt x="2610" y="0"/>
                    <a:pt x="1810" y="302"/>
                    <a:pt x="1207" y="905"/>
                  </a:cubicBezTo>
                  <a:cubicBezTo>
                    <a:pt x="0" y="2145"/>
                    <a:pt x="0" y="4102"/>
                    <a:pt x="1207" y="5309"/>
                  </a:cubicBezTo>
                  <a:lnTo>
                    <a:pt x="5317" y="9387"/>
                  </a:lnTo>
                  <a:cubicBezTo>
                    <a:pt x="5904" y="10006"/>
                    <a:pt x="6720" y="10300"/>
                    <a:pt x="7503" y="10300"/>
                  </a:cubicBezTo>
                  <a:cubicBezTo>
                    <a:pt x="8285" y="10300"/>
                    <a:pt x="9101" y="10006"/>
                    <a:pt x="9688" y="9387"/>
                  </a:cubicBezTo>
                  <a:lnTo>
                    <a:pt x="13798" y="5309"/>
                  </a:lnTo>
                  <a:cubicBezTo>
                    <a:pt x="15005" y="4102"/>
                    <a:pt x="15005" y="2145"/>
                    <a:pt x="13798" y="905"/>
                  </a:cubicBezTo>
                  <a:cubicBezTo>
                    <a:pt x="13195" y="302"/>
                    <a:pt x="12396" y="0"/>
                    <a:pt x="11596" y="0"/>
                  </a:cubicBezTo>
                  <a:cubicBezTo>
                    <a:pt x="10797" y="0"/>
                    <a:pt x="9998" y="302"/>
                    <a:pt x="9395" y="905"/>
                  </a:cubicBezTo>
                  <a:lnTo>
                    <a:pt x="7503" y="2830"/>
                  </a:lnTo>
                  <a:lnTo>
                    <a:pt x="5611" y="905"/>
                  </a:lnTo>
                  <a:cubicBezTo>
                    <a:pt x="5007" y="302"/>
                    <a:pt x="4208" y="0"/>
                    <a:pt x="3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3612650" y="4579400"/>
              <a:ext cx="375150" cy="257925"/>
            </a:xfrm>
            <a:custGeom>
              <a:avLst/>
              <a:gdLst/>
              <a:ahLst/>
              <a:cxnLst/>
              <a:rect l="l" t="t" r="r" b="b"/>
              <a:pathLst>
                <a:path w="15006" h="10317" extrusionOk="0">
                  <a:moveTo>
                    <a:pt x="7503" y="1"/>
                  </a:moveTo>
                  <a:cubicBezTo>
                    <a:pt x="6712" y="1"/>
                    <a:pt x="5921" y="311"/>
                    <a:pt x="5317" y="931"/>
                  </a:cubicBezTo>
                  <a:lnTo>
                    <a:pt x="1207" y="5008"/>
                  </a:lnTo>
                  <a:cubicBezTo>
                    <a:pt x="0" y="6215"/>
                    <a:pt x="0" y="8172"/>
                    <a:pt x="1207" y="9412"/>
                  </a:cubicBezTo>
                  <a:cubicBezTo>
                    <a:pt x="1810" y="10015"/>
                    <a:pt x="2610" y="10317"/>
                    <a:pt x="3409" y="10317"/>
                  </a:cubicBezTo>
                  <a:cubicBezTo>
                    <a:pt x="4208" y="10317"/>
                    <a:pt x="5007" y="10015"/>
                    <a:pt x="5611" y="9412"/>
                  </a:cubicBezTo>
                  <a:lnTo>
                    <a:pt x="7503" y="7487"/>
                  </a:lnTo>
                  <a:lnTo>
                    <a:pt x="9395" y="9412"/>
                  </a:lnTo>
                  <a:cubicBezTo>
                    <a:pt x="10014" y="9999"/>
                    <a:pt x="10797" y="10292"/>
                    <a:pt x="11613" y="10292"/>
                  </a:cubicBezTo>
                  <a:cubicBezTo>
                    <a:pt x="12396" y="10292"/>
                    <a:pt x="13178" y="9999"/>
                    <a:pt x="13798" y="9412"/>
                  </a:cubicBezTo>
                  <a:cubicBezTo>
                    <a:pt x="15005" y="8172"/>
                    <a:pt x="15005" y="6215"/>
                    <a:pt x="13798" y="5008"/>
                  </a:cubicBezTo>
                  <a:lnTo>
                    <a:pt x="9688" y="931"/>
                  </a:lnTo>
                  <a:cubicBezTo>
                    <a:pt x="9085" y="311"/>
                    <a:pt x="8294" y="1"/>
                    <a:pt x="7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3203250" y="2222225"/>
              <a:ext cx="1193925" cy="1250975"/>
            </a:xfrm>
            <a:custGeom>
              <a:avLst/>
              <a:gdLst/>
              <a:ahLst/>
              <a:cxnLst/>
              <a:rect l="l" t="t" r="r" b="b"/>
              <a:pathLst>
                <a:path w="47757" h="50039" extrusionOk="0">
                  <a:moveTo>
                    <a:pt x="33730" y="6198"/>
                  </a:moveTo>
                  <a:cubicBezTo>
                    <a:pt x="38036" y="6198"/>
                    <a:pt x="41559" y="9721"/>
                    <a:pt x="41559" y="14027"/>
                  </a:cubicBezTo>
                  <a:cubicBezTo>
                    <a:pt x="41559" y="18332"/>
                    <a:pt x="38036" y="21823"/>
                    <a:pt x="33730" y="21823"/>
                  </a:cubicBezTo>
                  <a:cubicBezTo>
                    <a:pt x="29424" y="21823"/>
                    <a:pt x="25934" y="18332"/>
                    <a:pt x="25934" y="14027"/>
                  </a:cubicBezTo>
                  <a:cubicBezTo>
                    <a:pt x="25934" y="9721"/>
                    <a:pt x="29424" y="6198"/>
                    <a:pt x="33730" y="6198"/>
                  </a:cubicBezTo>
                  <a:close/>
                  <a:moveTo>
                    <a:pt x="20062" y="11026"/>
                  </a:moveTo>
                  <a:lnTo>
                    <a:pt x="20062" y="11026"/>
                  </a:lnTo>
                  <a:cubicBezTo>
                    <a:pt x="19834" y="12004"/>
                    <a:pt x="19736" y="12983"/>
                    <a:pt x="19736" y="14027"/>
                  </a:cubicBezTo>
                  <a:cubicBezTo>
                    <a:pt x="19736" y="21758"/>
                    <a:pt x="26031" y="28021"/>
                    <a:pt x="33730" y="28021"/>
                  </a:cubicBezTo>
                  <a:cubicBezTo>
                    <a:pt x="35687" y="28021"/>
                    <a:pt x="37514" y="27629"/>
                    <a:pt x="39210" y="26912"/>
                  </a:cubicBezTo>
                  <a:cubicBezTo>
                    <a:pt x="39210" y="27075"/>
                    <a:pt x="39210" y="27205"/>
                    <a:pt x="39210" y="27336"/>
                  </a:cubicBezTo>
                  <a:cubicBezTo>
                    <a:pt x="39210" y="36437"/>
                    <a:pt x="31805" y="43841"/>
                    <a:pt x="22704" y="43841"/>
                  </a:cubicBezTo>
                  <a:cubicBezTo>
                    <a:pt x="13603" y="43841"/>
                    <a:pt x="6199" y="36437"/>
                    <a:pt x="6199" y="27336"/>
                  </a:cubicBezTo>
                  <a:cubicBezTo>
                    <a:pt x="6199" y="19115"/>
                    <a:pt x="12201" y="12298"/>
                    <a:pt x="20062" y="11026"/>
                  </a:cubicBezTo>
                  <a:close/>
                  <a:moveTo>
                    <a:pt x="33730" y="0"/>
                  </a:moveTo>
                  <a:cubicBezTo>
                    <a:pt x="29620" y="0"/>
                    <a:pt x="25901" y="1794"/>
                    <a:pt x="23357" y="4632"/>
                  </a:cubicBezTo>
                  <a:cubicBezTo>
                    <a:pt x="23128" y="4632"/>
                    <a:pt x="22933" y="4600"/>
                    <a:pt x="22704" y="4600"/>
                  </a:cubicBezTo>
                  <a:cubicBezTo>
                    <a:pt x="10178" y="4600"/>
                    <a:pt x="1" y="14810"/>
                    <a:pt x="1" y="27336"/>
                  </a:cubicBezTo>
                  <a:cubicBezTo>
                    <a:pt x="1" y="39862"/>
                    <a:pt x="10178" y="50039"/>
                    <a:pt x="22704" y="50039"/>
                  </a:cubicBezTo>
                  <a:cubicBezTo>
                    <a:pt x="35230" y="50039"/>
                    <a:pt x="45408" y="39862"/>
                    <a:pt x="45408" y="27336"/>
                  </a:cubicBezTo>
                  <a:cubicBezTo>
                    <a:pt x="45408" y="25672"/>
                    <a:pt x="45245" y="24041"/>
                    <a:pt x="44886" y="22508"/>
                  </a:cubicBezTo>
                  <a:cubicBezTo>
                    <a:pt x="46680" y="20127"/>
                    <a:pt x="47756" y="17191"/>
                    <a:pt x="47756" y="14027"/>
                  </a:cubicBezTo>
                  <a:cubicBezTo>
                    <a:pt x="47756" y="6296"/>
                    <a:pt x="41461" y="0"/>
                    <a:pt x="33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1243625" y="1283575"/>
              <a:ext cx="5113175" cy="3129100"/>
            </a:xfrm>
            <a:custGeom>
              <a:avLst/>
              <a:gdLst/>
              <a:ahLst/>
              <a:cxnLst/>
              <a:rect l="l" t="t" r="r" b="b"/>
              <a:pathLst>
                <a:path w="204527" h="125164" extrusionOk="0">
                  <a:moveTo>
                    <a:pt x="102264" y="7373"/>
                  </a:moveTo>
                  <a:cubicBezTo>
                    <a:pt x="111136" y="7373"/>
                    <a:pt x="119585" y="9428"/>
                    <a:pt x="127413" y="13440"/>
                  </a:cubicBezTo>
                  <a:cubicBezTo>
                    <a:pt x="134883" y="17257"/>
                    <a:pt x="141505" y="22867"/>
                    <a:pt x="146529" y="29620"/>
                  </a:cubicBezTo>
                  <a:cubicBezTo>
                    <a:pt x="147127" y="30430"/>
                    <a:pt x="148057" y="30853"/>
                    <a:pt x="149001" y="30853"/>
                  </a:cubicBezTo>
                  <a:cubicBezTo>
                    <a:pt x="149651" y="30853"/>
                    <a:pt x="150308" y="30652"/>
                    <a:pt x="150867" y="30239"/>
                  </a:cubicBezTo>
                  <a:cubicBezTo>
                    <a:pt x="152237" y="29195"/>
                    <a:pt x="152531" y="27271"/>
                    <a:pt x="151487" y="25901"/>
                  </a:cubicBezTo>
                  <a:cubicBezTo>
                    <a:pt x="147540" y="20551"/>
                    <a:pt x="142680" y="15887"/>
                    <a:pt x="137199" y="12103"/>
                  </a:cubicBezTo>
                  <a:lnTo>
                    <a:pt x="137199" y="12103"/>
                  </a:lnTo>
                  <a:cubicBezTo>
                    <a:pt x="143528" y="14288"/>
                    <a:pt x="149660" y="17061"/>
                    <a:pt x="155499" y="20388"/>
                  </a:cubicBezTo>
                  <a:cubicBezTo>
                    <a:pt x="172755" y="30239"/>
                    <a:pt x="187010" y="44429"/>
                    <a:pt x="197905" y="62566"/>
                  </a:cubicBezTo>
                  <a:cubicBezTo>
                    <a:pt x="183291" y="86867"/>
                    <a:pt x="161991" y="104482"/>
                    <a:pt x="137102" y="113061"/>
                  </a:cubicBezTo>
                  <a:cubicBezTo>
                    <a:pt x="153151" y="101970"/>
                    <a:pt x="163654" y="83475"/>
                    <a:pt x="163654" y="62566"/>
                  </a:cubicBezTo>
                  <a:cubicBezTo>
                    <a:pt x="163654" y="57281"/>
                    <a:pt x="162969" y="52062"/>
                    <a:pt x="161664" y="47006"/>
                  </a:cubicBezTo>
                  <a:cubicBezTo>
                    <a:pt x="161309" y="45613"/>
                    <a:pt x="160063" y="44678"/>
                    <a:pt x="158691" y="44678"/>
                  </a:cubicBezTo>
                  <a:cubicBezTo>
                    <a:pt x="158423" y="44678"/>
                    <a:pt x="158151" y="44713"/>
                    <a:pt x="157880" y="44788"/>
                  </a:cubicBezTo>
                  <a:cubicBezTo>
                    <a:pt x="156217" y="45212"/>
                    <a:pt x="155238" y="46908"/>
                    <a:pt x="155662" y="48572"/>
                  </a:cubicBezTo>
                  <a:cubicBezTo>
                    <a:pt x="156837" y="53106"/>
                    <a:pt x="157456" y="57836"/>
                    <a:pt x="157456" y="62566"/>
                  </a:cubicBezTo>
                  <a:cubicBezTo>
                    <a:pt x="157456" y="93000"/>
                    <a:pt x="132698" y="117758"/>
                    <a:pt x="102264" y="117758"/>
                  </a:cubicBezTo>
                  <a:cubicBezTo>
                    <a:pt x="71829" y="117758"/>
                    <a:pt x="47071" y="93000"/>
                    <a:pt x="47071" y="62566"/>
                  </a:cubicBezTo>
                  <a:cubicBezTo>
                    <a:pt x="47071" y="32131"/>
                    <a:pt x="71829" y="7373"/>
                    <a:pt x="102264" y="7373"/>
                  </a:cubicBezTo>
                  <a:close/>
                  <a:moveTo>
                    <a:pt x="102264" y="1"/>
                  </a:moveTo>
                  <a:cubicBezTo>
                    <a:pt x="82626" y="1"/>
                    <a:pt x="63152" y="5187"/>
                    <a:pt x="45929" y="15006"/>
                  </a:cubicBezTo>
                  <a:cubicBezTo>
                    <a:pt x="27597" y="25509"/>
                    <a:pt x="12461" y="40612"/>
                    <a:pt x="946" y="59956"/>
                  </a:cubicBezTo>
                  <a:cubicBezTo>
                    <a:pt x="0" y="61554"/>
                    <a:pt x="0" y="63577"/>
                    <a:pt x="946" y="65175"/>
                  </a:cubicBezTo>
                  <a:cubicBezTo>
                    <a:pt x="7079" y="75483"/>
                    <a:pt x="14386" y="84747"/>
                    <a:pt x="22671" y="92706"/>
                  </a:cubicBezTo>
                  <a:cubicBezTo>
                    <a:pt x="23274" y="93278"/>
                    <a:pt x="24055" y="93563"/>
                    <a:pt x="24833" y="93563"/>
                  </a:cubicBezTo>
                  <a:cubicBezTo>
                    <a:pt x="25654" y="93563"/>
                    <a:pt x="26472" y="93245"/>
                    <a:pt x="27075" y="92608"/>
                  </a:cubicBezTo>
                  <a:cubicBezTo>
                    <a:pt x="28249" y="91369"/>
                    <a:pt x="28216" y="89412"/>
                    <a:pt x="26977" y="88205"/>
                  </a:cubicBezTo>
                  <a:cubicBezTo>
                    <a:pt x="19246" y="80800"/>
                    <a:pt x="12396" y="72188"/>
                    <a:pt x="6622" y="62566"/>
                  </a:cubicBezTo>
                  <a:cubicBezTo>
                    <a:pt x="17517" y="44429"/>
                    <a:pt x="31772" y="30239"/>
                    <a:pt x="49028" y="20388"/>
                  </a:cubicBezTo>
                  <a:cubicBezTo>
                    <a:pt x="54900" y="17061"/>
                    <a:pt x="61032" y="14256"/>
                    <a:pt x="67393" y="12070"/>
                  </a:cubicBezTo>
                  <a:lnTo>
                    <a:pt x="67393" y="12070"/>
                  </a:lnTo>
                  <a:cubicBezTo>
                    <a:pt x="51377" y="23161"/>
                    <a:pt x="40873" y="41656"/>
                    <a:pt x="40873" y="62566"/>
                  </a:cubicBezTo>
                  <a:cubicBezTo>
                    <a:pt x="40873" y="83475"/>
                    <a:pt x="51409" y="102003"/>
                    <a:pt x="67426" y="113094"/>
                  </a:cubicBezTo>
                  <a:cubicBezTo>
                    <a:pt x="59238" y="110256"/>
                    <a:pt x="51409" y="106472"/>
                    <a:pt x="44004" y="101677"/>
                  </a:cubicBezTo>
                  <a:cubicBezTo>
                    <a:pt x="43486" y="101347"/>
                    <a:pt x="42903" y="101187"/>
                    <a:pt x="42326" y="101187"/>
                  </a:cubicBezTo>
                  <a:cubicBezTo>
                    <a:pt x="41306" y="101187"/>
                    <a:pt x="40303" y="101685"/>
                    <a:pt x="39699" y="102623"/>
                  </a:cubicBezTo>
                  <a:cubicBezTo>
                    <a:pt x="38785" y="104058"/>
                    <a:pt x="39209" y="105983"/>
                    <a:pt x="40645" y="106896"/>
                  </a:cubicBezTo>
                  <a:cubicBezTo>
                    <a:pt x="53725" y="115345"/>
                    <a:pt x="68078" y="120923"/>
                    <a:pt x="83246" y="123532"/>
                  </a:cubicBezTo>
                  <a:cubicBezTo>
                    <a:pt x="89607" y="124609"/>
                    <a:pt x="95935" y="125163"/>
                    <a:pt x="102296" y="125163"/>
                  </a:cubicBezTo>
                  <a:cubicBezTo>
                    <a:pt x="110940" y="125163"/>
                    <a:pt x="119585" y="124152"/>
                    <a:pt x="128099" y="122129"/>
                  </a:cubicBezTo>
                  <a:cubicBezTo>
                    <a:pt x="159283" y="114823"/>
                    <a:pt x="186097" y="94566"/>
                    <a:pt x="203581" y="65175"/>
                  </a:cubicBezTo>
                  <a:cubicBezTo>
                    <a:pt x="204527" y="63577"/>
                    <a:pt x="204527" y="61554"/>
                    <a:pt x="203581" y="59956"/>
                  </a:cubicBezTo>
                  <a:cubicBezTo>
                    <a:pt x="192066" y="40612"/>
                    <a:pt x="176930" y="25509"/>
                    <a:pt x="158598" y="15006"/>
                  </a:cubicBezTo>
                  <a:cubicBezTo>
                    <a:pt x="141375" y="5187"/>
                    <a:pt x="121901" y="1"/>
                    <a:pt x="10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4627125" y="2767775"/>
              <a:ext cx="307450" cy="685875"/>
            </a:xfrm>
            <a:custGeom>
              <a:avLst/>
              <a:gdLst/>
              <a:ahLst/>
              <a:cxnLst/>
              <a:rect l="l" t="t" r="r" b="b"/>
              <a:pathLst>
                <a:path w="12298" h="27435" extrusionOk="0">
                  <a:moveTo>
                    <a:pt x="9199" y="1"/>
                  </a:moveTo>
                  <a:cubicBezTo>
                    <a:pt x="7470" y="1"/>
                    <a:pt x="6100" y="1371"/>
                    <a:pt x="6100" y="3100"/>
                  </a:cubicBezTo>
                  <a:lnTo>
                    <a:pt x="6100" y="3198"/>
                  </a:lnTo>
                  <a:cubicBezTo>
                    <a:pt x="6100" y="10080"/>
                    <a:pt x="4273" y="16865"/>
                    <a:pt x="848" y="22769"/>
                  </a:cubicBezTo>
                  <a:cubicBezTo>
                    <a:pt x="0" y="24270"/>
                    <a:pt x="522" y="26162"/>
                    <a:pt x="1990" y="27010"/>
                  </a:cubicBezTo>
                  <a:cubicBezTo>
                    <a:pt x="2479" y="27304"/>
                    <a:pt x="3001" y="27434"/>
                    <a:pt x="3556" y="27434"/>
                  </a:cubicBezTo>
                  <a:cubicBezTo>
                    <a:pt x="4600" y="27434"/>
                    <a:pt x="5643" y="26880"/>
                    <a:pt x="6231" y="25901"/>
                  </a:cubicBezTo>
                  <a:cubicBezTo>
                    <a:pt x="10210" y="19018"/>
                    <a:pt x="12298" y="11157"/>
                    <a:pt x="12298" y="3165"/>
                  </a:cubicBezTo>
                  <a:lnTo>
                    <a:pt x="12298" y="3100"/>
                  </a:lnTo>
                  <a:cubicBezTo>
                    <a:pt x="12298" y="1371"/>
                    <a:pt x="10928" y="1"/>
                    <a:pt x="9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4238125" y="1853850"/>
              <a:ext cx="565150" cy="541275"/>
            </a:xfrm>
            <a:custGeom>
              <a:avLst/>
              <a:gdLst/>
              <a:ahLst/>
              <a:cxnLst/>
              <a:rect l="l" t="t" r="r" b="b"/>
              <a:pathLst>
                <a:path w="22606" h="21651" extrusionOk="0">
                  <a:moveTo>
                    <a:pt x="3548" y="1"/>
                  </a:moveTo>
                  <a:cubicBezTo>
                    <a:pt x="2485" y="1"/>
                    <a:pt x="1449" y="552"/>
                    <a:pt x="881" y="1557"/>
                  </a:cubicBezTo>
                  <a:cubicBezTo>
                    <a:pt x="0" y="3025"/>
                    <a:pt x="522" y="4917"/>
                    <a:pt x="2023" y="5797"/>
                  </a:cubicBezTo>
                  <a:cubicBezTo>
                    <a:pt x="7960" y="9222"/>
                    <a:pt x="12918" y="14148"/>
                    <a:pt x="16376" y="20085"/>
                  </a:cubicBezTo>
                  <a:cubicBezTo>
                    <a:pt x="16963" y="21096"/>
                    <a:pt x="18007" y="21651"/>
                    <a:pt x="19050" y="21651"/>
                  </a:cubicBezTo>
                  <a:cubicBezTo>
                    <a:pt x="19605" y="21651"/>
                    <a:pt x="20127" y="21520"/>
                    <a:pt x="20616" y="21226"/>
                  </a:cubicBezTo>
                  <a:cubicBezTo>
                    <a:pt x="22084" y="20346"/>
                    <a:pt x="22606" y="18454"/>
                    <a:pt x="21725" y="16986"/>
                  </a:cubicBezTo>
                  <a:cubicBezTo>
                    <a:pt x="17746" y="10103"/>
                    <a:pt x="12005" y="4362"/>
                    <a:pt x="5089" y="415"/>
                  </a:cubicBezTo>
                  <a:cubicBezTo>
                    <a:pt x="4604" y="135"/>
                    <a:pt x="4073" y="1"/>
                    <a:pt x="3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2665850" y="2242850"/>
              <a:ext cx="306650" cy="683975"/>
            </a:xfrm>
            <a:custGeom>
              <a:avLst/>
              <a:gdLst/>
              <a:ahLst/>
              <a:cxnLst/>
              <a:rect l="l" t="t" r="r" b="b"/>
              <a:pathLst>
                <a:path w="12266" h="27359" extrusionOk="0">
                  <a:moveTo>
                    <a:pt x="8726" y="0"/>
                  </a:moveTo>
                  <a:cubicBezTo>
                    <a:pt x="7654" y="0"/>
                    <a:pt x="6603" y="552"/>
                    <a:pt x="6035" y="1556"/>
                  </a:cubicBezTo>
                  <a:cubicBezTo>
                    <a:pt x="2088" y="8407"/>
                    <a:pt x="0" y="16235"/>
                    <a:pt x="0" y="24227"/>
                  </a:cubicBezTo>
                  <a:cubicBezTo>
                    <a:pt x="0" y="25956"/>
                    <a:pt x="1370" y="27359"/>
                    <a:pt x="3099" y="27359"/>
                  </a:cubicBezTo>
                  <a:cubicBezTo>
                    <a:pt x="4828" y="27359"/>
                    <a:pt x="6198" y="25956"/>
                    <a:pt x="6198" y="24227"/>
                  </a:cubicBezTo>
                  <a:lnTo>
                    <a:pt x="6198" y="24195"/>
                  </a:lnTo>
                  <a:cubicBezTo>
                    <a:pt x="6198" y="17312"/>
                    <a:pt x="7992" y="10559"/>
                    <a:pt x="11417" y="4655"/>
                  </a:cubicBezTo>
                  <a:cubicBezTo>
                    <a:pt x="12265" y="3155"/>
                    <a:pt x="11776" y="1263"/>
                    <a:pt x="10276" y="415"/>
                  </a:cubicBezTo>
                  <a:cubicBezTo>
                    <a:pt x="9791" y="134"/>
                    <a:pt x="9256" y="0"/>
                    <a:pt x="8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2796325" y="3299700"/>
              <a:ext cx="564350" cy="541300"/>
            </a:xfrm>
            <a:custGeom>
              <a:avLst/>
              <a:gdLst/>
              <a:ahLst/>
              <a:cxnLst/>
              <a:rect l="l" t="t" r="r" b="b"/>
              <a:pathLst>
                <a:path w="22574" h="21652" extrusionOk="0">
                  <a:moveTo>
                    <a:pt x="3561" y="0"/>
                  </a:moveTo>
                  <a:cubicBezTo>
                    <a:pt x="3029" y="0"/>
                    <a:pt x="2488" y="135"/>
                    <a:pt x="1990" y="416"/>
                  </a:cubicBezTo>
                  <a:cubicBezTo>
                    <a:pt x="522" y="1264"/>
                    <a:pt x="1" y="3156"/>
                    <a:pt x="881" y="4657"/>
                  </a:cubicBezTo>
                  <a:cubicBezTo>
                    <a:pt x="4861" y="11539"/>
                    <a:pt x="10602" y="17281"/>
                    <a:pt x="17485" y="21228"/>
                  </a:cubicBezTo>
                  <a:cubicBezTo>
                    <a:pt x="17974" y="21521"/>
                    <a:pt x="18529" y="21652"/>
                    <a:pt x="19051" y="21652"/>
                  </a:cubicBezTo>
                  <a:cubicBezTo>
                    <a:pt x="20127" y="21652"/>
                    <a:pt x="21138" y="21097"/>
                    <a:pt x="21725" y="20118"/>
                  </a:cubicBezTo>
                  <a:cubicBezTo>
                    <a:pt x="22573" y="18618"/>
                    <a:pt x="22084" y="16726"/>
                    <a:pt x="20584" y="15878"/>
                  </a:cubicBezTo>
                  <a:cubicBezTo>
                    <a:pt x="14647" y="12420"/>
                    <a:pt x="9689" y="7495"/>
                    <a:pt x="6231" y="1525"/>
                  </a:cubicBezTo>
                  <a:cubicBezTo>
                    <a:pt x="5664" y="544"/>
                    <a:pt x="4632" y="0"/>
                    <a:pt x="3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3723550" y="3685450"/>
              <a:ext cx="694000" cy="296625"/>
            </a:xfrm>
            <a:custGeom>
              <a:avLst/>
              <a:gdLst/>
              <a:ahLst/>
              <a:cxnLst/>
              <a:rect l="l" t="t" r="r" b="b"/>
              <a:pathLst>
                <a:path w="27760" h="11865" extrusionOk="0">
                  <a:moveTo>
                    <a:pt x="24220" y="1"/>
                  </a:moveTo>
                  <a:cubicBezTo>
                    <a:pt x="23691" y="1"/>
                    <a:pt x="23156" y="135"/>
                    <a:pt x="22671" y="415"/>
                  </a:cubicBezTo>
                  <a:cubicBezTo>
                    <a:pt x="16734" y="3840"/>
                    <a:pt x="9982" y="5667"/>
                    <a:pt x="3099" y="5667"/>
                  </a:cubicBezTo>
                  <a:cubicBezTo>
                    <a:pt x="1370" y="5667"/>
                    <a:pt x="0" y="7070"/>
                    <a:pt x="0" y="8766"/>
                  </a:cubicBezTo>
                  <a:cubicBezTo>
                    <a:pt x="0" y="10495"/>
                    <a:pt x="1370" y="11865"/>
                    <a:pt x="3099" y="11865"/>
                  </a:cubicBezTo>
                  <a:cubicBezTo>
                    <a:pt x="11058" y="11865"/>
                    <a:pt x="18920" y="9777"/>
                    <a:pt x="25770" y="5798"/>
                  </a:cubicBezTo>
                  <a:cubicBezTo>
                    <a:pt x="27271" y="4917"/>
                    <a:pt x="27760" y="3025"/>
                    <a:pt x="26912" y="1557"/>
                  </a:cubicBezTo>
                  <a:cubicBezTo>
                    <a:pt x="26344" y="552"/>
                    <a:pt x="25293" y="1"/>
                    <a:pt x="24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3182050" y="1713350"/>
              <a:ext cx="694025" cy="297675"/>
            </a:xfrm>
            <a:custGeom>
              <a:avLst/>
              <a:gdLst/>
              <a:ahLst/>
              <a:cxnLst/>
              <a:rect l="l" t="t" r="r" b="b"/>
              <a:pathLst>
                <a:path w="27761" h="11907" extrusionOk="0">
                  <a:moveTo>
                    <a:pt x="24661" y="0"/>
                  </a:moveTo>
                  <a:cubicBezTo>
                    <a:pt x="16669" y="0"/>
                    <a:pt x="8841" y="2121"/>
                    <a:pt x="1958" y="6100"/>
                  </a:cubicBezTo>
                  <a:cubicBezTo>
                    <a:pt x="490" y="6981"/>
                    <a:pt x="1" y="8873"/>
                    <a:pt x="849" y="10341"/>
                  </a:cubicBezTo>
                  <a:cubicBezTo>
                    <a:pt x="1436" y="11352"/>
                    <a:pt x="2480" y="11907"/>
                    <a:pt x="3524" y="11907"/>
                  </a:cubicBezTo>
                  <a:cubicBezTo>
                    <a:pt x="4078" y="11907"/>
                    <a:pt x="4600" y="11743"/>
                    <a:pt x="5089" y="11483"/>
                  </a:cubicBezTo>
                  <a:cubicBezTo>
                    <a:pt x="10994" y="8025"/>
                    <a:pt x="17779" y="6198"/>
                    <a:pt x="24661" y="6198"/>
                  </a:cubicBezTo>
                  <a:cubicBezTo>
                    <a:pt x="26358" y="6198"/>
                    <a:pt x="27760" y="4795"/>
                    <a:pt x="27760" y="3099"/>
                  </a:cubicBezTo>
                  <a:cubicBezTo>
                    <a:pt x="27760" y="1370"/>
                    <a:pt x="26358" y="0"/>
                    <a:pt x="2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1"/>
          <p:cNvSpPr/>
          <p:nvPr/>
        </p:nvSpPr>
        <p:spPr>
          <a:xfrm>
            <a:off x="3440275" y="2632825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682;p31">
            <a:extLst>
              <a:ext uri="{FF2B5EF4-FFF2-40B4-BE49-F238E27FC236}">
                <a16:creationId xmlns:a16="http://schemas.microsoft.com/office/drawing/2014/main" id="{89A64DBA-9ED7-4C22-BA32-C2CCD7D98FA7}"/>
              </a:ext>
            </a:extLst>
          </p:cNvPr>
          <p:cNvCxnSpPr>
            <a:cxnSpLocks/>
          </p:cNvCxnSpPr>
          <p:nvPr/>
        </p:nvCxnSpPr>
        <p:spPr>
          <a:xfrm rot="10800000">
            <a:off x="5461573" y="3290475"/>
            <a:ext cx="920914" cy="3511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2" name="Google Shape;699;p31">
            <a:extLst>
              <a:ext uri="{FF2B5EF4-FFF2-40B4-BE49-F238E27FC236}">
                <a16:creationId xmlns:a16="http://schemas.microsoft.com/office/drawing/2014/main" id="{816C29D2-BB9F-4677-89B1-34AEF4DBAEC3}"/>
              </a:ext>
            </a:extLst>
          </p:cNvPr>
          <p:cNvSpPr/>
          <p:nvPr/>
        </p:nvSpPr>
        <p:spPr>
          <a:xfrm>
            <a:off x="5399773" y="3228674"/>
            <a:ext cx="123600" cy="123600"/>
          </a:xfrm>
          <a:prstGeom prst="rect">
            <a:avLst/>
          </a:prstGeom>
          <a:solidFill>
            <a:srgbClr val="11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669;p31">
            <a:extLst>
              <a:ext uri="{FF2B5EF4-FFF2-40B4-BE49-F238E27FC236}">
                <a16:creationId xmlns:a16="http://schemas.microsoft.com/office/drawing/2014/main" id="{721E9856-0C2D-4B31-B07F-D558CAD7CABA}"/>
              </a:ext>
            </a:extLst>
          </p:cNvPr>
          <p:cNvSpPr txBox="1">
            <a:spLocks/>
          </p:cNvSpPr>
          <p:nvPr/>
        </p:nvSpPr>
        <p:spPr>
          <a:xfrm>
            <a:off x="586896" y="137660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 Medium"/>
              <a:buNone/>
              <a:defRPr sz="1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 Medium"/>
              <a:buNone/>
              <a:defRPr sz="1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 Medium"/>
              <a:buNone/>
              <a:defRPr sz="1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 Medium"/>
              <a:buNone/>
              <a:defRPr sz="1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 Medium"/>
              <a:buNone/>
              <a:defRPr sz="1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 Medium"/>
              <a:buNone/>
              <a:defRPr sz="1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 Medium"/>
              <a:buNone/>
              <a:defRPr sz="1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 Medium"/>
              <a:buNone/>
              <a:defRPr sz="1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 Medium"/>
              <a:buNone/>
              <a:defRPr sz="1800" b="0" i="0" u="none" strike="noStrike" cap="none">
                <a:solidFill>
                  <a:schemeClr val="lt1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 dirty="0">
                <a:solidFill>
                  <a:srgbClr val="F3F3F3"/>
                </a:solidFill>
                <a:latin typeface="Sitka Small" panose="02000505000000020004" pitchFamily="2" charset="0"/>
                <a:ea typeface="Teko"/>
                <a:cs typeface="Teko"/>
                <a:sym typeface="Teko"/>
              </a:rPr>
              <a:t>FIRST WEEK: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B63A6C25-2B25-4F4B-B7E1-702D0E70CDD8}"/>
              </a:ext>
            </a:extLst>
          </p:cNvPr>
          <p:cNvSpPr txBox="1"/>
          <p:nvPr/>
        </p:nvSpPr>
        <p:spPr>
          <a:xfrm>
            <a:off x="6356822" y="3468342"/>
            <a:ext cx="280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" indent="-160020" algn="just"/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FORTH WEEK</a:t>
            </a: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00E1961E-DE90-465D-BE8A-118E2AB32596}"/>
              </a:ext>
            </a:extLst>
          </p:cNvPr>
          <p:cNvSpPr txBox="1"/>
          <p:nvPr/>
        </p:nvSpPr>
        <p:spPr>
          <a:xfrm>
            <a:off x="6244072" y="3763982"/>
            <a:ext cx="24559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" indent="-160020" algn="just"/>
            <a:r>
              <a:rPr lang="en-GB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Remaining parts of the application and testing.</a:t>
            </a:r>
            <a:r>
              <a:rPr lang="en-GB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"/>
          <p:cNvSpPr txBox="1">
            <a:spLocks noGrp="1"/>
          </p:cNvSpPr>
          <p:nvPr>
            <p:ph type="subTitle" idx="1"/>
          </p:nvPr>
        </p:nvSpPr>
        <p:spPr>
          <a:xfrm>
            <a:off x="5412508" y="2312733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F3F3F3"/>
                </a:solidFill>
              </a:rPr>
              <a:t>All tasks done except matching numbers where there are some errors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880200" y="2214561"/>
            <a:ext cx="3865188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COMPLETED TASKS</a:t>
            </a:r>
            <a:endParaRPr sz="28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22" name="Google Shape;6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6012" y="1852038"/>
            <a:ext cx="3371849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grpSp>
        <p:nvGrpSpPr>
          <p:cNvPr id="624" name="Google Shape;624;p28"/>
          <p:cNvGrpSpPr/>
          <p:nvPr/>
        </p:nvGrpSpPr>
        <p:grpSpPr>
          <a:xfrm>
            <a:off x="3199414" y="3095733"/>
            <a:ext cx="5944582" cy="1320238"/>
            <a:chOff x="2735900" y="3141850"/>
            <a:chExt cx="4615000" cy="1024950"/>
          </a:xfrm>
        </p:grpSpPr>
        <p:sp>
          <p:nvSpPr>
            <p:cNvPr id="625" name="Google Shape;625;p28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AFB9138-D8A3-4CCD-BF0E-DE43121DA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675" y="206058"/>
            <a:ext cx="6605172" cy="1026992"/>
          </a:xfrm>
        </p:spPr>
        <p:txBody>
          <a:bodyPr/>
          <a:lstStyle/>
          <a:p>
            <a:r>
              <a:rPr lang="tr-TR" b="1" cap="all" dirty="0"/>
              <a:t>PROBLEMS ENCOUNTERED</a:t>
            </a:r>
            <a:endParaRPr lang="en-US" b="1" cap="all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73C8F32-B97C-48A7-8EAD-BF84EC5BE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674" y="1722474"/>
            <a:ext cx="6754027" cy="2187976"/>
          </a:xfrm>
        </p:spPr>
        <p:txBody>
          <a:bodyPr/>
          <a:lstStyle/>
          <a:p>
            <a:r>
              <a:rPr lang="en-US" sz="1800" dirty="0"/>
              <a:t>Matching objects disappear and there are errors in the reflection of the score</a:t>
            </a:r>
          </a:p>
        </p:txBody>
      </p:sp>
    </p:spTree>
    <p:extLst>
      <p:ext uri="{BB962C8B-B14F-4D97-AF65-F5344CB8AC3E}">
        <p14:creationId xmlns:p14="http://schemas.microsoft.com/office/powerpoint/2010/main" val="3343566937"/>
      </p:ext>
    </p:extLst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عرض على الشاشة (16:9)</PresentationFormat>
  <Paragraphs>60</Paragraphs>
  <Slides>18</Slides>
  <Notes>16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34" baseType="lpstr">
      <vt:lpstr>SimSun-ExtB</vt:lpstr>
      <vt:lpstr>Algerian</vt:lpstr>
      <vt:lpstr>Arial</vt:lpstr>
      <vt:lpstr>Sitka Banner</vt:lpstr>
      <vt:lpstr>Sitka Small</vt:lpstr>
      <vt:lpstr>Sitka Subheading</vt:lpstr>
      <vt:lpstr>Snap ITC</vt:lpstr>
      <vt:lpstr>Source Code Pro</vt:lpstr>
      <vt:lpstr>Source Code Pro Light</vt:lpstr>
      <vt:lpstr>Tahoma</vt:lpstr>
      <vt:lpstr>Teko</vt:lpstr>
      <vt:lpstr>Teko Light</vt:lpstr>
      <vt:lpstr>Teko Medium</vt:lpstr>
      <vt:lpstr>Times New Roman</vt:lpstr>
      <vt:lpstr>Wide Latin</vt:lpstr>
      <vt:lpstr>Pitch Deck Template</vt:lpstr>
      <vt:lpstr>DEU_TEAM NUMBER MATCHING GAME Project_CME1251 / 2</vt:lpstr>
      <vt:lpstr>OUR TEAM</vt:lpstr>
      <vt:lpstr>TABLE OF CONTENTS</vt:lpstr>
      <vt:lpstr>INTRODUCTION</vt:lpstr>
      <vt:lpstr>Requirements</vt:lpstr>
      <vt:lpstr>TASK SHARING</vt:lpstr>
      <vt:lpstr>Scheduling  </vt:lpstr>
      <vt:lpstr>COMPLETED TASKS</vt:lpstr>
      <vt:lpstr>PROBLEMS ENCOUNTERED</vt:lpstr>
      <vt:lpstr>ALGORITHMS                &amp;  SOLUTION  STRATEGIES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conclusıon</vt:lpstr>
      <vt:lpstr>REFERENCES</vt:lpstr>
      <vt:lpstr>THANS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DEU_TEAM NUMBER MATCHING GAME Project_CME1251 / 2</dc:title>
  <dc:creator>ASUS</dc:creator>
  <cp:lastModifiedBy>Alaa Eldin Elreis</cp:lastModifiedBy>
  <cp:revision>4</cp:revision>
  <dcterms:modified xsi:type="dcterms:W3CDTF">2021-12-02T20:50:59Z</dcterms:modified>
</cp:coreProperties>
</file>