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89"/>
  </p:normalViewPr>
  <p:slideViewPr>
    <p:cSldViewPr snapToGrid="0">
      <p:cViewPr varScale="1">
        <p:scale>
          <a:sx n="176" d="100"/>
          <a:sy n="176" d="100"/>
        </p:scale>
        <p:origin x="200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3293ade1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3293ade1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174202b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174202b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174202b4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174202b4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174202b4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174202b4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174202b4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174202b4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174202b4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174202b4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174202b4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174202b4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174202b4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174202b4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174202b4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174202b4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serra/audio-coding-materials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558800" algn="ctr" rtl="0">
              <a:spcBef>
                <a:spcPts val="0"/>
              </a:spcBef>
              <a:spcAft>
                <a:spcPts val="0"/>
              </a:spcAft>
              <a:buSzPts val="5200"/>
              <a:buAutoNum type="arabicPeriod"/>
            </a:pPr>
            <a:r>
              <a:rPr lang="en"/>
              <a:t>Introduction to </a:t>
            </a:r>
            <a:br>
              <a:rPr lang="en"/>
            </a:br>
            <a:r>
              <a:rPr lang="en"/>
              <a:t>audio coding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Serra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Uncompressed audio as stored on an audio-CD has a bit rate of 1,411.2 kbit/s, (16 bit/sample × 44,100 samples/second × 2 channels / 1,000 bits/kilobit).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Bit rates 128, 160, and 192 kbit/s, achieved with codecs like MP3, represent compression ratios of approximately 11:1, 9:1 and 7:1 respectively.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12FE-89C7-ABD8-0DEA-696FF4E9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00187F1-E4A2-8BBD-91E1-A5E78C788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“Chapter 1: Introduction” in Andreas </a:t>
            </a:r>
            <a:r>
              <a:rPr lang="en-US" dirty="0" err="1"/>
              <a:t>Spanias</a:t>
            </a:r>
            <a:r>
              <a:rPr lang="en-US" dirty="0"/>
              <a:t>, Ted Painter, and Venkatraman </a:t>
            </a:r>
            <a:r>
              <a:rPr lang="en-US" dirty="0" err="1"/>
              <a:t>Atti</a:t>
            </a:r>
            <a:r>
              <a:rPr lang="en-US" dirty="0"/>
              <a:t> (2007). Audio Signal Processing and Coding. John Wiley &amp; Sons, Inc.</a:t>
            </a:r>
          </a:p>
          <a:p>
            <a:r>
              <a:rPr lang="en-US" dirty="0">
                <a:hlinkClick r:id="rId2"/>
              </a:rPr>
              <a:t>https://github.com/xserra/audio-coding-materials/</a:t>
            </a:r>
            <a:endParaRPr lang="en-US" dirty="0"/>
          </a:p>
          <a:p>
            <a:pPr lvl="1"/>
            <a:r>
              <a:rPr lang="en-US" dirty="0"/>
              <a:t>examples/sound-</a:t>
            </a:r>
            <a:r>
              <a:rPr lang="en-US" dirty="0" err="1"/>
              <a:t>display.ipynb</a:t>
            </a:r>
            <a:endParaRPr lang="en-US" dirty="0"/>
          </a:p>
          <a:p>
            <a:pPr lvl="1"/>
            <a:r>
              <a:rPr lang="en-US" dirty="0"/>
              <a:t>examples/</a:t>
            </a:r>
            <a:r>
              <a:rPr lang="en-US" dirty="0" err="1"/>
              <a:t>downsample-chirp.ipynb</a:t>
            </a:r>
            <a:endParaRPr lang="en-US" dirty="0"/>
          </a:p>
          <a:p>
            <a:pPr lvl="1"/>
            <a:r>
              <a:rPr lang="en-US" dirty="0"/>
              <a:t>examples/</a:t>
            </a:r>
            <a:r>
              <a:rPr lang="en-US" dirty="0" err="1"/>
              <a:t>resample.ipynb</a:t>
            </a:r>
            <a:endParaRPr lang="en-US" dirty="0"/>
          </a:p>
          <a:p>
            <a:pPr lvl="1"/>
            <a:r>
              <a:rPr lang="en-US"/>
              <a:t>examples/mp3-coding.ipynb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0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 and quantization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audio coders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Audio coder attributes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audio codecs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8547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Sampling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96462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SAMPLING PROCESS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Convert x(t) to numbers x[n], where n is an integer index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SAMPLING RATE (fs)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fs =1/Ts , samples per second, units of fs are Hertz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Uniform sampling at  t = </a:t>
            </a:r>
            <a:r>
              <a:rPr lang="en" dirty="0" err="1"/>
              <a:t>nTs</a:t>
            </a:r>
            <a:r>
              <a:rPr lang="en" dirty="0"/>
              <a:t> = n/fs;  x[n] = x(</a:t>
            </a:r>
            <a:r>
              <a:rPr lang="en" dirty="0" err="1"/>
              <a:t>nTs</a:t>
            </a:r>
            <a:r>
              <a:rPr lang="en" dirty="0"/>
              <a:t>)=x(n/fs)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775" y="3273300"/>
            <a:ext cx="3783349" cy="11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585475" y="3337550"/>
            <a:ext cx="15696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2"/>
                </a:solidFill>
              </a:rPr>
              <a:t>= x(nTs)</a:t>
            </a:r>
            <a:endParaRPr sz="25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878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Storing digital sound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x[n] is a SAMPLED SIGNAL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list of numbers stored in memory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audio CD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 rate: 44,100 samples per second (Hz)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 depth: 16-bit samples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channels: 2 channels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Bitrate: 2 X 16 X 44100 = 1411.2 Kbit/s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theorem (by Shannon)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463000" cy="10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continuous-time signal x(t) with frequency no higher than fmax (w) can be reconstructed exactly from its samples x[n] = x(nTs) if the samples are taken at a rate fs = 1/Ts that is greater than 2fmax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25" y="1699675"/>
            <a:ext cx="4448150" cy="33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audio coders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824525"/>
            <a:ext cx="8520600" cy="41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Lossless vs lossy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Lossless coders achieve compression rations from 2:1 to 4:1.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Lossy coders exploit perceptual irrelevant information, achieving 10:1 to 25:1 compression ratios.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Linear predictive coders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Exploit short- and long-term correlations of signal using source-filter representations.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Mainly used for speech signals.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Transform and </a:t>
            </a:r>
            <a:r>
              <a:rPr lang="en" dirty="0" err="1"/>
              <a:t>subband</a:t>
            </a:r>
            <a:r>
              <a:rPr lang="en" dirty="0"/>
              <a:t> coders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Mainly use time-frequency transforms (DFT, DCT, …).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Mostly used in MPEG coders and include perceptual models.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Sinusoidal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Based on sinusoidal model.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Neural coders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Based on deep learning.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coder attributes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Audio quality:</a:t>
            </a:r>
            <a:r>
              <a:rPr lang="en" dirty="0"/>
              <a:t> various perceptual assessment methods.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Bit rate: </a:t>
            </a:r>
            <a:r>
              <a:rPr lang="en" dirty="0"/>
              <a:t>measured as kb/s.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Computational complexity</a:t>
            </a:r>
            <a:r>
              <a:rPr lang="en" dirty="0"/>
              <a:t>: related to real-time implementation.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Codec delay</a:t>
            </a:r>
            <a:r>
              <a:rPr lang="en" dirty="0"/>
              <a:t>: up to 100-200 </a:t>
            </a:r>
            <a:r>
              <a:rPr lang="en" dirty="0" err="1"/>
              <a:t>ms</a:t>
            </a:r>
            <a:r>
              <a:rPr lang="en" dirty="0"/>
              <a:t> for network applications.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Error robustness</a:t>
            </a:r>
            <a:r>
              <a:rPr lang="en" dirty="0"/>
              <a:t>: need to deal with noisy time-varying channels.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audio coders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Pulse code modulation (.wav)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Lossless coding (.flac)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Perceptual coding (.mp3)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audio coding (.aac)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audio coding (.ecddc)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perceptual audio encoder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38" y="1488763"/>
            <a:ext cx="66770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514</Words>
  <Application>Microsoft Macintosh PowerPoint</Application>
  <PresentationFormat>On-screen Show (16:9)</PresentationFormat>
  <Paragraphs>60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Introduction to  audio coding</vt:lpstr>
      <vt:lpstr>Index</vt:lpstr>
      <vt:lpstr>Sampling</vt:lpstr>
      <vt:lpstr>Storing digital sound</vt:lpstr>
      <vt:lpstr>Sampling theorem (by Shannon)</vt:lpstr>
      <vt:lpstr>Types of audio coders</vt:lpstr>
      <vt:lpstr>Audio coder attributes</vt:lpstr>
      <vt:lpstr>Example audio coders</vt:lpstr>
      <vt:lpstr>Generic perceptual audio encoder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xavier serra</cp:lastModifiedBy>
  <cp:revision>7</cp:revision>
  <dcterms:modified xsi:type="dcterms:W3CDTF">2025-09-15T08:23:22Z</dcterms:modified>
</cp:coreProperties>
</file>