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94689"/>
  </p:normalViewPr>
  <p:slideViewPr>
    <p:cSldViewPr snapToGrid="0">
      <p:cViewPr varScale="1">
        <p:scale>
          <a:sx n="179" d="100"/>
          <a:sy n="179" d="100"/>
        </p:scale>
        <p:origin x="20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rra/audio-coding-material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50429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,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i-th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2567326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504914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Example of an entropy code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2814203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</a:t>
            </a:r>
            <a:r>
              <a:rPr lang="en" dirty="0"/>
              <a:t>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921082" y="3822204"/>
            <a:ext cx="3579364" cy="615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Total length of the encoded bitstream is </a:t>
            </a:r>
            <a:br>
              <a:rPr lang="en" b="1" dirty="0">
                <a:solidFill>
                  <a:schemeClr val="dk2"/>
                </a:solidFill>
              </a:rPr>
            </a:br>
            <a:r>
              <a:rPr lang="en" b="1" dirty="0">
                <a:solidFill>
                  <a:schemeClr val="dk2"/>
                </a:solidFill>
              </a:rPr>
              <a:t>L_HF = 23 bits.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1"/>
            <a:ext cx="4369680" cy="1399195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c</a:t>
            </a:r>
            <a:r>
              <a:rPr lang="en" dirty="0">
                <a:solidFill>
                  <a:schemeClr val="bg2"/>
                </a:solidFill>
              </a:rPr>
              <a:t>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3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entropy.ipynb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huffman-coding.ipynb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0259"/>
            <a:ext cx="8520600" cy="361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 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92472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1110</Words>
  <Application>Microsoft Macintosh PowerPoint</Application>
  <PresentationFormat>On-screen Show (16:9)</PresentationFormat>
  <Paragraphs>107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13</cp:revision>
  <dcterms:modified xsi:type="dcterms:W3CDTF">2025-09-16T14:50:10Z</dcterms:modified>
</cp:coreProperties>
</file>