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Flow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193625" y="1718850"/>
            <a:ext cx="835500" cy="44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Menu</a:t>
            </a:r>
          </a:p>
        </p:txBody>
      </p:sp>
      <p:sp>
        <p:nvSpPr>
          <p:cNvPr id="63" name="Shape 63"/>
          <p:cNvSpPr/>
          <p:nvPr/>
        </p:nvSpPr>
        <p:spPr>
          <a:xfrm>
            <a:off x="3386325" y="1727100"/>
            <a:ext cx="835500" cy="44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Jogo</a:t>
            </a:r>
          </a:p>
        </p:txBody>
      </p:sp>
      <p:sp>
        <p:nvSpPr>
          <p:cNvPr id="64" name="Shape 64"/>
          <p:cNvSpPr/>
          <p:nvPr/>
        </p:nvSpPr>
        <p:spPr>
          <a:xfrm>
            <a:off x="5579025" y="1718850"/>
            <a:ext cx="835500" cy="44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Jogo</a:t>
            </a:r>
          </a:p>
        </p:txBody>
      </p:sp>
      <p:sp>
        <p:nvSpPr>
          <p:cNvPr id="65" name="Shape 65"/>
          <p:cNvSpPr/>
          <p:nvPr/>
        </p:nvSpPr>
        <p:spPr>
          <a:xfrm>
            <a:off x="3386325" y="3422975"/>
            <a:ext cx="1019400" cy="44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Creditos</a:t>
            </a:r>
          </a:p>
        </p:txBody>
      </p:sp>
      <p:cxnSp>
        <p:nvCxnSpPr>
          <p:cNvPr id="66" name="Shape 66"/>
          <p:cNvCxnSpPr>
            <a:stCxn id="62" idx="3"/>
            <a:endCxn id="63" idx="1"/>
          </p:cNvCxnSpPr>
          <p:nvPr/>
        </p:nvCxnSpPr>
        <p:spPr>
          <a:xfrm>
            <a:off x="2029125" y="1941150"/>
            <a:ext cx="1357200" cy="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