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2/6/2020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2/6/2020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community.visualstudio.com/content/problem/706510/build-throughput-slow-c-compile-times-with-large-m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Ways to improve Compilation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Alexander Demidenko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4F19F-4EF7-416E-A6A5-ECD55CBE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it run that slow?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BC709-0ECB-4FAB-B4C5-F65E4108A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(requires to parse an overly complicated syntax)</a:t>
            </a:r>
          </a:p>
          <a:p>
            <a:r>
              <a:rPr lang="en-US" dirty="0"/>
              <a:t>Templates (quite complicated to parse, defined in headers, substitution for every type)</a:t>
            </a:r>
          </a:p>
          <a:p>
            <a:r>
              <a:rPr lang="en-US" dirty="0"/>
              <a:t>Header files (single compilation unit requires headers to be recompiled)</a:t>
            </a:r>
          </a:p>
          <a:p>
            <a:r>
              <a:rPr lang="en-US" dirty="0"/>
              <a:t>Optimizations (inline and other </a:t>
            </a:r>
            <a:r>
              <a:rPr lang="en-US" dirty="0" err="1"/>
              <a:t>optimisations</a:t>
            </a:r>
            <a:r>
              <a:rPr lang="en-US" dirty="0"/>
              <a:t> that might be drastic)</a:t>
            </a:r>
          </a:p>
          <a:p>
            <a:r>
              <a:rPr lang="en-US" dirty="0"/>
              <a:t>Bugs (e.g. </a:t>
            </a:r>
            <a:r>
              <a:rPr lang="en-US" dirty="0">
                <a:hlinkClick r:id="rId2"/>
              </a:rPr>
              <a:t>https://developercommunity.visualstudio.com/content/problem/706510/build-throughput-slow-c-compile-times-with-large-m.html</a:t>
            </a:r>
            <a:r>
              <a:rPr lang="en-US" dirty="0"/>
              <a:t>)</a:t>
            </a:r>
          </a:p>
          <a:p>
            <a:r>
              <a:rPr lang="en-US" dirty="0"/>
              <a:t>Linking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3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2E776-971C-42DC-997B-5EB47DDF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options?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CCA21-8854-4DB9-8EB0-BE0B3297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Leave it as it is</a:t>
            </a:r>
          </a:p>
          <a:p>
            <a:r>
              <a:rPr lang="en-US" dirty="0"/>
              <a:t>Use cache system</a:t>
            </a:r>
          </a:p>
          <a:p>
            <a:r>
              <a:rPr lang="en-US" dirty="0"/>
              <a:t>Use different toolchain</a:t>
            </a:r>
          </a:p>
          <a:p>
            <a:r>
              <a:rPr lang="en-US" dirty="0"/>
              <a:t>Use distributed build</a:t>
            </a:r>
          </a:p>
          <a:p>
            <a:r>
              <a:rPr lang="en-US" dirty="0"/>
              <a:t>Use advanced compilation techniques (PCH, SCU)</a:t>
            </a:r>
          </a:p>
          <a:p>
            <a:r>
              <a:rPr lang="en-US" dirty="0"/>
              <a:t>Fix “header hell”</a:t>
            </a:r>
          </a:p>
          <a:p>
            <a:r>
              <a:rPr lang="en-US" dirty="0"/>
              <a:t>Make manual fixes to a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97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786B9-4539-459F-B709-0C08E357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A2B6F-7093-4734-97E5-85CCC25B3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737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FC10-6E11-49AC-A4AA-A1B88DD3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84427-7C1E-42BB-BB8B-0E02B7E5E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783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{CA1DCF48-7DC1-4080-9ED0-AB6A6723CEBC}tf33552983</Template>
  <TotalTime>0</TotalTime>
  <Words>131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Franklin Gothic Book</vt:lpstr>
      <vt:lpstr>Franklin Gothic Demi</vt:lpstr>
      <vt:lpstr>Wingdings 2</vt:lpstr>
      <vt:lpstr>DividendVTI</vt:lpstr>
      <vt:lpstr>Ways to improve Compilation time</vt:lpstr>
      <vt:lpstr>Why does it run that slow?</vt:lpstr>
      <vt:lpstr>What are the options?</vt:lpstr>
      <vt:lpstr>Cache system</vt:lpstr>
      <vt:lpstr>Distributed build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2020-02-06T03:06:39Z</dcterms:created>
  <dcterms:modified xsi:type="dcterms:W3CDTF">2020-02-06T04:21:41Z</dcterms:modified>
</cp:coreProperties>
</file>