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3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69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48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54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3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91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0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21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9E0D-1357-4F33-BAB7-F01AAA14AF4B}" type="datetimeFigureOut">
              <a:rPr lang="zh-CN" altLang="en-US" smtClean="0"/>
              <a:t>2017/12/14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82B6C-A8FC-427A-AE66-6701CF8EDE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56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880" y="-11157"/>
            <a:ext cx="3265351" cy="22822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80" y="2271046"/>
            <a:ext cx="3265351" cy="22822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80" y="4553249"/>
            <a:ext cx="3265351" cy="22822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216" y="0"/>
            <a:ext cx="3266831" cy="228323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0216" y="2258855"/>
            <a:ext cx="3282794" cy="229439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096738" y="2039815"/>
            <a:ext cx="3032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左：</a:t>
            </a:r>
            <a:r>
              <a:rPr lang="en-US" altLang="zh-CN" dirty="0" err="1" smtClean="0"/>
              <a:t>filterWidth</a:t>
            </a:r>
            <a:r>
              <a:rPr lang="en-US" altLang="zh-CN" dirty="0" smtClean="0"/>
              <a:t>=4</a:t>
            </a:r>
          </a:p>
          <a:p>
            <a:r>
              <a:rPr lang="zh-CN" altLang="en-US" dirty="0" smtClean="0"/>
              <a:t>右：</a:t>
            </a:r>
            <a:r>
              <a:rPr lang="en-US" altLang="zh-CN" dirty="0" err="1" smtClean="0"/>
              <a:t>filterWidth</a:t>
            </a:r>
            <a:r>
              <a:rPr lang="en-US" altLang="zh-CN" dirty="0" smtClean="0"/>
              <a:t>=8</a:t>
            </a:r>
          </a:p>
          <a:p>
            <a:r>
              <a:rPr lang="zh-CN" altLang="en-US" smtClean="0"/>
              <a:t>结论：宽度越宽低频效果越好，高频效果变差。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199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21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徐绍夫</dc:creator>
  <cp:lastModifiedBy>徐绍夫</cp:lastModifiedBy>
  <cp:revision>4</cp:revision>
  <dcterms:created xsi:type="dcterms:W3CDTF">2017-12-14T01:56:51Z</dcterms:created>
  <dcterms:modified xsi:type="dcterms:W3CDTF">2017-12-14T02:19:03Z</dcterms:modified>
</cp:coreProperties>
</file>