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CB6D-001E-4E17-919B-914E915A8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E436C-4A08-46CD-BAF9-4E0808E8D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CCF6-DBC1-44EF-9CE6-915ECBDF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C7BC-1C2C-402E-9ECC-D6FCA33B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4F8D-2269-447F-A7B3-42408EFA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C1D2-F4D0-4290-84FC-2EC5FBE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DBE02-720D-4827-AFA5-2091932F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1A83-87E0-40ED-A927-B8A31BD3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9555-DE0B-425D-8DC2-6FEA756C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988C3-B8E7-4E98-8483-AC038A38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9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EFBCB-D6CB-40F2-8242-F47CE27AA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43918-F929-4A64-BE5E-136886B4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BB82-65CC-47CC-BBC5-091845E5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E03D-13D4-4223-A30D-E7AE321D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3E67-7A37-4051-89CA-A181C018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20D4-D2B7-481D-8334-48D6763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3E1F-4F62-4AA8-9D66-AFB58A67F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66CE-5131-4A9B-A9A0-92677A4A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5962-C6B6-42DD-A125-E6D83F6C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E94-F538-4FE9-9F15-FB63A7C7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FEDB-38F2-476C-B0A8-60DDD02D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0EBAF-1338-45E8-BE07-EB346D9E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5B50-04CD-43CC-98D7-E595C390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9937-5041-45BA-B47B-EC04F405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7DF8-8CF6-4A7F-8A02-DEFAC2CA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5668-1513-4C65-9D52-96649ACB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D5FE-5C88-4B11-B0E4-649617480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D742-82F1-4A27-9D0A-1351F4FE7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19EFE-C101-4EDE-945C-1D481AA1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48143-224E-4E25-A712-818DE3BA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5E5B0-9594-4182-8F7D-2A0F9CF4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7C3D-2DC2-4978-AC8A-9B8A193A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0A73-D2A3-4EEA-A713-2D115D9D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01069-5B16-4412-ADAE-382D5F051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41755-F3F5-4853-8D09-479F32CC7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DC13C-A5FE-4DA3-A8FF-2C980C754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9AD9A-E3E6-4CB2-8B57-9E2D2197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6827A-59BD-4969-88E8-432C4AC6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39E11-DF6E-4458-87C4-AD83144C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BD10-32FA-4761-9F55-C4B69AF9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ED417-844B-4843-B832-691972F8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6F82E-5BA6-44C0-96E2-207B0F6F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D07FA-8D76-428D-8DAA-F75573C2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8E22D-45A4-4DAF-9487-FA230CBE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D8372-2AE1-4BD5-9BC3-2D391D3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DDCA6-EE51-4F92-92F2-71938A76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6DAF-BB5A-410B-97D0-F2682A32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E09B-CF83-4462-B617-295F54FF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5078-238B-4113-9ADA-09B34B49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B5547-09F1-4A5F-9C3D-BE5E9C9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BF2D9-934B-43A4-AC2A-4C4E590D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3A671-F6A8-4E99-88C5-B3CE11F6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0B0F-A927-4690-97E5-DC557BF7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4E4AD-4061-43C5-8E4E-DA4101A21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4E42D-4E5D-4ECE-AD74-74BA847A3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97F6-89B2-4BD3-B682-CF57F5D8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AE18D-7525-40F4-BAB7-58B1B50A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0BC4F-D67B-4800-9E42-9C4E84EF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2747-CF88-4BFC-AF79-A0DA95DD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6602-11CF-40D8-B98A-3C07F7AA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702A-74A9-4BE6-A0FD-C2023D955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77548-3697-41A9-B995-5945BDCF560A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9287-A417-44E8-83CB-BDCCCED69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D3B8-4D78-4735-AC85-E4458DBDB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D6AF-A266-44A7-B8DB-465E29BDF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EA2F-CE8F-418F-9BEA-D9E2F9195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35FB3-02AE-48FD-9E52-EB5CAA525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167B-E1BA-406A-A6C2-053748843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F83A-62AC-4EAD-906C-EBD437024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5495-C790-401C-ACFB-EBE3D2EF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AC28-3692-4D55-A2DA-558526B0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First</vt:lpstr>
      <vt:lpstr>Second </vt:lpstr>
      <vt:lpstr>Test Extract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</dc:title>
  <dc:creator>Sleem Mostafa</dc:creator>
  <cp:lastModifiedBy>Sleem Mostafa</cp:lastModifiedBy>
  <cp:revision>1</cp:revision>
  <dcterms:created xsi:type="dcterms:W3CDTF">2024-12-28T12:51:16Z</dcterms:created>
  <dcterms:modified xsi:type="dcterms:W3CDTF">2024-12-28T12:51:57Z</dcterms:modified>
</cp:coreProperties>
</file>