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7248"/>
  </p:normalViewPr>
  <p:slideViewPr>
    <p:cSldViewPr snapToGrid="0">
      <p:cViewPr varScale="1">
        <p:scale>
          <a:sx n="168" d="100"/>
          <a:sy n="168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0F3B-199C-CBC4-1467-F21AF898E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C16D4-E2A7-7AF1-0BAE-4DD97B47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12C4-6EE9-1226-4DBC-73592C80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EF5B7-35C0-BB68-47E1-52E16AF4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86230-E216-0FEA-CCF7-DB080571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8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BC46-9291-EE82-E184-55B563F9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F1747-6822-B22D-EE0F-5853207C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63B1-9919-FFFC-2216-BA0BC20A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0616C-939C-D5A5-ADF0-C983AE08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CE82-2908-6752-FC74-0BBD3BFC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6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19AD7-E863-5020-EA68-28A7391B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CDD42-8E9D-7639-FB33-304D5ED77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954C-EE3E-5860-4279-776B4012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3449-7D48-6CC7-051E-684BB3B9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974E-7944-6FBC-E38F-1229EB5D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8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4372-EBE1-057E-59D3-0C6C620A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282-E220-CECE-427F-8838E1A7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3268-9117-9417-D361-C9D50415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8877-95E4-80FA-C9A4-ED15531F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8544-14E0-57E5-40CB-453F5413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05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E1AC-8B2A-5D8C-22C4-69CA3AEA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ED7A-97B3-823F-0E56-28CF6A69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C21A-D41C-C734-F22C-B2A1ED7B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24B5-6A49-1B2D-B7E2-6EA60D80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96F4-39B0-5437-759F-74987EEC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25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9BE8-B433-3DDD-39D8-47DCD15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37D5-94D4-AAEA-0A36-9EFDEFFBB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611C-8B47-F238-D8AB-57FCE57C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9F5C6-A8F5-9A3C-DF62-402FED99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B830-1547-7233-01C5-411E0593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63E7-8962-C791-22E8-560D9C87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21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6410-A52F-9E1E-D508-3F5E8236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4EE0-5175-51B8-F7C6-6D335258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272DB-4C59-3B96-4072-DDB26B9FF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EAF4E-0905-A4E8-8E83-3A87895AC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97509-083B-6E24-A635-B6333CF8B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4F8E0-E34D-CFA3-4E86-17006A08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5E938-4904-7A29-BC30-31C46BA9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E4EEC-55BD-3406-6FC7-392C879F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8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D83B-6EC0-29F0-643A-6EF69D2D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1CEB3-8C75-EC8D-1D15-A38175F6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38B0C-EBB9-8FC8-C2F5-6F2495AA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F397E-482C-CD9C-E5A2-FEE421DB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11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0823-7943-8126-8EA5-71009684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6BB5A-D421-C174-F711-17A74650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4A453-6F91-9BA6-CB00-6AD56A1C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64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74BF-C57B-5442-5EA4-226D1F7F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52CF-1844-D918-5290-9FE5E79B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62EBA-42D9-2500-3C0D-0F93DC00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0AF7C-659C-4B5C-7E45-7CA20239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6DD12-0C6F-7A06-576F-616C1945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7395B-572A-4211-E8EE-29332264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68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0EEF-83E8-E137-6068-7853ECB9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78257-5BF2-936B-7F22-751FD44C8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4E179-7099-B733-97BB-40DDC3E9F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80563-72D9-2474-B398-84D1E102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E814-CDA4-0261-61D0-0019983A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BB1BF-6DA9-9DD0-5B9A-D2A2E50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1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BAEAE-AC1A-7D77-8783-2A4FCC59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9EDF4-3C24-2B4C-F6E7-4AE91C3C2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D629-6964-72CA-C892-8ABE3F270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171E-0B2F-CB42-8759-B2EF9D5C0279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62CE-411C-C169-5AE8-467017C9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863B-A464-03BF-6CF3-94786AE8F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13D6B-E6EA-124C-86D2-4F8B650CA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10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7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D02A2ABE-40F3-3BC0-D4C8-C812E901F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1"/>
          <a:stretch/>
        </p:blipFill>
        <p:spPr bwMode="auto">
          <a:xfrm>
            <a:off x="369320" y="806575"/>
            <a:ext cx="4483100" cy="41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5F87B81-476B-5274-3BFA-A1AF75FE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09" y="1083302"/>
            <a:ext cx="2939983" cy="13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8ACF8B6-C57C-D240-CA18-E5869DA97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b="34645"/>
          <a:stretch/>
        </p:blipFill>
        <p:spPr bwMode="auto">
          <a:xfrm>
            <a:off x="5213967" y="889760"/>
            <a:ext cx="2700000" cy="18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254060-2259-144B-38C7-6063DB136004}"/>
              </a:ext>
            </a:extLst>
          </p:cNvPr>
          <p:cNvGrpSpPr/>
          <p:nvPr/>
        </p:nvGrpSpPr>
        <p:grpSpPr>
          <a:xfrm>
            <a:off x="8611321" y="3079099"/>
            <a:ext cx="2272158" cy="1389600"/>
            <a:chOff x="6601547" y="3754821"/>
            <a:chExt cx="2272158" cy="1389600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5B9B8338-D5A9-A5E2-846A-79C9DD250F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99" t="7610" b="8889"/>
            <a:stretch/>
          </p:blipFill>
          <p:spPr bwMode="auto">
            <a:xfrm rot="5400000">
              <a:off x="7042826" y="3313542"/>
              <a:ext cx="1389600" cy="227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7BD47027-B9C0-DFB4-25BA-C34367A700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88" t="91310" r="-29" b="709"/>
            <a:stretch/>
          </p:blipFill>
          <p:spPr bwMode="auto">
            <a:xfrm>
              <a:off x="8447092" y="4993828"/>
              <a:ext cx="426613" cy="150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B8CB41-D645-4DA2-1528-87A05CAB3444}"/>
              </a:ext>
            </a:extLst>
          </p:cNvPr>
          <p:cNvGrpSpPr/>
          <p:nvPr/>
        </p:nvGrpSpPr>
        <p:grpSpPr>
          <a:xfrm>
            <a:off x="5234141" y="3093342"/>
            <a:ext cx="2872960" cy="1389136"/>
            <a:chOff x="3224366" y="3741042"/>
            <a:chExt cx="2872960" cy="13891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E6C966-F363-FF43-72FE-97ED688B17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24366" y="3741042"/>
              <a:ext cx="2700000" cy="1389136"/>
              <a:chOff x="855006" y="4392537"/>
              <a:chExt cx="3345254" cy="1721115"/>
            </a:xfrm>
          </p:grpSpPr>
          <p:pic>
            <p:nvPicPr>
              <p:cNvPr id="13" name="Picture 6">
                <a:extLst>
                  <a:ext uri="{FF2B5EF4-FFF2-40B4-BE49-F238E27FC236}">
                    <a16:creationId xmlns:a16="http://schemas.microsoft.com/office/drawing/2014/main" id="{AA32323C-8A19-FFB9-4D28-F5CC42B1F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86" r="65114"/>
              <a:stretch/>
            </p:blipFill>
            <p:spPr bwMode="auto">
              <a:xfrm>
                <a:off x="855006" y="4392537"/>
                <a:ext cx="1828373" cy="1721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>
                <a:extLst>
                  <a:ext uri="{FF2B5EF4-FFF2-40B4-BE49-F238E27FC236}">
                    <a16:creationId xmlns:a16="http://schemas.microsoft.com/office/drawing/2014/main" id="{03594E1D-493E-4099-DA2A-3278C6FBAF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51" t="9887" r="37251" b="709"/>
              <a:stretch/>
            </p:blipFill>
            <p:spPr bwMode="auto">
              <a:xfrm>
                <a:off x="2863981" y="4409607"/>
                <a:ext cx="1336279" cy="1686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CF6886-3842-F1D9-9F97-0BAA6F8FD9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88" t="91310" r="-29" b="709"/>
            <a:stretch/>
          </p:blipFill>
          <p:spPr bwMode="auto">
            <a:xfrm>
              <a:off x="5711059" y="4993828"/>
              <a:ext cx="386267" cy="13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EEA2EA-68D2-F2D9-3097-C3400C08B4F2}"/>
              </a:ext>
            </a:extLst>
          </p:cNvPr>
          <p:cNvSpPr txBox="1"/>
          <p:nvPr/>
        </p:nvSpPr>
        <p:spPr>
          <a:xfrm>
            <a:off x="6767684" y="4518951"/>
            <a:ext cx="17557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With magnetic field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DF3A4A-1202-44B8-D823-ECF29EF9CB66}"/>
              </a:ext>
            </a:extLst>
          </p:cNvPr>
          <p:cNvSpPr txBox="1"/>
          <p:nvPr/>
        </p:nvSpPr>
        <p:spPr>
          <a:xfrm>
            <a:off x="5213967" y="4518951"/>
            <a:ext cx="15537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No magnetic field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7DE08-03CF-880A-620B-E5ACD840C730}"/>
              </a:ext>
            </a:extLst>
          </p:cNvPr>
          <p:cNvSpPr txBox="1"/>
          <p:nvPr/>
        </p:nvSpPr>
        <p:spPr>
          <a:xfrm>
            <a:off x="8611321" y="4522878"/>
            <a:ext cx="25335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Altering Ultra-sonic vibration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E0DE7-2326-7178-CA1E-914731C45174}"/>
              </a:ext>
            </a:extLst>
          </p:cNvPr>
          <p:cNvSpPr txBox="1"/>
          <p:nvPr/>
        </p:nvSpPr>
        <p:spPr>
          <a:xfrm>
            <a:off x="8778137" y="3154312"/>
            <a:ext cx="4067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off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158D7-34C3-8D81-16A2-818FEC0ACAA3}"/>
              </a:ext>
            </a:extLst>
          </p:cNvPr>
          <p:cNvSpPr txBox="1"/>
          <p:nvPr/>
        </p:nvSpPr>
        <p:spPr>
          <a:xfrm>
            <a:off x="9598647" y="3154312"/>
            <a:ext cx="4067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7D3970-9903-4E3B-A7FF-B5E7D2FB35D8}"/>
              </a:ext>
            </a:extLst>
          </p:cNvPr>
          <p:cNvSpPr txBox="1"/>
          <p:nvPr/>
        </p:nvSpPr>
        <p:spPr>
          <a:xfrm>
            <a:off x="10419157" y="3156699"/>
            <a:ext cx="4067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6A32F-BF61-CEE8-3B12-D039AA655919}"/>
              </a:ext>
            </a:extLst>
          </p:cNvPr>
          <p:cNvSpPr txBox="1"/>
          <p:nvPr/>
        </p:nvSpPr>
        <p:spPr>
          <a:xfrm>
            <a:off x="369320" y="705094"/>
            <a:ext cx="448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BEBDC8-FD4F-7F0D-D6BC-6FD7582C9128}"/>
              </a:ext>
            </a:extLst>
          </p:cNvPr>
          <p:cNvSpPr txBox="1"/>
          <p:nvPr/>
        </p:nvSpPr>
        <p:spPr>
          <a:xfrm>
            <a:off x="4765911" y="705094"/>
            <a:ext cx="448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349C8-E934-1EA3-A7ED-D67C7975AEF4}"/>
              </a:ext>
            </a:extLst>
          </p:cNvPr>
          <p:cNvSpPr txBox="1"/>
          <p:nvPr/>
        </p:nvSpPr>
        <p:spPr>
          <a:xfrm>
            <a:off x="8107101" y="705094"/>
            <a:ext cx="448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72D0F8-59BC-28DE-7EFD-1D6C3316B584}"/>
              </a:ext>
            </a:extLst>
          </p:cNvPr>
          <p:cNvSpPr txBox="1"/>
          <p:nvPr/>
        </p:nvSpPr>
        <p:spPr>
          <a:xfrm>
            <a:off x="542925" y="5210175"/>
            <a:ext cx="4426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 source:</a:t>
            </a:r>
          </a:p>
          <a:p>
            <a:r>
              <a:rPr lang="en-CA" b="0" i="0" dirty="0">
                <a:solidFill>
                  <a:srgbClr val="222222"/>
                </a:solidFill>
                <a:effectLst/>
                <a:latin typeface="-apple-system"/>
              </a:rPr>
              <a:t>https://</a:t>
            </a:r>
            <a:r>
              <a:rPr lang="en-CA" b="0" i="0" dirty="0" err="1">
                <a:solidFill>
                  <a:srgbClr val="222222"/>
                </a:solidFill>
                <a:effectLst/>
                <a:latin typeface="-apple-system"/>
              </a:rPr>
              <a:t>doi.org</a:t>
            </a:r>
            <a:r>
              <a:rPr lang="en-CA" b="0" i="0" dirty="0">
                <a:solidFill>
                  <a:srgbClr val="222222"/>
                </a:solidFill>
                <a:effectLst/>
                <a:latin typeface="-apple-system"/>
              </a:rPr>
              <a:t>/10.1038/s41467-019-13874-z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191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Shang</dc:creator>
  <cp:lastModifiedBy>Xiao Shang</cp:lastModifiedBy>
  <cp:revision>1</cp:revision>
  <dcterms:created xsi:type="dcterms:W3CDTF">2023-07-05T14:24:54Z</dcterms:created>
  <dcterms:modified xsi:type="dcterms:W3CDTF">2023-07-05T14:25:16Z</dcterms:modified>
</cp:coreProperties>
</file>