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3" r:id="rId4"/>
    <p:sldId id="259" r:id="rId5"/>
    <p:sldId id="262" r:id="rId6"/>
    <p:sldId id="258" r:id="rId7"/>
    <p:sldId id="260" r:id="rId8"/>
    <p:sldId id="264" r:id="rId9"/>
    <p:sldId id="261" r:id="rId10"/>
  </p:sldIdLst>
  <p:sldSz cx="9144000" cy="5143500" type="screen16x9"/>
  <p:notesSz cx="6858000" cy="9144000"/>
  <p:embeddedFontLst>
    <p:embeddedFont>
      <p:font typeface="Sniglet" panose="020B0604020202020204" charset="0"/>
      <p:regular r:id="rId12"/>
    </p:embeddedFont>
    <p:embeddedFont>
      <p:font typeface="Walter Turncoat" panose="020B0604020202020204" charset="0"/>
      <p:regular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4" roundtripDataSignature="AMtx7mghky6Y1GNBrhJxe5ibSnp1lXUw1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1227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9fe0df7c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g89fe0df7c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9fe0df7c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g89fe0df7c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077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524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9fe0df7c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g89fe0df7c5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9fe0df7c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g89fe0df7c5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10074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9fe0df7c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g89fe0df7c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2"/>
          <p:cNvSpPr txBox="1">
            <a:spLocks noGrp="1"/>
          </p:cNvSpPr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3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3"/>
          <p:cNvSpPr txBox="1">
            <a:spLocks noGrp="1"/>
          </p:cNvSpPr>
          <p:nvPr>
            <p:ph type="body" idx="1"/>
          </p:nvPr>
        </p:nvSpPr>
        <p:spPr>
          <a:xfrm>
            <a:off x="457200" y="1507925"/>
            <a:ext cx="3994500" cy="3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33"/>
          <p:cNvSpPr txBox="1">
            <a:spLocks noGrp="1"/>
          </p:cNvSpPr>
          <p:nvPr>
            <p:ph type="body" idx="2"/>
          </p:nvPr>
        </p:nvSpPr>
        <p:spPr>
          <a:xfrm>
            <a:off x="4692275" y="1507925"/>
            <a:ext cx="3994500" cy="3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3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5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9" name="Google Shape;29;p35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0" name="Google Shape;30;p35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6"/>
          <p:cNvSpPr txBox="1">
            <a:spLocks noGrp="1"/>
          </p:cNvSpPr>
          <p:nvPr>
            <p:ph type="body" idx="1"/>
          </p:nvPr>
        </p:nvSpPr>
        <p:spPr>
          <a:xfrm>
            <a:off x="1700925" y="1399800"/>
            <a:ext cx="57423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✘"/>
              <a:defRPr sz="3000"/>
            </a:lvl1pPr>
            <a:lvl2pPr marL="914400" lvl="1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marL="1371600" lvl="2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sp>
        <p:nvSpPr>
          <p:cNvPr id="33" name="Google Shape;33;p36"/>
          <p:cNvSpPr txBox="1"/>
          <p:nvPr/>
        </p:nvSpPr>
        <p:spPr>
          <a:xfrm>
            <a:off x="3593400" y="8575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" sz="9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“</a:t>
            </a:r>
            <a:endParaRPr sz="9600" b="0" i="0" u="none" strike="noStrike" cap="none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34" name="Google Shape;34;p36"/>
          <p:cNvSpPr/>
          <p:nvPr/>
        </p:nvSpPr>
        <p:spPr>
          <a:xfrm>
            <a:off x="4128150" y="550650"/>
            <a:ext cx="887711" cy="849160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3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7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7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✘"/>
              <a:defRPr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37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8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8"/>
          <p:cNvSpPr txBox="1">
            <a:spLocks noGrp="1"/>
          </p:cNvSpPr>
          <p:nvPr>
            <p:ph type="body" idx="1"/>
          </p:nvPr>
        </p:nvSpPr>
        <p:spPr>
          <a:xfrm>
            <a:off x="457200" y="1507925"/>
            <a:ext cx="2631900" cy="3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43" name="Google Shape;43;p38"/>
          <p:cNvSpPr txBox="1">
            <a:spLocks noGrp="1"/>
          </p:cNvSpPr>
          <p:nvPr>
            <p:ph type="body" idx="2"/>
          </p:nvPr>
        </p:nvSpPr>
        <p:spPr>
          <a:xfrm>
            <a:off x="3223964" y="1507925"/>
            <a:ext cx="2631900" cy="3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44" name="Google Shape;44;p38"/>
          <p:cNvSpPr txBox="1">
            <a:spLocks noGrp="1"/>
          </p:cNvSpPr>
          <p:nvPr>
            <p:ph type="body" idx="3"/>
          </p:nvPr>
        </p:nvSpPr>
        <p:spPr>
          <a:xfrm>
            <a:off x="5990727" y="1507925"/>
            <a:ext cx="2631900" cy="3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45" name="Google Shape;45;p38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9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9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51" name="Google Shape;51;p40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1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7" name="Google Shape;7;p31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8" name="Google Shape;8;p31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31"/>
          <p:cNvSpPr txBox="1"/>
          <p:nvPr/>
        </p:nvSpPr>
        <p:spPr>
          <a:xfrm>
            <a:off x="4798600" y="4832975"/>
            <a:ext cx="4264500" cy="310500"/>
          </a:xfrm>
          <a:prstGeom prst="rect">
            <a:avLst/>
          </a:prstGeom>
          <a:noFill/>
          <a:ln>
            <a:noFill/>
          </a:ln>
          <a:effectLst>
            <a:reflection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CONFIDENTIAL - NOT FOR USE AND/OR DISTRIBUTION TO THE GENERAL PUBLIC</a:t>
            </a:r>
            <a:endParaRPr sz="8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" name="Google Shape;10;p31"/>
          <p:cNvGrpSpPr/>
          <p:nvPr/>
        </p:nvGrpSpPr>
        <p:grpSpPr>
          <a:xfrm>
            <a:off x="8201196" y="-12007"/>
            <a:ext cx="942899" cy="983683"/>
            <a:chOff x="898852" y="649900"/>
            <a:chExt cx="1052813" cy="1070850"/>
          </a:xfrm>
        </p:grpSpPr>
        <p:sp>
          <p:nvSpPr>
            <p:cNvPr id="11" name="Google Shape;11;p31"/>
            <p:cNvSpPr/>
            <p:nvPr/>
          </p:nvSpPr>
          <p:spPr>
            <a:xfrm>
              <a:off x="898852" y="649900"/>
              <a:ext cx="1052813" cy="1070850"/>
            </a:xfrm>
            <a:custGeom>
              <a:avLst/>
              <a:gdLst/>
              <a:ahLst/>
              <a:cxnLst/>
              <a:rect l="l" t="t" r="r" b="b"/>
              <a:pathLst>
                <a:path w="73112" h="68207" extrusionOk="0">
                  <a:moveTo>
                    <a:pt x="46809" y="1210"/>
                  </a:moveTo>
                  <a:lnTo>
                    <a:pt x="46886" y="1227"/>
                  </a:lnTo>
                  <a:lnTo>
                    <a:pt x="46886" y="1227"/>
                  </a:lnTo>
                  <a:lnTo>
                    <a:pt x="46866" y="1215"/>
                  </a:lnTo>
                  <a:lnTo>
                    <a:pt x="46809" y="1210"/>
                  </a:lnTo>
                  <a:close/>
                  <a:moveTo>
                    <a:pt x="35754" y="1982"/>
                  </a:moveTo>
                  <a:lnTo>
                    <a:pt x="36320" y="2170"/>
                  </a:lnTo>
                  <a:lnTo>
                    <a:pt x="36037" y="2170"/>
                  </a:lnTo>
                  <a:lnTo>
                    <a:pt x="35660" y="2076"/>
                  </a:lnTo>
                  <a:lnTo>
                    <a:pt x="35754" y="1982"/>
                  </a:lnTo>
                  <a:close/>
                  <a:moveTo>
                    <a:pt x="42641" y="1321"/>
                  </a:moveTo>
                  <a:lnTo>
                    <a:pt x="44622" y="1510"/>
                  </a:lnTo>
                  <a:lnTo>
                    <a:pt x="46603" y="1793"/>
                  </a:lnTo>
                  <a:lnTo>
                    <a:pt x="46226" y="1793"/>
                  </a:lnTo>
                  <a:lnTo>
                    <a:pt x="46320" y="1982"/>
                  </a:lnTo>
                  <a:lnTo>
                    <a:pt x="45660" y="1793"/>
                  </a:lnTo>
                  <a:lnTo>
                    <a:pt x="44905" y="1699"/>
                  </a:lnTo>
                  <a:lnTo>
                    <a:pt x="44905" y="1699"/>
                  </a:lnTo>
                  <a:lnTo>
                    <a:pt x="45188" y="2076"/>
                  </a:lnTo>
                  <a:lnTo>
                    <a:pt x="45282" y="2265"/>
                  </a:lnTo>
                  <a:lnTo>
                    <a:pt x="45094" y="2265"/>
                  </a:lnTo>
                  <a:lnTo>
                    <a:pt x="44716" y="2170"/>
                  </a:lnTo>
                  <a:lnTo>
                    <a:pt x="43773" y="1793"/>
                  </a:lnTo>
                  <a:lnTo>
                    <a:pt x="42641" y="1321"/>
                  </a:lnTo>
                  <a:close/>
                  <a:moveTo>
                    <a:pt x="34622" y="5095"/>
                  </a:moveTo>
                  <a:lnTo>
                    <a:pt x="34169" y="5151"/>
                  </a:lnTo>
                  <a:lnTo>
                    <a:pt x="34169" y="5151"/>
                  </a:lnTo>
                  <a:lnTo>
                    <a:pt x="34056" y="5189"/>
                  </a:lnTo>
                  <a:lnTo>
                    <a:pt x="34622" y="5095"/>
                  </a:lnTo>
                  <a:close/>
                  <a:moveTo>
                    <a:pt x="58490" y="6793"/>
                  </a:moveTo>
                  <a:lnTo>
                    <a:pt x="59056" y="7453"/>
                  </a:lnTo>
                  <a:lnTo>
                    <a:pt x="59087" y="7476"/>
                  </a:lnTo>
                  <a:lnTo>
                    <a:pt x="58490" y="6793"/>
                  </a:lnTo>
                  <a:close/>
                  <a:moveTo>
                    <a:pt x="56697" y="7736"/>
                  </a:moveTo>
                  <a:lnTo>
                    <a:pt x="57358" y="8113"/>
                  </a:lnTo>
                  <a:lnTo>
                    <a:pt x="57075" y="8113"/>
                  </a:lnTo>
                  <a:lnTo>
                    <a:pt x="56697" y="7736"/>
                  </a:lnTo>
                  <a:close/>
                  <a:moveTo>
                    <a:pt x="59810" y="8679"/>
                  </a:moveTo>
                  <a:lnTo>
                    <a:pt x="60087" y="8956"/>
                  </a:lnTo>
                  <a:lnTo>
                    <a:pt x="59905" y="8774"/>
                  </a:lnTo>
                  <a:lnTo>
                    <a:pt x="59810" y="8679"/>
                  </a:lnTo>
                  <a:close/>
                  <a:moveTo>
                    <a:pt x="57546" y="8019"/>
                  </a:moveTo>
                  <a:lnTo>
                    <a:pt x="58395" y="8774"/>
                  </a:lnTo>
                  <a:lnTo>
                    <a:pt x="59339" y="9434"/>
                  </a:lnTo>
                  <a:lnTo>
                    <a:pt x="58490" y="8868"/>
                  </a:lnTo>
                  <a:lnTo>
                    <a:pt x="57735" y="8208"/>
                  </a:lnTo>
                  <a:lnTo>
                    <a:pt x="57546" y="8019"/>
                  </a:lnTo>
                  <a:close/>
                  <a:moveTo>
                    <a:pt x="60282" y="9246"/>
                  </a:moveTo>
                  <a:lnTo>
                    <a:pt x="60565" y="9812"/>
                  </a:lnTo>
                  <a:lnTo>
                    <a:pt x="60282" y="9529"/>
                  </a:lnTo>
                  <a:lnTo>
                    <a:pt x="60282" y="9340"/>
                  </a:lnTo>
                  <a:lnTo>
                    <a:pt x="60282" y="9246"/>
                  </a:lnTo>
                  <a:close/>
                  <a:moveTo>
                    <a:pt x="59999" y="8396"/>
                  </a:moveTo>
                  <a:lnTo>
                    <a:pt x="60659" y="8774"/>
                  </a:lnTo>
                  <a:lnTo>
                    <a:pt x="61131" y="9340"/>
                  </a:lnTo>
                  <a:lnTo>
                    <a:pt x="61603" y="9906"/>
                  </a:lnTo>
                  <a:lnTo>
                    <a:pt x="61886" y="10566"/>
                  </a:lnTo>
                  <a:lnTo>
                    <a:pt x="60942" y="9434"/>
                  </a:lnTo>
                  <a:lnTo>
                    <a:pt x="61320" y="10095"/>
                  </a:lnTo>
                  <a:lnTo>
                    <a:pt x="59999" y="8396"/>
                  </a:lnTo>
                  <a:close/>
                  <a:moveTo>
                    <a:pt x="63773" y="11132"/>
                  </a:moveTo>
                  <a:lnTo>
                    <a:pt x="64537" y="12278"/>
                  </a:lnTo>
                  <a:lnTo>
                    <a:pt x="64622" y="12359"/>
                  </a:lnTo>
                  <a:lnTo>
                    <a:pt x="63773" y="11132"/>
                  </a:lnTo>
                  <a:close/>
                  <a:moveTo>
                    <a:pt x="65093" y="14528"/>
                  </a:moveTo>
                  <a:lnTo>
                    <a:pt x="65376" y="15189"/>
                  </a:lnTo>
                  <a:lnTo>
                    <a:pt x="65659" y="15755"/>
                  </a:lnTo>
                  <a:lnTo>
                    <a:pt x="66037" y="16981"/>
                  </a:lnTo>
                  <a:lnTo>
                    <a:pt x="65659" y="16321"/>
                  </a:lnTo>
                  <a:lnTo>
                    <a:pt x="65282" y="15377"/>
                  </a:lnTo>
                  <a:lnTo>
                    <a:pt x="65093" y="14528"/>
                  </a:lnTo>
                  <a:close/>
                  <a:moveTo>
                    <a:pt x="65093" y="16321"/>
                  </a:moveTo>
                  <a:lnTo>
                    <a:pt x="65565" y="16698"/>
                  </a:lnTo>
                  <a:lnTo>
                    <a:pt x="65942" y="17076"/>
                  </a:lnTo>
                  <a:lnTo>
                    <a:pt x="66320" y="17547"/>
                  </a:lnTo>
                  <a:lnTo>
                    <a:pt x="66414" y="17830"/>
                  </a:lnTo>
                  <a:lnTo>
                    <a:pt x="66508" y="18113"/>
                  </a:lnTo>
                  <a:lnTo>
                    <a:pt x="65848" y="17170"/>
                  </a:lnTo>
                  <a:lnTo>
                    <a:pt x="65093" y="16321"/>
                  </a:lnTo>
                  <a:close/>
                  <a:moveTo>
                    <a:pt x="72074" y="36226"/>
                  </a:moveTo>
                  <a:lnTo>
                    <a:pt x="71791" y="37547"/>
                  </a:lnTo>
                  <a:lnTo>
                    <a:pt x="71603" y="38773"/>
                  </a:lnTo>
                  <a:lnTo>
                    <a:pt x="71320" y="40000"/>
                  </a:lnTo>
                  <a:lnTo>
                    <a:pt x="70754" y="41509"/>
                  </a:lnTo>
                  <a:lnTo>
                    <a:pt x="70942" y="40283"/>
                  </a:lnTo>
                  <a:lnTo>
                    <a:pt x="71225" y="38962"/>
                  </a:lnTo>
                  <a:lnTo>
                    <a:pt x="72074" y="36226"/>
                  </a:lnTo>
                  <a:close/>
                  <a:moveTo>
                    <a:pt x="69150" y="44433"/>
                  </a:moveTo>
                  <a:lnTo>
                    <a:pt x="68867" y="44905"/>
                  </a:lnTo>
                  <a:lnTo>
                    <a:pt x="68584" y="45377"/>
                  </a:lnTo>
                  <a:lnTo>
                    <a:pt x="68206" y="45754"/>
                  </a:lnTo>
                  <a:lnTo>
                    <a:pt x="67923" y="46132"/>
                  </a:lnTo>
                  <a:lnTo>
                    <a:pt x="68112" y="45754"/>
                  </a:lnTo>
                  <a:lnTo>
                    <a:pt x="68678" y="45188"/>
                  </a:lnTo>
                  <a:lnTo>
                    <a:pt x="69150" y="44433"/>
                  </a:lnTo>
                  <a:close/>
                  <a:moveTo>
                    <a:pt x="67357" y="47830"/>
                  </a:moveTo>
                  <a:lnTo>
                    <a:pt x="66886" y="48584"/>
                  </a:lnTo>
                  <a:lnTo>
                    <a:pt x="66508" y="48867"/>
                  </a:lnTo>
                  <a:lnTo>
                    <a:pt x="66414" y="48867"/>
                  </a:lnTo>
                  <a:lnTo>
                    <a:pt x="66414" y="48773"/>
                  </a:lnTo>
                  <a:lnTo>
                    <a:pt x="66886" y="48301"/>
                  </a:lnTo>
                  <a:lnTo>
                    <a:pt x="67357" y="47830"/>
                  </a:lnTo>
                  <a:close/>
                  <a:moveTo>
                    <a:pt x="65093" y="48396"/>
                  </a:moveTo>
                  <a:lnTo>
                    <a:pt x="65376" y="48490"/>
                  </a:lnTo>
                  <a:lnTo>
                    <a:pt x="64905" y="49056"/>
                  </a:lnTo>
                  <a:lnTo>
                    <a:pt x="64622" y="49528"/>
                  </a:lnTo>
                  <a:lnTo>
                    <a:pt x="64244" y="49811"/>
                  </a:lnTo>
                  <a:lnTo>
                    <a:pt x="64244" y="49905"/>
                  </a:lnTo>
                  <a:lnTo>
                    <a:pt x="64056" y="49905"/>
                  </a:lnTo>
                  <a:lnTo>
                    <a:pt x="64056" y="49811"/>
                  </a:lnTo>
                  <a:lnTo>
                    <a:pt x="64433" y="49150"/>
                  </a:lnTo>
                  <a:lnTo>
                    <a:pt x="64622" y="48867"/>
                  </a:lnTo>
                  <a:lnTo>
                    <a:pt x="64905" y="48584"/>
                  </a:lnTo>
                  <a:lnTo>
                    <a:pt x="65093" y="48396"/>
                  </a:lnTo>
                  <a:close/>
                  <a:moveTo>
                    <a:pt x="6981" y="52452"/>
                  </a:moveTo>
                  <a:lnTo>
                    <a:pt x="7170" y="53112"/>
                  </a:lnTo>
                  <a:lnTo>
                    <a:pt x="7075" y="53018"/>
                  </a:lnTo>
                  <a:lnTo>
                    <a:pt x="6981" y="52641"/>
                  </a:lnTo>
                  <a:lnTo>
                    <a:pt x="6981" y="52452"/>
                  </a:lnTo>
                  <a:close/>
                  <a:moveTo>
                    <a:pt x="7736" y="54339"/>
                  </a:moveTo>
                  <a:lnTo>
                    <a:pt x="7641" y="54433"/>
                  </a:lnTo>
                  <a:lnTo>
                    <a:pt x="7641" y="54339"/>
                  </a:lnTo>
                  <a:close/>
                  <a:moveTo>
                    <a:pt x="61225" y="55094"/>
                  </a:moveTo>
                  <a:lnTo>
                    <a:pt x="61037" y="55377"/>
                  </a:lnTo>
                  <a:lnTo>
                    <a:pt x="60754" y="55471"/>
                  </a:lnTo>
                  <a:lnTo>
                    <a:pt x="60754" y="55471"/>
                  </a:lnTo>
                  <a:lnTo>
                    <a:pt x="60942" y="55282"/>
                  </a:lnTo>
                  <a:lnTo>
                    <a:pt x="61225" y="55094"/>
                  </a:lnTo>
                  <a:close/>
                  <a:moveTo>
                    <a:pt x="6132" y="53867"/>
                  </a:moveTo>
                  <a:lnTo>
                    <a:pt x="7358" y="55377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830" y="55565"/>
                  </a:lnTo>
                  <a:lnTo>
                    <a:pt x="8302" y="56414"/>
                  </a:lnTo>
                  <a:lnTo>
                    <a:pt x="7170" y="55471"/>
                  </a:lnTo>
                  <a:lnTo>
                    <a:pt x="6509" y="54622"/>
                  </a:lnTo>
                  <a:lnTo>
                    <a:pt x="6226" y="54245"/>
                  </a:lnTo>
                  <a:lnTo>
                    <a:pt x="6132" y="53867"/>
                  </a:lnTo>
                  <a:close/>
                  <a:moveTo>
                    <a:pt x="9056" y="56414"/>
                  </a:moveTo>
                  <a:lnTo>
                    <a:pt x="9245" y="56509"/>
                  </a:lnTo>
                  <a:lnTo>
                    <a:pt x="9151" y="56509"/>
                  </a:lnTo>
                  <a:lnTo>
                    <a:pt x="9056" y="56414"/>
                  </a:lnTo>
                  <a:close/>
                  <a:moveTo>
                    <a:pt x="10472" y="56980"/>
                  </a:moveTo>
                  <a:lnTo>
                    <a:pt x="11321" y="57358"/>
                  </a:lnTo>
                  <a:lnTo>
                    <a:pt x="11887" y="57735"/>
                  </a:lnTo>
                  <a:lnTo>
                    <a:pt x="12264" y="58018"/>
                  </a:lnTo>
                  <a:lnTo>
                    <a:pt x="11604" y="57641"/>
                  </a:lnTo>
                  <a:lnTo>
                    <a:pt x="11604" y="57641"/>
                  </a:lnTo>
                  <a:lnTo>
                    <a:pt x="11792" y="58112"/>
                  </a:lnTo>
                  <a:lnTo>
                    <a:pt x="11604" y="58018"/>
                  </a:lnTo>
                  <a:lnTo>
                    <a:pt x="11132" y="57452"/>
                  </a:lnTo>
                  <a:lnTo>
                    <a:pt x="10849" y="57169"/>
                  </a:lnTo>
                  <a:lnTo>
                    <a:pt x="10472" y="56980"/>
                  </a:lnTo>
                  <a:close/>
                  <a:moveTo>
                    <a:pt x="18019" y="59433"/>
                  </a:moveTo>
                  <a:lnTo>
                    <a:pt x="18773" y="59810"/>
                  </a:lnTo>
                  <a:lnTo>
                    <a:pt x="19528" y="60376"/>
                  </a:lnTo>
                  <a:lnTo>
                    <a:pt x="19056" y="60282"/>
                  </a:lnTo>
                  <a:lnTo>
                    <a:pt x="18962" y="60188"/>
                  </a:lnTo>
                  <a:lnTo>
                    <a:pt x="18490" y="59810"/>
                  </a:lnTo>
                  <a:lnTo>
                    <a:pt x="18019" y="59433"/>
                  </a:lnTo>
                  <a:close/>
                  <a:moveTo>
                    <a:pt x="14528" y="59999"/>
                  </a:moveTo>
                  <a:lnTo>
                    <a:pt x="14717" y="60093"/>
                  </a:lnTo>
                  <a:lnTo>
                    <a:pt x="14905" y="60188"/>
                  </a:lnTo>
                  <a:lnTo>
                    <a:pt x="15188" y="60471"/>
                  </a:lnTo>
                  <a:lnTo>
                    <a:pt x="15283" y="60565"/>
                  </a:lnTo>
                  <a:lnTo>
                    <a:pt x="15188" y="60565"/>
                  </a:lnTo>
                  <a:lnTo>
                    <a:pt x="14528" y="59999"/>
                  </a:lnTo>
                  <a:close/>
                  <a:moveTo>
                    <a:pt x="49339" y="60188"/>
                  </a:moveTo>
                  <a:lnTo>
                    <a:pt x="48395" y="60565"/>
                  </a:lnTo>
                  <a:lnTo>
                    <a:pt x="47924" y="60754"/>
                  </a:lnTo>
                  <a:lnTo>
                    <a:pt x="47452" y="60754"/>
                  </a:lnTo>
                  <a:lnTo>
                    <a:pt x="47924" y="60471"/>
                  </a:lnTo>
                  <a:lnTo>
                    <a:pt x="48301" y="60282"/>
                  </a:lnTo>
                  <a:lnTo>
                    <a:pt x="49056" y="60188"/>
                  </a:lnTo>
                  <a:close/>
                  <a:moveTo>
                    <a:pt x="19245" y="60565"/>
                  </a:moveTo>
                  <a:lnTo>
                    <a:pt x="19811" y="60659"/>
                  </a:lnTo>
                  <a:lnTo>
                    <a:pt x="20566" y="61037"/>
                  </a:lnTo>
                  <a:lnTo>
                    <a:pt x="20566" y="61037"/>
                  </a:lnTo>
                  <a:lnTo>
                    <a:pt x="19811" y="60848"/>
                  </a:lnTo>
                  <a:lnTo>
                    <a:pt x="19245" y="60565"/>
                  </a:lnTo>
                  <a:close/>
                  <a:moveTo>
                    <a:pt x="47075" y="61226"/>
                  </a:moveTo>
                  <a:lnTo>
                    <a:pt x="46792" y="61414"/>
                  </a:lnTo>
                  <a:lnTo>
                    <a:pt x="46697" y="61509"/>
                  </a:lnTo>
                  <a:lnTo>
                    <a:pt x="46792" y="61603"/>
                  </a:lnTo>
                  <a:lnTo>
                    <a:pt x="47263" y="61603"/>
                  </a:lnTo>
                  <a:lnTo>
                    <a:pt x="47641" y="61509"/>
                  </a:lnTo>
                  <a:lnTo>
                    <a:pt x="46886" y="61792"/>
                  </a:lnTo>
                  <a:lnTo>
                    <a:pt x="46131" y="61886"/>
                  </a:lnTo>
                  <a:lnTo>
                    <a:pt x="46131" y="61980"/>
                  </a:lnTo>
                  <a:lnTo>
                    <a:pt x="46037" y="61980"/>
                  </a:lnTo>
                  <a:lnTo>
                    <a:pt x="45660" y="61697"/>
                  </a:lnTo>
                  <a:lnTo>
                    <a:pt x="46320" y="61320"/>
                  </a:lnTo>
                  <a:lnTo>
                    <a:pt x="47075" y="61226"/>
                  </a:lnTo>
                  <a:close/>
                  <a:moveTo>
                    <a:pt x="24151" y="63678"/>
                  </a:moveTo>
                  <a:lnTo>
                    <a:pt x="24905" y="63961"/>
                  </a:lnTo>
                  <a:lnTo>
                    <a:pt x="25754" y="64244"/>
                  </a:lnTo>
                  <a:lnTo>
                    <a:pt x="25188" y="64244"/>
                  </a:lnTo>
                  <a:lnTo>
                    <a:pt x="24151" y="64150"/>
                  </a:lnTo>
                  <a:lnTo>
                    <a:pt x="23773" y="64056"/>
                  </a:lnTo>
                  <a:lnTo>
                    <a:pt x="23585" y="63961"/>
                  </a:lnTo>
                  <a:lnTo>
                    <a:pt x="23585" y="63867"/>
                  </a:lnTo>
                  <a:lnTo>
                    <a:pt x="23585" y="63773"/>
                  </a:lnTo>
                  <a:lnTo>
                    <a:pt x="24151" y="63678"/>
                  </a:lnTo>
                  <a:close/>
                  <a:moveTo>
                    <a:pt x="34811" y="64622"/>
                  </a:moveTo>
                  <a:lnTo>
                    <a:pt x="35094" y="64810"/>
                  </a:lnTo>
                  <a:lnTo>
                    <a:pt x="35377" y="64905"/>
                  </a:lnTo>
                  <a:lnTo>
                    <a:pt x="34622" y="64999"/>
                  </a:lnTo>
                  <a:lnTo>
                    <a:pt x="34056" y="64999"/>
                  </a:lnTo>
                  <a:lnTo>
                    <a:pt x="34056" y="64905"/>
                  </a:lnTo>
                  <a:lnTo>
                    <a:pt x="34811" y="64622"/>
                  </a:lnTo>
                  <a:close/>
                  <a:moveTo>
                    <a:pt x="46414" y="63773"/>
                  </a:moveTo>
                  <a:lnTo>
                    <a:pt x="46131" y="64056"/>
                  </a:lnTo>
                  <a:lnTo>
                    <a:pt x="44433" y="64716"/>
                  </a:lnTo>
                  <a:lnTo>
                    <a:pt x="43962" y="64905"/>
                  </a:lnTo>
                  <a:lnTo>
                    <a:pt x="44150" y="64810"/>
                  </a:lnTo>
                  <a:lnTo>
                    <a:pt x="42641" y="64999"/>
                  </a:lnTo>
                  <a:lnTo>
                    <a:pt x="42924" y="64810"/>
                  </a:lnTo>
                  <a:lnTo>
                    <a:pt x="43207" y="64622"/>
                  </a:lnTo>
                  <a:lnTo>
                    <a:pt x="42358" y="64905"/>
                  </a:lnTo>
                  <a:lnTo>
                    <a:pt x="43113" y="64622"/>
                  </a:lnTo>
                  <a:lnTo>
                    <a:pt x="45377" y="63867"/>
                  </a:lnTo>
                  <a:lnTo>
                    <a:pt x="44999" y="64150"/>
                  </a:lnTo>
                  <a:lnTo>
                    <a:pt x="44622" y="64433"/>
                  </a:lnTo>
                  <a:lnTo>
                    <a:pt x="46414" y="63773"/>
                  </a:lnTo>
                  <a:close/>
                  <a:moveTo>
                    <a:pt x="39905" y="64622"/>
                  </a:moveTo>
                  <a:lnTo>
                    <a:pt x="39811" y="64716"/>
                  </a:lnTo>
                  <a:lnTo>
                    <a:pt x="39622" y="64810"/>
                  </a:lnTo>
                  <a:lnTo>
                    <a:pt x="38962" y="64999"/>
                  </a:lnTo>
                  <a:lnTo>
                    <a:pt x="38207" y="65093"/>
                  </a:lnTo>
                  <a:lnTo>
                    <a:pt x="37641" y="65093"/>
                  </a:lnTo>
                  <a:lnTo>
                    <a:pt x="39056" y="64810"/>
                  </a:lnTo>
                  <a:lnTo>
                    <a:pt x="39528" y="64716"/>
                  </a:lnTo>
                  <a:lnTo>
                    <a:pt x="39905" y="64622"/>
                  </a:lnTo>
                  <a:close/>
                  <a:moveTo>
                    <a:pt x="42829" y="64056"/>
                  </a:moveTo>
                  <a:lnTo>
                    <a:pt x="42452" y="64244"/>
                  </a:lnTo>
                  <a:lnTo>
                    <a:pt x="42263" y="64433"/>
                  </a:lnTo>
                  <a:lnTo>
                    <a:pt x="41980" y="64622"/>
                  </a:lnTo>
                  <a:lnTo>
                    <a:pt x="41886" y="64999"/>
                  </a:lnTo>
                  <a:lnTo>
                    <a:pt x="42263" y="64999"/>
                  </a:lnTo>
                  <a:lnTo>
                    <a:pt x="40094" y="65282"/>
                  </a:lnTo>
                  <a:lnTo>
                    <a:pt x="40848" y="64999"/>
                  </a:lnTo>
                  <a:lnTo>
                    <a:pt x="41131" y="64810"/>
                  </a:lnTo>
                  <a:lnTo>
                    <a:pt x="41131" y="64716"/>
                  </a:lnTo>
                  <a:lnTo>
                    <a:pt x="41037" y="64622"/>
                  </a:lnTo>
                  <a:lnTo>
                    <a:pt x="40754" y="64622"/>
                  </a:lnTo>
                  <a:lnTo>
                    <a:pt x="40282" y="64527"/>
                  </a:lnTo>
                  <a:lnTo>
                    <a:pt x="40188" y="64433"/>
                  </a:lnTo>
                  <a:lnTo>
                    <a:pt x="41509" y="64339"/>
                  </a:lnTo>
                  <a:lnTo>
                    <a:pt x="42829" y="64056"/>
                  </a:lnTo>
                  <a:close/>
                  <a:moveTo>
                    <a:pt x="15660" y="60376"/>
                  </a:moveTo>
                  <a:lnTo>
                    <a:pt x="16887" y="61131"/>
                  </a:lnTo>
                  <a:lnTo>
                    <a:pt x="17924" y="62075"/>
                  </a:lnTo>
                  <a:lnTo>
                    <a:pt x="17924" y="61792"/>
                  </a:lnTo>
                  <a:lnTo>
                    <a:pt x="17830" y="61603"/>
                  </a:lnTo>
                  <a:lnTo>
                    <a:pt x="19056" y="61980"/>
                  </a:lnTo>
                  <a:lnTo>
                    <a:pt x="20283" y="62358"/>
                  </a:lnTo>
                  <a:lnTo>
                    <a:pt x="20849" y="62546"/>
                  </a:lnTo>
                  <a:lnTo>
                    <a:pt x="21415" y="62735"/>
                  </a:lnTo>
                  <a:lnTo>
                    <a:pt x="21886" y="63018"/>
                  </a:lnTo>
                  <a:lnTo>
                    <a:pt x="22358" y="63395"/>
                  </a:lnTo>
                  <a:lnTo>
                    <a:pt x="21509" y="63301"/>
                  </a:lnTo>
                  <a:lnTo>
                    <a:pt x="22547" y="63867"/>
                  </a:lnTo>
                  <a:lnTo>
                    <a:pt x="23868" y="64339"/>
                  </a:lnTo>
                  <a:lnTo>
                    <a:pt x="25471" y="64905"/>
                  </a:lnTo>
                  <a:lnTo>
                    <a:pt x="27169" y="65282"/>
                  </a:lnTo>
                  <a:lnTo>
                    <a:pt x="26603" y="65282"/>
                  </a:lnTo>
                  <a:lnTo>
                    <a:pt x="27075" y="65942"/>
                  </a:lnTo>
                  <a:lnTo>
                    <a:pt x="26886" y="65942"/>
                  </a:lnTo>
                  <a:lnTo>
                    <a:pt x="26603" y="65848"/>
                  </a:lnTo>
                  <a:lnTo>
                    <a:pt x="25849" y="65659"/>
                  </a:lnTo>
                  <a:lnTo>
                    <a:pt x="25283" y="65471"/>
                  </a:lnTo>
                  <a:lnTo>
                    <a:pt x="25188" y="65376"/>
                  </a:lnTo>
                  <a:lnTo>
                    <a:pt x="25754" y="65376"/>
                  </a:lnTo>
                  <a:lnTo>
                    <a:pt x="26226" y="65471"/>
                  </a:lnTo>
                  <a:lnTo>
                    <a:pt x="26320" y="65282"/>
                  </a:lnTo>
                  <a:lnTo>
                    <a:pt x="26320" y="65188"/>
                  </a:lnTo>
                  <a:lnTo>
                    <a:pt x="26226" y="65093"/>
                  </a:lnTo>
                  <a:lnTo>
                    <a:pt x="25660" y="65093"/>
                  </a:lnTo>
                  <a:lnTo>
                    <a:pt x="25188" y="65188"/>
                  </a:lnTo>
                  <a:lnTo>
                    <a:pt x="24528" y="65376"/>
                  </a:lnTo>
                  <a:lnTo>
                    <a:pt x="24528" y="65376"/>
                  </a:lnTo>
                  <a:lnTo>
                    <a:pt x="25000" y="65093"/>
                  </a:lnTo>
                  <a:lnTo>
                    <a:pt x="23679" y="64905"/>
                  </a:lnTo>
                  <a:lnTo>
                    <a:pt x="22547" y="64716"/>
                  </a:lnTo>
                  <a:lnTo>
                    <a:pt x="21603" y="64339"/>
                  </a:lnTo>
                  <a:lnTo>
                    <a:pt x="20660" y="63867"/>
                  </a:lnTo>
                  <a:lnTo>
                    <a:pt x="20943" y="63867"/>
                  </a:lnTo>
                  <a:lnTo>
                    <a:pt x="20377" y="63773"/>
                  </a:lnTo>
                  <a:lnTo>
                    <a:pt x="19339" y="63678"/>
                  </a:lnTo>
                  <a:lnTo>
                    <a:pt x="18868" y="63490"/>
                  </a:lnTo>
                  <a:lnTo>
                    <a:pt x="18396" y="63301"/>
                  </a:lnTo>
                  <a:lnTo>
                    <a:pt x="18585" y="63207"/>
                  </a:lnTo>
                  <a:lnTo>
                    <a:pt x="18868" y="63301"/>
                  </a:lnTo>
                  <a:lnTo>
                    <a:pt x="18019" y="62735"/>
                  </a:lnTo>
                  <a:lnTo>
                    <a:pt x="16981" y="62075"/>
                  </a:lnTo>
                  <a:lnTo>
                    <a:pt x="14811" y="60471"/>
                  </a:lnTo>
                  <a:lnTo>
                    <a:pt x="16415" y="61414"/>
                  </a:lnTo>
                  <a:lnTo>
                    <a:pt x="15660" y="60376"/>
                  </a:lnTo>
                  <a:close/>
                  <a:moveTo>
                    <a:pt x="28867" y="65659"/>
                  </a:moveTo>
                  <a:lnTo>
                    <a:pt x="30660" y="65942"/>
                  </a:lnTo>
                  <a:lnTo>
                    <a:pt x="32547" y="66131"/>
                  </a:lnTo>
                  <a:lnTo>
                    <a:pt x="32075" y="66225"/>
                  </a:lnTo>
                  <a:lnTo>
                    <a:pt x="31320" y="66225"/>
                  </a:lnTo>
                  <a:lnTo>
                    <a:pt x="30566" y="66131"/>
                  </a:lnTo>
                  <a:lnTo>
                    <a:pt x="28867" y="65659"/>
                  </a:lnTo>
                  <a:close/>
                  <a:moveTo>
                    <a:pt x="39150" y="0"/>
                  </a:moveTo>
                  <a:lnTo>
                    <a:pt x="39528" y="283"/>
                  </a:lnTo>
                  <a:lnTo>
                    <a:pt x="39622" y="378"/>
                  </a:lnTo>
                  <a:lnTo>
                    <a:pt x="41509" y="1038"/>
                  </a:lnTo>
                  <a:lnTo>
                    <a:pt x="40943" y="1132"/>
                  </a:lnTo>
                  <a:lnTo>
                    <a:pt x="40282" y="1227"/>
                  </a:lnTo>
                  <a:lnTo>
                    <a:pt x="38962" y="1038"/>
                  </a:lnTo>
                  <a:lnTo>
                    <a:pt x="37547" y="849"/>
                  </a:lnTo>
                  <a:lnTo>
                    <a:pt x="36320" y="661"/>
                  </a:lnTo>
                  <a:lnTo>
                    <a:pt x="36415" y="755"/>
                  </a:lnTo>
                  <a:lnTo>
                    <a:pt x="36415" y="849"/>
                  </a:lnTo>
                  <a:lnTo>
                    <a:pt x="35943" y="944"/>
                  </a:lnTo>
                  <a:lnTo>
                    <a:pt x="34150" y="1132"/>
                  </a:lnTo>
                  <a:lnTo>
                    <a:pt x="31698" y="1132"/>
                  </a:lnTo>
                  <a:lnTo>
                    <a:pt x="30660" y="1227"/>
                  </a:lnTo>
                  <a:lnTo>
                    <a:pt x="29716" y="1321"/>
                  </a:lnTo>
                  <a:lnTo>
                    <a:pt x="30377" y="1416"/>
                  </a:lnTo>
                  <a:lnTo>
                    <a:pt x="31037" y="1510"/>
                  </a:lnTo>
                  <a:lnTo>
                    <a:pt x="30094" y="1699"/>
                  </a:lnTo>
                  <a:lnTo>
                    <a:pt x="28773" y="2076"/>
                  </a:lnTo>
                  <a:lnTo>
                    <a:pt x="27924" y="2359"/>
                  </a:lnTo>
                  <a:lnTo>
                    <a:pt x="27924" y="2453"/>
                  </a:lnTo>
                  <a:lnTo>
                    <a:pt x="28207" y="2453"/>
                  </a:lnTo>
                  <a:lnTo>
                    <a:pt x="26509" y="3019"/>
                  </a:lnTo>
                  <a:lnTo>
                    <a:pt x="26792" y="2831"/>
                  </a:lnTo>
                  <a:lnTo>
                    <a:pt x="26792" y="2831"/>
                  </a:lnTo>
                  <a:lnTo>
                    <a:pt x="25660" y="2925"/>
                  </a:lnTo>
                  <a:lnTo>
                    <a:pt x="25754" y="2831"/>
                  </a:lnTo>
                  <a:lnTo>
                    <a:pt x="25377" y="2925"/>
                  </a:lnTo>
                  <a:lnTo>
                    <a:pt x="24905" y="3208"/>
                  </a:lnTo>
                  <a:lnTo>
                    <a:pt x="24056" y="3774"/>
                  </a:lnTo>
                  <a:lnTo>
                    <a:pt x="22264" y="4340"/>
                  </a:lnTo>
                  <a:lnTo>
                    <a:pt x="20471" y="5095"/>
                  </a:lnTo>
                  <a:lnTo>
                    <a:pt x="18679" y="5755"/>
                  </a:lnTo>
                  <a:lnTo>
                    <a:pt x="16981" y="6604"/>
                  </a:lnTo>
                  <a:lnTo>
                    <a:pt x="17453" y="6604"/>
                  </a:lnTo>
                  <a:lnTo>
                    <a:pt x="17830" y="6415"/>
                  </a:lnTo>
                  <a:lnTo>
                    <a:pt x="18868" y="6038"/>
                  </a:lnTo>
                  <a:lnTo>
                    <a:pt x="19905" y="5661"/>
                  </a:lnTo>
                  <a:lnTo>
                    <a:pt x="20377" y="5472"/>
                  </a:lnTo>
                  <a:lnTo>
                    <a:pt x="20943" y="5378"/>
                  </a:lnTo>
                  <a:lnTo>
                    <a:pt x="20943" y="5378"/>
                  </a:lnTo>
                  <a:lnTo>
                    <a:pt x="19528" y="6038"/>
                  </a:lnTo>
                  <a:lnTo>
                    <a:pt x="19528" y="6038"/>
                  </a:lnTo>
                  <a:lnTo>
                    <a:pt x="20094" y="5944"/>
                  </a:lnTo>
                  <a:lnTo>
                    <a:pt x="18396" y="7076"/>
                  </a:lnTo>
                  <a:lnTo>
                    <a:pt x="20849" y="6038"/>
                  </a:lnTo>
                  <a:lnTo>
                    <a:pt x="23396" y="5095"/>
                  </a:lnTo>
                  <a:lnTo>
                    <a:pt x="26037" y="4246"/>
                  </a:lnTo>
                  <a:lnTo>
                    <a:pt x="28679" y="3397"/>
                  </a:lnTo>
                  <a:lnTo>
                    <a:pt x="28301" y="3491"/>
                  </a:lnTo>
                  <a:lnTo>
                    <a:pt x="28773" y="3208"/>
                  </a:lnTo>
                  <a:lnTo>
                    <a:pt x="30283" y="2736"/>
                  </a:lnTo>
                  <a:lnTo>
                    <a:pt x="29905" y="2831"/>
                  </a:lnTo>
                  <a:lnTo>
                    <a:pt x="29056" y="2831"/>
                  </a:lnTo>
                  <a:lnTo>
                    <a:pt x="28584" y="2642"/>
                  </a:lnTo>
                  <a:lnTo>
                    <a:pt x="30566" y="2548"/>
                  </a:lnTo>
                  <a:lnTo>
                    <a:pt x="32641" y="2548"/>
                  </a:lnTo>
                  <a:lnTo>
                    <a:pt x="37264" y="2831"/>
                  </a:lnTo>
                  <a:lnTo>
                    <a:pt x="39528" y="3019"/>
                  </a:lnTo>
                  <a:lnTo>
                    <a:pt x="43490" y="3019"/>
                  </a:lnTo>
                  <a:lnTo>
                    <a:pt x="44339" y="2831"/>
                  </a:lnTo>
                  <a:lnTo>
                    <a:pt x="45094" y="2736"/>
                  </a:lnTo>
                  <a:lnTo>
                    <a:pt x="45943" y="3114"/>
                  </a:lnTo>
                  <a:lnTo>
                    <a:pt x="46886" y="3397"/>
                  </a:lnTo>
                  <a:lnTo>
                    <a:pt x="48678" y="3963"/>
                  </a:lnTo>
                  <a:lnTo>
                    <a:pt x="50565" y="4434"/>
                  </a:lnTo>
                  <a:lnTo>
                    <a:pt x="51509" y="4717"/>
                  </a:lnTo>
                  <a:lnTo>
                    <a:pt x="52358" y="5189"/>
                  </a:lnTo>
                  <a:lnTo>
                    <a:pt x="51792" y="4812"/>
                  </a:lnTo>
                  <a:lnTo>
                    <a:pt x="53584" y="5849"/>
                  </a:lnTo>
                  <a:lnTo>
                    <a:pt x="55376" y="6981"/>
                  </a:lnTo>
                  <a:lnTo>
                    <a:pt x="56320" y="7642"/>
                  </a:lnTo>
                  <a:lnTo>
                    <a:pt x="57169" y="8302"/>
                  </a:lnTo>
                  <a:lnTo>
                    <a:pt x="57924" y="9057"/>
                  </a:lnTo>
                  <a:lnTo>
                    <a:pt x="58678" y="9906"/>
                  </a:lnTo>
                  <a:lnTo>
                    <a:pt x="62357" y="14057"/>
                  </a:lnTo>
                  <a:lnTo>
                    <a:pt x="64622" y="16887"/>
                  </a:lnTo>
                  <a:lnTo>
                    <a:pt x="66697" y="19623"/>
                  </a:lnTo>
                  <a:lnTo>
                    <a:pt x="66603" y="19151"/>
                  </a:lnTo>
                  <a:lnTo>
                    <a:pt x="66603" y="18774"/>
                  </a:lnTo>
                  <a:lnTo>
                    <a:pt x="67357" y="20472"/>
                  </a:lnTo>
                  <a:lnTo>
                    <a:pt x="68772" y="23962"/>
                  </a:lnTo>
                  <a:lnTo>
                    <a:pt x="68867" y="24151"/>
                  </a:lnTo>
                  <a:lnTo>
                    <a:pt x="69810" y="26792"/>
                  </a:lnTo>
                  <a:lnTo>
                    <a:pt x="70565" y="29245"/>
                  </a:lnTo>
                  <a:lnTo>
                    <a:pt x="70754" y="30283"/>
                  </a:lnTo>
                  <a:lnTo>
                    <a:pt x="70848" y="31037"/>
                  </a:lnTo>
                  <a:lnTo>
                    <a:pt x="70848" y="31604"/>
                  </a:lnTo>
                  <a:lnTo>
                    <a:pt x="70754" y="31792"/>
                  </a:lnTo>
                  <a:lnTo>
                    <a:pt x="70565" y="31887"/>
                  </a:lnTo>
                  <a:lnTo>
                    <a:pt x="69433" y="36698"/>
                  </a:lnTo>
                  <a:lnTo>
                    <a:pt x="68206" y="41698"/>
                  </a:lnTo>
                  <a:lnTo>
                    <a:pt x="68584" y="41037"/>
                  </a:lnTo>
                  <a:lnTo>
                    <a:pt x="68961" y="40188"/>
                  </a:lnTo>
                  <a:lnTo>
                    <a:pt x="69244" y="40471"/>
                  </a:lnTo>
                  <a:lnTo>
                    <a:pt x="69244" y="40849"/>
                  </a:lnTo>
                  <a:lnTo>
                    <a:pt x="69244" y="41226"/>
                  </a:lnTo>
                  <a:lnTo>
                    <a:pt x="69055" y="41698"/>
                  </a:lnTo>
                  <a:lnTo>
                    <a:pt x="68489" y="42924"/>
                  </a:lnTo>
                  <a:lnTo>
                    <a:pt x="67735" y="44150"/>
                  </a:lnTo>
                  <a:lnTo>
                    <a:pt x="66791" y="45377"/>
                  </a:lnTo>
                  <a:lnTo>
                    <a:pt x="65942" y="46509"/>
                  </a:lnTo>
                  <a:lnTo>
                    <a:pt x="64716" y="47924"/>
                  </a:lnTo>
                  <a:lnTo>
                    <a:pt x="65565" y="47641"/>
                  </a:lnTo>
                  <a:lnTo>
                    <a:pt x="65093" y="48301"/>
                  </a:lnTo>
                  <a:lnTo>
                    <a:pt x="64433" y="48962"/>
                  </a:lnTo>
                  <a:lnTo>
                    <a:pt x="63112" y="50188"/>
                  </a:lnTo>
                  <a:lnTo>
                    <a:pt x="63678" y="48962"/>
                  </a:lnTo>
                  <a:lnTo>
                    <a:pt x="64244" y="47641"/>
                  </a:lnTo>
                  <a:lnTo>
                    <a:pt x="65754" y="44811"/>
                  </a:lnTo>
                  <a:lnTo>
                    <a:pt x="67169" y="42169"/>
                  </a:lnTo>
                  <a:lnTo>
                    <a:pt x="67735" y="41037"/>
                  </a:lnTo>
                  <a:lnTo>
                    <a:pt x="68206" y="40094"/>
                  </a:lnTo>
                  <a:lnTo>
                    <a:pt x="68206" y="39811"/>
                  </a:lnTo>
                  <a:lnTo>
                    <a:pt x="68301" y="39622"/>
                  </a:lnTo>
                  <a:lnTo>
                    <a:pt x="68301" y="39717"/>
                  </a:lnTo>
                  <a:lnTo>
                    <a:pt x="68395" y="39339"/>
                  </a:lnTo>
                  <a:lnTo>
                    <a:pt x="68772" y="37735"/>
                  </a:lnTo>
                  <a:lnTo>
                    <a:pt x="69055" y="36037"/>
                  </a:lnTo>
                  <a:lnTo>
                    <a:pt x="69150" y="32924"/>
                  </a:lnTo>
                  <a:lnTo>
                    <a:pt x="69150" y="30849"/>
                  </a:lnTo>
                  <a:lnTo>
                    <a:pt x="69150" y="28679"/>
                  </a:lnTo>
                  <a:lnTo>
                    <a:pt x="68961" y="28773"/>
                  </a:lnTo>
                  <a:lnTo>
                    <a:pt x="68961" y="29056"/>
                  </a:lnTo>
                  <a:lnTo>
                    <a:pt x="68678" y="28302"/>
                  </a:lnTo>
                  <a:lnTo>
                    <a:pt x="68395" y="27453"/>
                  </a:lnTo>
                  <a:lnTo>
                    <a:pt x="68018" y="25755"/>
                  </a:lnTo>
                  <a:lnTo>
                    <a:pt x="67923" y="25283"/>
                  </a:lnTo>
                  <a:lnTo>
                    <a:pt x="67923" y="25472"/>
                  </a:lnTo>
                  <a:lnTo>
                    <a:pt x="67546" y="24906"/>
                  </a:lnTo>
                  <a:lnTo>
                    <a:pt x="67074" y="24245"/>
                  </a:lnTo>
                  <a:lnTo>
                    <a:pt x="66980" y="24057"/>
                  </a:lnTo>
                  <a:lnTo>
                    <a:pt x="65471" y="22264"/>
                  </a:lnTo>
                  <a:lnTo>
                    <a:pt x="64810" y="21415"/>
                  </a:lnTo>
                  <a:lnTo>
                    <a:pt x="64339" y="20755"/>
                  </a:lnTo>
                  <a:lnTo>
                    <a:pt x="64622" y="20943"/>
                  </a:lnTo>
                  <a:lnTo>
                    <a:pt x="64527" y="20755"/>
                  </a:lnTo>
                  <a:lnTo>
                    <a:pt x="64339" y="20472"/>
                  </a:lnTo>
                  <a:lnTo>
                    <a:pt x="63301" y="19434"/>
                  </a:lnTo>
                  <a:lnTo>
                    <a:pt x="62357" y="18585"/>
                  </a:lnTo>
                  <a:lnTo>
                    <a:pt x="62452" y="18679"/>
                  </a:lnTo>
                  <a:lnTo>
                    <a:pt x="62357" y="18868"/>
                  </a:lnTo>
                  <a:lnTo>
                    <a:pt x="61508" y="18019"/>
                  </a:lnTo>
                  <a:lnTo>
                    <a:pt x="61791" y="18396"/>
                  </a:lnTo>
                  <a:lnTo>
                    <a:pt x="60848" y="17547"/>
                  </a:lnTo>
                  <a:lnTo>
                    <a:pt x="60471" y="17076"/>
                  </a:lnTo>
                  <a:lnTo>
                    <a:pt x="60471" y="16981"/>
                  </a:lnTo>
                  <a:lnTo>
                    <a:pt x="60565" y="17076"/>
                  </a:lnTo>
                  <a:lnTo>
                    <a:pt x="61225" y="17547"/>
                  </a:lnTo>
                  <a:lnTo>
                    <a:pt x="58961" y="15566"/>
                  </a:lnTo>
                  <a:lnTo>
                    <a:pt x="59527" y="16227"/>
                  </a:lnTo>
                  <a:lnTo>
                    <a:pt x="58584" y="15566"/>
                  </a:lnTo>
                  <a:lnTo>
                    <a:pt x="57641" y="14906"/>
                  </a:lnTo>
                  <a:lnTo>
                    <a:pt x="57546" y="15000"/>
                  </a:lnTo>
                  <a:lnTo>
                    <a:pt x="57452" y="15094"/>
                  </a:lnTo>
                  <a:lnTo>
                    <a:pt x="58301" y="15660"/>
                  </a:lnTo>
                  <a:lnTo>
                    <a:pt x="59056" y="16227"/>
                  </a:lnTo>
                  <a:lnTo>
                    <a:pt x="60471" y="17547"/>
                  </a:lnTo>
                  <a:lnTo>
                    <a:pt x="61886" y="18774"/>
                  </a:lnTo>
                  <a:lnTo>
                    <a:pt x="62640" y="19340"/>
                  </a:lnTo>
                  <a:lnTo>
                    <a:pt x="63395" y="19906"/>
                  </a:lnTo>
                  <a:lnTo>
                    <a:pt x="62829" y="19528"/>
                  </a:lnTo>
                  <a:lnTo>
                    <a:pt x="62074" y="19057"/>
                  </a:lnTo>
                  <a:lnTo>
                    <a:pt x="62074" y="19245"/>
                  </a:lnTo>
                  <a:lnTo>
                    <a:pt x="62357" y="19717"/>
                  </a:lnTo>
                  <a:lnTo>
                    <a:pt x="63584" y="21415"/>
                  </a:lnTo>
                  <a:lnTo>
                    <a:pt x="65093" y="23207"/>
                  </a:lnTo>
                  <a:lnTo>
                    <a:pt x="65754" y="23962"/>
                  </a:lnTo>
                  <a:lnTo>
                    <a:pt x="66225" y="24434"/>
                  </a:lnTo>
                  <a:lnTo>
                    <a:pt x="66414" y="24528"/>
                  </a:lnTo>
                  <a:lnTo>
                    <a:pt x="66320" y="24057"/>
                  </a:lnTo>
                  <a:lnTo>
                    <a:pt x="66697" y="24906"/>
                  </a:lnTo>
                  <a:lnTo>
                    <a:pt x="67074" y="26038"/>
                  </a:lnTo>
                  <a:lnTo>
                    <a:pt x="66414" y="24811"/>
                  </a:lnTo>
                  <a:lnTo>
                    <a:pt x="66791" y="25566"/>
                  </a:lnTo>
                  <a:lnTo>
                    <a:pt x="67169" y="26321"/>
                  </a:lnTo>
                  <a:lnTo>
                    <a:pt x="67263" y="26415"/>
                  </a:lnTo>
                  <a:lnTo>
                    <a:pt x="67923" y="28679"/>
                  </a:lnTo>
                  <a:lnTo>
                    <a:pt x="68206" y="29339"/>
                  </a:lnTo>
                  <a:lnTo>
                    <a:pt x="68678" y="30471"/>
                  </a:lnTo>
                  <a:lnTo>
                    <a:pt x="68772" y="30660"/>
                  </a:lnTo>
                  <a:lnTo>
                    <a:pt x="68678" y="30660"/>
                  </a:lnTo>
                  <a:lnTo>
                    <a:pt x="68395" y="30377"/>
                  </a:lnTo>
                  <a:lnTo>
                    <a:pt x="68206" y="30094"/>
                  </a:lnTo>
                  <a:lnTo>
                    <a:pt x="68206" y="30566"/>
                  </a:lnTo>
                  <a:lnTo>
                    <a:pt x="68301" y="31037"/>
                  </a:lnTo>
                  <a:lnTo>
                    <a:pt x="68395" y="31509"/>
                  </a:lnTo>
                  <a:lnTo>
                    <a:pt x="68395" y="31887"/>
                  </a:lnTo>
                  <a:lnTo>
                    <a:pt x="68301" y="31792"/>
                  </a:lnTo>
                  <a:lnTo>
                    <a:pt x="68301" y="31698"/>
                  </a:lnTo>
                  <a:lnTo>
                    <a:pt x="68301" y="31415"/>
                  </a:lnTo>
                  <a:lnTo>
                    <a:pt x="68018" y="30094"/>
                  </a:lnTo>
                  <a:lnTo>
                    <a:pt x="67735" y="28868"/>
                  </a:lnTo>
                  <a:lnTo>
                    <a:pt x="68112" y="31698"/>
                  </a:lnTo>
                  <a:lnTo>
                    <a:pt x="68206" y="33113"/>
                  </a:lnTo>
                  <a:lnTo>
                    <a:pt x="68206" y="34528"/>
                  </a:lnTo>
                  <a:lnTo>
                    <a:pt x="68112" y="35943"/>
                  </a:lnTo>
                  <a:lnTo>
                    <a:pt x="67923" y="37358"/>
                  </a:lnTo>
                  <a:lnTo>
                    <a:pt x="67546" y="38679"/>
                  </a:lnTo>
                  <a:lnTo>
                    <a:pt x="67074" y="40000"/>
                  </a:lnTo>
                  <a:lnTo>
                    <a:pt x="67263" y="39717"/>
                  </a:lnTo>
                  <a:lnTo>
                    <a:pt x="67357" y="39622"/>
                  </a:lnTo>
                  <a:lnTo>
                    <a:pt x="67357" y="39717"/>
                  </a:lnTo>
                  <a:lnTo>
                    <a:pt x="67263" y="40377"/>
                  </a:lnTo>
                  <a:lnTo>
                    <a:pt x="66980" y="41226"/>
                  </a:lnTo>
                  <a:lnTo>
                    <a:pt x="66791" y="41509"/>
                  </a:lnTo>
                  <a:lnTo>
                    <a:pt x="66697" y="41603"/>
                  </a:lnTo>
                  <a:lnTo>
                    <a:pt x="66414" y="42075"/>
                  </a:lnTo>
                  <a:lnTo>
                    <a:pt x="65754" y="43962"/>
                  </a:lnTo>
                  <a:lnTo>
                    <a:pt x="64905" y="46132"/>
                  </a:lnTo>
                  <a:lnTo>
                    <a:pt x="64150" y="47547"/>
                  </a:lnTo>
                  <a:lnTo>
                    <a:pt x="63395" y="48867"/>
                  </a:lnTo>
                  <a:lnTo>
                    <a:pt x="62546" y="50094"/>
                  </a:lnTo>
                  <a:lnTo>
                    <a:pt x="61697" y="51320"/>
                  </a:lnTo>
                  <a:lnTo>
                    <a:pt x="60376" y="52452"/>
                  </a:lnTo>
                  <a:lnTo>
                    <a:pt x="59810" y="53112"/>
                  </a:lnTo>
                  <a:lnTo>
                    <a:pt x="59244" y="53773"/>
                  </a:lnTo>
                  <a:lnTo>
                    <a:pt x="59999" y="53301"/>
                  </a:lnTo>
                  <a:lnTo>
                    <a:pt x="59905" y="53490"/>
                  </a:lnTo>
                  <a:lnTo>
                    <a:pt x="58018" y="54999"/>
                  </a:lnTo>
                  <a:lnTo>
                    <a:pt x="57075" y="55660"/>
                  </a:lnTo>
                  <a:lnTo>
                    <a:pt x="56037" y="56226"/>
                  </a:lnTo>
                  <a:lnTo>
                    <a:pt x="57924" y="54716"/>
                  </a:lnTo>
                  <a:lnTo>
                    <a:pt x="58867" y="53867"/>
                  </a:lnTo>
                  <a:lnTo>
                    <a:pt x="59716" y="53018"/>
                  </a:lnTo>
                  <a:lnTo>
                    <a:pt x="58961" y="53679"/>
                  </a:lnTo>
                  <a:lnTo>
                    <a:pt x="58207" y="54245"/>
                  </a:lnTo>
                  <a:lnTo>
                    <a:pt x="56603" y="55282"/>
                  </a:lnTo>
                  <a:lnTo>
                    <a:pt x="54905" y="56226"/>
                  </a:lnTo>
                  <a:lnTo>
                    <a:pt x="53301" y="57263"/>
                  </a:lnTo>
                  <a:lnTo>
                    <a:pt x="52735" y="57452"/>
                  </a:lnTo>
                  <a:lnTo>
                    <a:pt x="51509" y="57924"/>
                  </a:lnTo>
                  <a:lnTo>
                    <a:pt x="47829" y="59527"/>
                  </a:lnTo>
                  <a:lnTo>
                    <a:pt x="43962" y="61226"/>
                  </a:lnTo>
                  <a:lnTo>
                    <a:pt x="42358" y="61886"/>
                  </a:lnTo>
                  <a:lnTo>
                    <a:pt x="41414" y="62169"/>
                  </a:lnTo>
                  <a:lnTo>
                    <a:pt x="39433" y="62452"/>
                  </a:lnTo>
                  <a:lnTo>
                    <a:pt x="37169" y="62641"/>
                  </a:lnTo>
                  <a:lnTo>
                    <a:pt x="33679" y="62829"/>
                  </a:lnTo>
                  <a:lnTo>
                    <a:pt x="31226" y="62924"/>
                  </a:lnTo>
                  <a:lnTo>
                    <a:pt x="29528" y="62924"/>
                  </a:lnTo>
                  <a:lnTo>
                    <a:pt x="28301" y="62735"/>
                  </a:lnTo>
                  <a:lnTo>
                    <a:pt x="27075" y="62546"/>
                  </a:lnTo>
                  <a:lnTo>
                    <a:pt x="25754" y="62263"/>
                  </a:lnTo>
                  <a:lnTo>
                    <a:pt x="24622" y="61886"/>
                  </a:lnTo>
                  <a:lnTo>
                    <a:pt x="23396" y="61414"/>
                  </a:lnTo>
                  <a:lnTo>
                    <a:pt x="21320" y="60565"/>
                  </a:lnTo>
                  <a:lnTo>
                    <a:pt x="21509" y="60754"/>
                  </a:lnTo>
                  <a:lnTo>
                    <a:pt x="21698" y="60848"/>
                  </a:lnTo>
                  <a:lnTo>
                    <a:pt x="22169" y="61131"/>
                  </a:lnTo>
                  <a:lnTo>
                    <a:pt x="21037" y="60659"/>
                  </a:lnTo>
                  <a:lnTo>
                    <a:pt x="19434" y="59905"/>
                  </a:lnTo>
                  <a:lnTo>
                    <a:pt x="15754" y="57924"/>
                  </a:lnTo>
                  <a:lnTo>
                    <a:pt x="12453" y="56037"/>
                  </a:lnTo>
                  <a:lnTo>
                    <a:pt x="11415" y="55377"/>
                  </a:lnTo>
                  <a:lnTo>
                    <a:pt x="11226" y="55188"/>
                  </a:lnTo>
                  <a:lnTo>
                    <a:pt x="11132" y="55094"/>
                  </a:lnTo>
                  <a:lnTo>
                    <a:pt x="10377" y="54433"/>
                  </a:lnTo>
                  <a:lnTo>
                    <a:pt x="9717" y="53679"/>
                  </a:lnTo>
                  <a:lnTo>
                    <a:pt x="9717" y="53962"/>
                  </a:lnTo>
                  <a:lnTo>
                    <a:pt x="9622" y="54150"/>
                  </a:lnTo>
                  <a:lnTo>
                    <a:pt x="9528" y="54245"/>
                  </a:lnTo>
                  <a:lnTo>
                    <a:pt x="9434" y="54245"/>
                  </a:lnTo>
                  <a:lnTo>
                    <a:pt x="9151" y="54056"/>
                  </a:lnTo>
                  <a:lnTo>
                    <a:pt x="8868" y="53679"/>
                  </a:lnTo>
                  <a:lnTo>
                    <a:pt x="8585" y="53301"/>
                  </a:lnTo>
                  <a:lnTo>
                    <a:pt x="8302" y="52829"/>
                  </a:lnTo>
                  <a:lnTo>
                    <a:pt x="8302" y="52546"/>
                  </a:lnTo>
                  <a:lnTo>
                    <a:pt x="8302" y="52452"/>
                  </a:lnTo>
                  <a:lnTo>
                    <a:pt x="8396" y="52452"/>
                  </a:lnTo>
                  <a:lnTo>
                    <a:pt x="7924" y="52263"/>
                  </a:lnTo>
                  <a:lnTo>
                    <a:pt x="7358" y="51886"/>
                  </a:lnTo>
                  <a:lnTo>
                    <a:pt x="6038" y="50660"/>
                  </a:lnTo>
                  <a:lnTo>
                    <a:pt x="5849" y="50377"/>
                  </a:lnTo>
                  <a:lnTo>
                    <a:pt x="5566" y="50094"/>
                  </a:lnTo>
                  <a:lnTo>
                    <a:pt x="5566" y="50188"/>
                  </a:lnTo>
                  <a:lnTo>
                    <a:pt x="4811" y="49339"/>
                  </a:lnTo>
                  <a:lnTo>
                    <a:pt x="4717" y="49150"/>
                  </a:lnTo>
                  <a:lnTo>
                    <a:pt x="5189" y="49433"/>
                  </a:lnTo>
                  <a:lnTo>
                    <a:pt x="5377" y="49528"/>
                  </a:lnTo>
                  <a:lnTo>
                    <a:pt x="5472" y="49716"/>
                  </a:lnTo>
                  <a:lnTo>
                    <a:pt x="5660" y="50094"/>
                  </a:lnTo>
                  <a:lnTo>
                    <a:pt x="5377" y="49056"/>
                  </a:lnTo>
                  <a:lnTo>
                    <a:pt x="5000" y="48113"/>
                  </a:lnTo>
                  <a:lnTo>
                    <a:pt x="4057" y="45660"/>
                  </a:lnTo>
                  <a:lnTo>
                    <a:pt x="3585" y="44150"/>
                  </a:lnTo>
                  <a:lnTo>
                    <a:pt x="3208" y="42358"/>
                  </a:lnTo>
                  <a:lnTo>
                    <a:pt x="3396" y="42547"/>
                  </a:lnTo>
                  <a:lnTo>
                    <a:pt x="3491" y="42452"/>
                  </a:lnTo>
                  <a:lnTo>
                    <a:pt x="3585" y="42547"/>
                  </a:lnTo>
                  <a:lnTo>
                    <a:pt x="3774" y="42641"/>
                  </a:lnTo>
                  <a:lnTo>
                    <a:pt x="3679" y="40849"/>
                  </a:lnTo>
                  <a:lnTo>
                    <a:pt x="3585" y="38962"/>
                  </a:lnTo>
                  <a:lnTo>
                    <a:pt x="3679" y="37169"/>
                  </a:lnTo>
                  <a:lnTo>
                    <a:pt x="3774" y="36320"/>
                  </a:lnTo>
                  <a:lnTo>
                    <a:pt x="4057" y="35566"/>
                  </a:lnTo>
                  <a:lnTo>
                    <a:pt x="4434" y="33585"/>
                  </a:lnTo>
                  <a:lnTo>
                    <a:pt x="4434" y="33962"/>
                  </a:lnTo>
                  <a:lnTo>
                    <a:pt x="4528" y="34245"/>
                  </a:lnTo>
                  <a:lnTo>
                    <a:pt x="4717" y="32264"/>
                  </a:lnTo>
                  <a:lnTo>
                    <a:pt x="5189" y="30283"/>
                  </a:lnTo>
                  <a:lnTo>
                    <a:pt x="5755" y="28302"/>
                  </a:lnTo>
                  <a:lnTo>
                    <a:pt x="6604" y="26321"/>
                  </a:lnTo>
                  <a:lnTo>
                    <a:pt x="7453" y="24340"/>
                  </a:lnTo>
                  <a:lnTo>
                    <a:pt x="8585" y="22547"/>
                  </a:lnTo>
                  <a:lnTo>
                    <a:pt x="9717" y="20755"/>
                  </a:lnTo>
                  <a:lnTo>
                    <a:pt x="10943" y="19245"/>
                  </a:lnTo>
                  <a:lnTo>
                    <a:pt x="10849" y="19057"/>
                  </a:lnTo>
                  <a:lnTo>
                    <a:pt x="10849" y="18868"/>
                  </a:lnTo>
                  <a:lnTo>
                    <a:pt x="11132" y="18396"/>
                  </a:lnTo>
                  <a:lnTo>
                    <a:pt x="11604" y="17830"/>
                  </a:lnTo>
                  <a:lnTo>
                    <a:pt x="12264" y="17076"/>
                  </a:lnTo>
                  <a:lnTo>
                    <a:pt x="14151" y="15472"/>
                  </a:lnTo>
                  <a:lnTo>
                    <a:pt x="16415" y="13585"/>
                  </a:lnTo>
                  <a:lnTo>
                    <a:pt x="18868" y="11793"/>
                  </a:lnTo>
                  <a:lnTo>
                    <a:pt x="21226" y="10095"/>
                  </a:lnTo>
                  <a:lnTo>
                    <a:pt x="23302" y="8868"/>
                  </a:lnTo>
                  <a:lnTo>
                    <a:pt x="24717" y="8113"/>
                  </a:lnTo>
                  <a:lnTo>
                    <a:pt x="24245" y="8491"/>
                  </a:lnTo>
                  <a:lnTo>
                    <a:pt x="23773" y="8774"/>
                  </a:lnTo>
                  <a:lnTo>
                    <a:pt x="24811" y="8208"/>
                  </a:lnTo>
                  <a:lnTo>
                    <a:pt x="25566" y="7830"/>
                  </a:lnTo>
                  <a:lnTo>
                    <a:pt x="27452" y="6981"/>
                  </a:lnTo>
                  <a:lnTo>
                    <a:pt x="27264" y="6981"/>
                  </a:lnTo>
                  <a:lnTo>
                    <a:pt x="26981" y="6887"/>
                  </a:lnTo>
                  <a:lnTo>
                    <a:pt x="27830" y="6604"/>
                  </a:lnTo>
                  <a:lnTo>
                    <a:pt x="29056" y="6132"/>
                  </a:lnTo>
                  <a:lnTo>
                    <a:pt x="28679" y="6415"/>
                  </a:lnTo>
                  <a:lnTo>
                    <a:pt x="29056" y="6510"/>
                  </a:lnTo>
                  <a:lnTo>
                    <a:pt x="28962" y="6698"/>
                  </a:lnTo>
                  <a:lnTo>
                    <a:pt x="30283" y="6227"/>
                  </a:lnTo>
                  <a:lnTo>
                    <a:pt x="31698" y="5755"/>
                  </a:lnTo>
                  <a:lnTo>
                    <a:pt x="33113" y="5378"/>
                  </a:lnTo>
                  <a:lnTo>
                    <a:pt x="33867" y="5189"/>
                  </a:lnTo>
                  <a:lnTo>
                    <a:pt x="34169" y="5151"/>
                  </a:lnTo>
                  <a:lnTo>
                    <a:pt x="34169" y="5151"/>
                  </a:lnTo>
                  <a:lnTo>
                    <a:pt x="34905" y="4906"/>
                  </a:lnTo>
                  <a:lnTo>
                    <a:pt x="35754" y="4812"/>
                  </a:lnTo>
                  <a:lnTo>
                    <a:pt x="36603" y="4812"/>
                  </a:lnTo>
                  <a:lnTo>
                    <a:pt x="37547" y="4717"/>
                  </a:lnTo>
                  <a:lnTo>
                    <a:pt x="37830" y="4717"/>
                  </a:lnTo>
                  <a:lnTo>
                    <a:pt x="38396" y="4529"/>
                  </a:lnTo>
                  <a:lnTo>
                    <a:pt x="38867" y="4340"/>
                  </a:lnTo>
                  <a:lnTo>
                    <a:pt x="38867" y="4623"/>
                  </a:lnTo>
                  <a:lnTo>
                    <a:pt x="42735" y="4340"/>
                  </a:lnTo>
                  <a:lnTo>
                    <a:pt x="43207" y="4529"/>
                  </a:lnTo>
                  <a:lnTo>
                    <a:pt x="43018" y="4529"/>
                  </a:lnTo>
                  <a:lnTo>
                    <a:pt x="43867" y="4623"/>
                  </a:lnTo>
                  <a:lnTo>
                    <a:pt x="44811" y="4434"/>
                  </a:lnTo>
                  <a:lnTo>
                    <a:pt x="45094" y="4717"/>
                  </a:lnTo>
                  <a:lnTo>
                    <a:pt x="45754" y="4906"/>
                  </a:lnTo>
                  <a:lnTo>
                    <a:pt x="47546" y="5189"/>
                  </a:lnTo>
                  <a:lnTo>
                    <a:pt x="49622" y="5566"/>
                  </a:lnTo>
                  <a:lnTo>
                    <a:pt x="51131" y="5849"/>
                  </a:lnTo>
                  <a:lnTo>
                    <a:pt x="51131" y="5849"/>
                  </a:lnTo>
                  <a:lnTo>
                    <a:pt x="49244" y="5095"/>
                  </a:lnTo>
                  <a:lnTo>
                    <a:pt x="46886" y="4529"/>
                  </a:lnTo>
                  <a:lnTo>
                    <a:pt x="44433" y="3963"/>
                  </a:lnTo>
                  <a:lnTo>
                    <a:pt x="41980" y="3491"/>
                  </a:lnTo>
                  <a:lnTo>
                    <a:pt x="39528" y="3302"/>
                  </a:lnTo>
                  <a:lnTo>
                    <a:pt x="37358" y="3208"/>
                  </a:lnTo>
                  <a:lnTo>
                    <a:pt x="36415" y="3208"/>
                  </a:lnTo>
                  <a:lnTo>
                    <a:pt x="35565" y="3302"/>
                  </a:lnTo>
                  <a:lnTo>
                    <a:pt x="34811" y="3491"/>
                  </a:lnTo>
                  <a:lnTo>
                    <a:pt x="34150" y="3680"/>
                  </a:lnTo>
                  <a:lnTo>
                    <a:pt x="33490" y="3585"/>
                  </a:lnTo>
                  <a:lnTo>
                    <a:pt x="32830" y="3491"/>
                  </a:lnTo>
                  <a:lnTo>
                    <a:pt x="31509" y="3585"/>
                  </a:lnTo>
                  <a:lnTo>
                    <a:pt x="30000" y="3868"/>
                  </a:lnTo>
                  <a:lnTo>
                    <a:pt x="28490" y="4246"/>
                  </a:lnTo>
                  <a:lnTo>
                    <a:pt x="26981" y="4812"/>
                  </a:lnTo>
                  <a:lnTo>
                    <a:pt x="25471" y="5472"/>
                  </a:lnTo>
                  <a:lnTo>
                    <a:pt x="23868" y="6321"/>
                  </a:lnTo>
                  <a:lnTo>
                    <a:pt x="22358" y="7170"/>
                  </a:lnTo>
                  <a:lnTo>
                    <a:pt x="20849" y="8113"/>
                  </a:lnTo>
                  <a:lnTo>
                    <a:pt x="19339" y="9151"/>
                  </a:lnTo>
                  <a:lnTo>
                    <a:pt x="17924" y="10283"/>
                  </a:lnTo>
                  <a:lnTo>
                    <a:pt x="16604" y="11321"/>
                  </a:lnTo>
                  <a:lnTo>
                    <a:pt x="14056" y="13491"/>
                  </a:lnTo>
                  <a:lnTo>
                    <a:pt x="12075" y="15472"/>
                  </a:lnTo>
                  <a:lnTo>
                    <a:pt x="9717" y="18491"/>
                  </a:lnTo>
                  <a:lnTo>
                    <a:pt x="10000" y="17830"/>
                  </a:lnTo>
                  <a:lnTo>
                    <a:pt x="10377" y="17264"/>
                  </a:lnTo>
                  <a:lnTo>
                    <a:pt x="9717" y="18113"/>
                  </a:lnTo>
                  <a:lnTo>
                    <a:pt x="9056" y="19057"/>
                  </a:lnTo>
                  <a:lnTo>
                    <a:pt x="9151" y="19245"/>
                  </a:lnTo>
                  <a:lnTo>
                    <a:pt x="8396" y="20189"/>
                  </a:lnTo>
                  <a:lnTo>
                    <a:pt x="9151" y="18774"/>
                  </a:lnTo>
                  <a:lnTo>
                    <a:pt x="8019" y="20377"/>
                  </a:lnTo>
                  <a:lnTo>
                    <a:pt x="7075" y="22075"/>
                  </a:lnTo>
                  <a:lnTo>
                    <a:pt x="6226" y="23868"/>
                  </a:lnTo>
                  <a:lnTo>
                    <a:pt x="5472" y="25755"/>
                  </a:lnTo>
                  <a:lnTo>
                    <a:pt x="4151" y="29434"/>
                  </a:lnTo>
                  <a:lnTo>
                    <a:pt x="2924" y="32924"/>
                  </a:lnTo>
                  <a:lnTo>
                    <a:pt x="3019" y="33113"/>
                  </a:lnTo>
                  <a:lnTo>
                    <a:pt x="2924" y="33773"/>
                  </a:lnTo>
                  <a:lnTo>
                    <a:pt x="2453" y="36509"/>
                  </a:lnTo>
                  <a:lnTo>
                    <a:pt x="1981" y="39434"/>
                  </a:lnTo>
                  <a:lnTo>
                    <a:pt x="1981" y="39528"/>
                  </a:lnTo>
                  <a:lnTo>
                    <a:pt x="1981" y="39905"/>
                  </a:lnTo>
                  <a:lnTo>
                    <a:pt x="1792" y="41415"/>
                  </a:lnTo>
                  <a:lnTo>
                    <a:pt x="1698" y="42358"/>
                  </a:lnTo>
                  <a:lnTo>
                    <a:pt x="1698" y="43301"/>
                  </a:lnTo>
                  <a:lnTo>
                    <a:pt x="1792" y="44245"/>
                  </a:lnTo>
                  <a:lnTo>
                    <a:pt x="1887" y="44999"/>
                  </a:lnTo>
                  <a:lnTo>
                    <a:pt x="2170" y="46603"/>
                  </a:lnTo>
                  <a:lnTo>
                    <a:pt x="2170" y="46603"/>
                  </a:lnTo>
                  <a:lnTo>
                    <a:pt x="1887" y="46415"/>
                  </a:lnTo>
                  <a:lnTo>
                    <a:pt x="1792" y="46320"/>
                  </a:lnTo>
                  <a:lnTo>
                    <a:pt x="1792" y="46509"/>
                  </a:lnTo>
                  <a:lnTo>
                    <a:pt x="1981" y="46981"/>
                  </a:lnTo>
                  <a:lnTo>
                    <a:pt x="1415" y="46132"/>
                  </a:lnTo>
                  <a:lnTo>
                    <a:pt x="1509" y="46509"/>
                  </a:lnTo>
                  <a:lnTo>
                    <a:pt x="1321" y="46981"/>
                  </a:lnTo>
                  <a:lnTo>
                    <a:pt x="472" y="45471"/>
                  </a:lnTo>
                  <a:lnTo>
                    <a:pt x="377" y="45565"/>
                  </a:lnTo>
                  <a:lnTo>
                    <a:pt x="283" y="45660"/>
                  </a:lnTo>
                  <a:lnTo>
                    <a:pt x="189" y="45660"/>
                  </a:lnTo>
                  <a:lnTo>
                    <a:pt x="0" y="45565"/>
                  </a:lnTo>
                  <a:lnTo>
                    <a:pt x="0" y="45565"/>
                  </a:lnTo>
                  <a:lnTo>
                    <a:pt x="1038" y="47924"/>
                  </a:lnTo>
                  <a:lnTo>
                    <a:pt x="2264" y="50282"/>
                  </a:lnTo>
                  <a:lnTo>
                    <a:pt x="2075" y="49905"/>
                  </a:lnTo>
                  <a:lnTo>
                    <a:pt x="2170" y="49528"/>
                  </a:lnTo>
                  <a:lnTo>
                    <a:pt x="2736" y="50188"/>
                  </a:lnTo>
                  <a:lnTo>
                    <a:pt x="3208" y="50660"/>
                  </a:lnTo>
                  <a:lnTo>
                    <a:pt x="3396" y="50943"/>
                  </a:lnTo>
                  <a:lnTo>
                    <a:pt x="3396" y="51037"/>
                  </a:lnTo>
                  <a:lnTo>
                    <a:pt x="3302" y="50943"/>
                  </a:lnTo>
                  <a:lnTo>
                    <a:pt x="3302" y="50943"/>
                  </a:lnTo>
                  <a:lnTo>
                    <a:pt x="3585" y="51320"/>
                  </a:lnTo>
                  <a:lnTo>
                    <a:pt x="4623" y="53207"/>
                  </a:lnTo>
                  <a:lnTo>
                    <a:pt x="5755" y="55094"/>
                  </a:lnTo>
                  <a:lnTo>
                    <a:pt x="7075" y="56886"/>
                  </a:lnTo>
                  <a:lnTo>
                    <a:pt x="8585" y="58490"/>
                  </a:lnTo>
                  <a:lnTo>
                    <a:pt x="10189" y="59999"/>
                  </a:lnTo>
                  <a:lnTo>
                    <a:pt x="11792" y="61414"/>
                  </a:lnTo>
                  <a:lnTo>
                    <a:pt x="13585" y="62735"/>
                  </a:lnTo>
                  <a:lnTo>
                    <a:pt x="15471" y="63867"/>
                  </a:lnTo>
                  <a:lnTo>
                    <a:pt x="17641" y="64905"/>
                  </a:lnTo>
                  <a:lnTo>
                    <a:pt x="20000" y="65942"/>
                  </a:lnTo>
                  <a:lnTo>
                    <a:pt x="22358" y="66697"/>
                  </a:lnTo>
                  <a:lnTo>
                    <a:pt x="24811" y="67263"/>
                  </a:lnTo>
                  <a:lnTo>
                    <a:pt x="27264" y="67735"/>
                  </a:lnTo>
                  <a:lnTo>
                    <a:pt x="29811" y="68018"/>
                  </a:lnTo>
                  <a:lnTo>
                    <a:pt x="32264" y="68206"/>
                  </a:lnTo>
                  <a:lnTo>
                    <a:pt x="34811" y="68112"/>
                  </a:lnTo>
                  <a:lnTo>
                    <a:pt x="36981" y="67829"/>
                  </a:lnTo>
                  <a:lnTo>
                    <a:pt x="40471" y="67263"/>
                  </a:lnTo>
                  <a:lnTo>
                    <a:pt x="44056" y="66508"/>
                  </a:lnTo>
                  <a:lnTo>
                    <a:pt x="45565" y="66131"/>
                  </a:lnTo>
                  <a:lnTo>
                    <a:pt x="46509" y="65848"/>
                  </a:lnTo>
                  <a:lnTo>
                    <a:pt x="46509" y="65942"/>
                  </a:lnTo>
                  <a:lnTo>
                    <a:pt x="48018" y="65376"/>
                  </a:lnTo>
                  <a:lnTo>
                    <a:pt x="49527" y="64622"/>
                  </a:lnTo>
                  <a:lnTo>
                    <a:pt x="48867" y="64810"/>
                  </a:lnTo>
                  <a:lnTo>
                    <a:pt x="50754" y="63773"/>
                  </a:lnTo>
                  <a:lnTo>
                    <a:pt x="52546" y="62641"/>
                  </a:lnTo>
                  <a:lnTo>
                    <a:pt x="54244" y="61320"/>
                  </a:lnTo>
                  <a:lnTo>
                    <a:pt x="56037" y="59810"/>
                  </a:lnTo>
                  <a:lnTo>
                    <a:pt x="55282" y="60659"/>
                  </a:lnTo>
                  <a:lnTo>
                    <a:pt x="57263" y="59056"/>
                  </a:lnTo>
                  <a:lnTo>
                    <a:pt x="58112" y="58395"/>
                  </a:lnTo>
                  <a:lnTo>
                    <a:pt x="58207" y="58301"/>
                  </a:lnTo>
                  <a:lnTo>
                    <a:pt x="58112" y="58301"/>
                  </a:lnTo>
                  <a:lnTo>
                    <a:pt x="58584" y="57924"/>
                  </a:lnTo>
                  <a:lnTo>
                    <a:pt x="59056" y="57546"/>
                  </a:lnTo>
                  <a:lnTo>
                    <a:pt x="59999" y="56414"/>
                  </a:lnTo>
                  <a:lnTo>
                    <a:pt x="61414" y="55188"/>
                  </a:lnTo>
                  <a:lnTo>
                    <a:pt x="61414" y="55188"/>
                  </a:lnTo>
                  <a:lnTo>
                    <a:pt x="61131" y="55282"/>
                  </a:lnTo>
                  <a:lnTo>
                    <a:pt x="61508" y="54811"/>
                  </a:lnTo>
                  <a:lnTo>
                    <a:pt x="62735" y="53867"/>
                  </a:lnTo>
                  <a:lnTo>
                    <a:pt x="63867" y="52735"/>
                  </a:lnTo>
                  <a:lnTo>
                    <a:pt x="66131" y="50471"/>
                  </a:lnTo>
                  <a:lnTo>
                    <a:pt x="66131" y="50565"/>
                  </a:lnTo>
                  <a:lnTo>
                    <a:pt x="66320" y="50660"/>
                  </a:lnTo>
                  <a:lnTo>
                    <a:pt x="66414" y="50660"/>
                  </a:lnTo>
                  <a:lnTo>
                    <a:pt x="66603" y="50565"/>
                  </a:lnTo>
                  <a:lnTo>
                    <a:pt x="66603" y="50754"/>
                  </a:lnTo>
                  <a:lnTo>
                    <a:pt x="66508" y="50943"/>
                  </a:lnTo>
                  <a:lnTo>
                    <a:pt x="65848" y="51603"/>
                  </a:lnTo>
                  <a:lnTo>
                    <a:pt x="64999" y="52546"/>
                  </a:lnTo>
                  <a:lnTo>
                    <a:pt x="65376" y="52358"/>
                  </a:lnTo>
                  <a:lnTo>
                    <a:pt x="65848" y="52075"/>
                  </a:lnTo>
                  <a:lnTo>
                    <a:pt x="66697" y="51320"/>
                  </a:lnTo>
                  <a:lnTo>
                    <a:pt x="67546" y="50282"/>
                  </a:lnTo>
                  <a:lnTo>
                    <a:pt x="68301" y="49056"/>
                  </a:lnTo>
                  <a:lnTo>
                    <a:pt x="69055" y="47830"/>
                  </a:lnTo>
                  <a:lnTo>
                    <a:pt x="69716" y="46603"/>
                  </a:lnTo>
                  <a:lnTo>
                    <a:pt x="70565" y="44811"/>
                  </a:lnTo>
                  <a:lnTo>
                    <a:pt x="70282" y="45094"/>
                  </a:lnTo>
                  <a:lnTo>
                    <a:pt x="70942" y="43490"/>
                  </a:lnTo>
                  <a:lnTo>
                    <a:pt x="71037" y="43396"/>
                  </a:lnTo>
                  <a:lnTo>
                    <a:pt x="71697" y="41320"/>
                  </a:lnTo>
                  <a:lnTo>
                    <a:pt x="72263" y="39245"/>
                  </a:lnTo>
                  <a:lnTo>
                    <a:pt x="72640" y="37358"/>
                  </a:lnTo>
                  <a:lnTo>
                    <a:pt x="72923" y="35849"/>
                  </a:lnTo>
                  <a:lnTo>
                    <a:pt x="72829" y="36226"/>
                  </a:lnTo>
                  <a:lnTo>
                    <a:pt x="72735" y="36698"/>
                  </a:lnTo>
                  <a:lnTo>
                    <a:pt x="72452" y="36981"/>
                  </a:lnTo>
                  <a:lnTo>
                    <a:pt x="72169" y="37358"/>
                  </a:lnTo>
                  <a:lnTo>
                    <a:pt x="72263" y="36981"/>
                  </a:lnTo>
                  <a:lnTo>
                    <a:pt x="72452" y="36415"/>
                  </a:lnTo>
                  <a:lnTo>
                    <a:pt x="72452" y="35849"/>
                  </a:lnTo>
                  <a:lnTo>
                    <a:pt x="72357" y="35660"/>
                  </a:lnTo>
                  <a:lnTo>
                    <a:pt x="72263" y="35471"/>
                  </a:lnTo>
                  <a:lnTo>
                    <a:pt x="72640" y="33868"/>
                  </a:lnTo>
                  <a:lnTo>
                    <a:pt x="72735" y="33113"/>
                  </a:lnTo>
                  <a:lnTo>
                    <a:pt x="72735" y="32358"/>
                  </a:lnTo>
                  <a:lnTo>
                    <a:pt x="72923" y="33207"/>
                  </a:lnTo>
                  <a:lnTo>
                    <a:pt x="73018" y="34151"/>
                  </a:lnTo>
                  <a:lnTo>
                    <a:pt x="72923" y="32358"/>
                  </a:lnTo>
                  <a:lnTo>
                    <a:pt x="72923" y="31792"/>
                  </a:lnTo>
                  <a:lnTo>
                    <a:pt x="73112" y="30754"/>
                  </a:lnTo>
                  <a:lnTo>
                    <a:pt x="72829" y="31604"/>
                  </a:lnTo>
                  <a:lnTo>
                    <a:pt x="72735" y="30283"/>
                  </a:lnTo>
                  <a:lnTo>
                    <a:pt x="72546" y="28868"/>
                  </a:lnTo>
                  <a:lnTo>
                    <a:pt x="72357" y="27641"/>
                  </a:lnTo>
                  <a:lnTo>
                    <a:pt x="71980" y="26038"/>
                  </a:lnTo>
                  <a:lnTo>
                    <a:pt x="71414" y="24151"/>
                  </a:lnTo>
                  <a:lnTo>
                    <a:pt x="70754" y="22170"/>
                  </a:lnTo>
                  <a:lnTo>
                    <a:pt x="69905" y="20000"/>
                  </a:lnTo>
                  <a:lnTo>
                    <a:pt x="68867" y="18019"/>
                  </a:lnTo>
                  <a:lnTo>
                    <a:pt x="68301" y="16981"/>
                  </a:lnTo>
                  <a:lnTo>
                    <a:pt x="67735" y="16132"/>
                  </a:lnTo>
                  <a:lnTo>
                    <a:pt x="67074" y="15283"/>
                  </a:lnTo>
                  <a:lnTo>
                    <a:pt x="66414" y="14434"/>
                  </a:lnTo>
                  <a:lnTo>
                    <a:pt x="66508" y="14623"/>
                  </a:lnTo>
                  <a:lnTo>
                    <a:pt x="66414" y="14906"/>
                  </a:lnTo>
                  <a:lnTo>
                    <a:pt x="65754" y="14057"/>
                  </a:lnTo>
                  <a:lnTo>
                    <a:pt x="65093" y="13113"/>
                  </a:lnTo>
                  <a:lnTo>
                    <a:pt x="64537" y="12278"/>
                  </a:lnTo>
                  <a:lnTo>
                    <a:pt x="62924" y="10755"/>
                  </a:lnTo>
                  <a:lnTo>
                    <a:pt x="63018" y="10755"/>
                  </a:lnTo>
                  <a:lnTo>
                    <a:pt x="63018" y="10661"/>
                  </a:lnTo>
                  <a:lnTo>
                    <a:pt x="62924" y="10472"/>
                  </a:lnTo>
                  <a:lnTo>
                    <a:pt x="62263" y="9717"/>
                  </a:lnTo>
                  <a:lnTo>
                    <a:pt x="60376" y="7830"/>
                  </a:lnTo>
                  <a:lnTo>
                    <a:pt x="60754" y="8396"/>
                  </a:lnTo>
                  <a:lnTo>
                    <a:pt x="61131" y="8774"/>
                  </a:lnTo>
                  <a:lnTo>
                    <a:pt x="60376" y="8396"/>
                  </a:lnTo>
                  <a:lnTo>
                    <a:pt x="59716" y="7925"/>
                  </a:lnTo>
                  <a:lnTo>
                    <a:pt x="59087" y="7476"/>
                  </a:lnTo>
                  <a:lnTo>
                    <a:pt x="59810" y="8302"/>
                  </a:lnTo>
                  <a:lnTo>
                    <a:pt x="58678" y="7642"/>
                  </a:lnTo>
                  <a:lnTo>
                    <a:pt x="57641" y="6981"/>
                  </a:lnTo>
                  <a:lnTo>
                    <a:pt x="55471" y="5472"/>
                  </a:lnTo>
                  <a:lnTo>
                    <a:pt x="53301" y="4057"/>
                  </a:lnTo>
                  <a:lnTo>
                    <a:pt x="52169" y="3397"/>
                  </a:lnTo>
                  <a:lnTo>
                    <a:pt x="51037" y="2831"/>
                  </a:lnTo>
                  <a:lnTo>
                    <a:pt x="52075" y="2831"/>
                  </a:lnTo>
                  <a:lnTo>
                    <a:pt x="50660" y="1982"/>
                  </a:lnTo>
                  <a:lnTo>
                    <a:pt x="49811" y="1604"/>
                  </a:lnTo>
                  <a:lnTo>
                    <a:pt x="48867" y="1227"/>
                  </a:lnTo>
                  <a:lnTo>
                    <a:pt x="48018" y="849"/>
                  </a:lnTo>
                  <a:lnTo>
                    <a:pt x="47075" y="661"/>
                  </a:lnTo>
                  <a:lnTo>
                    <a:pt x="46226" y="566"/>
                  </a:lnTo>
                  <a:lnTo>
                    <a:pt x="45471" y="661"/>
                  </a:lnTo>
                  <a:lnTo>
                    <a:pt x="46226" y="849"/>
                  </a:lnTo>
                  <a:lnTo>
                    <a:pt x="46866" y="1215"/>
                  </a:lnTo>
                  <a:lnTo>
                    <a:pt x="46980" y="1227"/>
                  </a:lnTo>
                  <a:lnTo>
                    <a:pt x="47452" y="1416"/>
                  </a:lnTo>
                  <a:lnTo>
                    <a:pt x="47924" y="1510"/>
                  </a:lnTo>
                  <a:lnTo>
                    <a:pt x="47358" y="1321"/>
                  </a:lnTo>
                  <a:lnTo>
                    <a:pt x="46886" y="944"/>
                  </a:lnTo>
                  <a:lnTo>
                    <a:pt x="47829" y="1227"/>
                  </a:lnTo>
                  <a:lnTo>
                    <a:pt x="48773" y="1604"/>
                  </a:lnTo>
                  <a:lnTo>
                    <a:pt x="49622" y="2076"/>
                  </a:lnTo>
                  <a:lnTo>
                    <a:pt x="50377" y="2642"/>
                  </a:lnTo>
                  <a:lnTo>
                    <a:pt x="50377" y="2642"/>
                  </a:lnTo>
                  <a:lnTo>
                    <a:pt x="49622" y="2265"/>
                  </a:lnTo>
                  <a:lnTo>
                    <a:pt x="48584" y="1887"/>
                  </a:lnTo>
                  <a:lnTo>
                    <a:pt x="47358" y="1510"/>
                  </a:lnTo>
                  <a:lnTo>
                    <a:pt x="46037" y="1132"/>
                  </a:lnTo>
                  <a:lnTo>
                    <a:pt x="46809" y="1210"/>
                  </a:lnTo>
                  <a:lnTo>
                    <a:pt x="44339" y="661"/>
                  </a:lnTo>
                  <a:lnTo>
                    <a:pt x="44716" y="755"/>
                  </a:lnTo>
                  <a:lnTo>
                    <a:pt x="43113" y="472"/>
                  </a:lnTo>
                  <a:lnTo>
                    <a:pt x="41603" y="283"/>
                  </a:lnTo>
                  <a:lnTo>
                    <a:pt x="40282" y="95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31"/>
            <p:cNvSpPr/>
            <p:nvPr/>
          </p:nvSpPr>
          <p:spPr>
            <a:xfrm rot="-7951521">
              <a:off x="969537" y="1184933"/>
              <a:ext cx="870547" cy="62144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31"/>
            <p:cNvSpPr/>
            <p:nvPr/>
          </p:nvSpPr>
          <p:spPr>
            <a:xfrm rot="8450347">
              <a:off x="974915" y="1163076"/>
              <a:ext cx="859830" cy="62904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31"/>
            <p:cNvSpPr txBox="1"/>
            <p:nvPr/>
          </p:nvSpPr>
          <p:spPr>
            <a:xfrm>
              <a:off x="1212821" y="66371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lang="en" sz="2600" b="0" i="0" u="none" strike="noStrike" cap="none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S</a:t>
              </a:r>
              <a:endPara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15" name="Google Shape;15;p31"/>
            <p:cNvSpPr txBox="1"/>
            <p:nvPr/>
          </p:nvSpPr>
          <p:spPr>
            <a:xfrm>
              <a:off x="1219620" y="114952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lang="en" sz="2600" b="0" i="0" u="none" strike="noStrike" cap="none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L</a:t>
              </a:r>
              <a:endPara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16" name="Google Shape;16;p31"/>
            <p:cNvSpPr txBox="1"/>
            <p:nvPr/>
          </p:nvSpPr>
          <p:spPr>
            <a:xfrm>
              <a:off x="1504024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lang="en" sz="2600" b="0" i="0" u="none" strike="noStrike" cap="none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X</a:t>
              </a:r>
              <a:endPara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17" name="Google Shape;17;p31"/>
            <p:cNvSpPr txBox="1"/>
            <p:nvPr/>
          </p:nvSpPr>
          <p:spPr>
            <a:xfrm>
              <a:off x="928417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lang="en" sz="2600" b="0" i="0" u="none" strike="noStrike" cap="none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D</a:t>
              </a:r>
              <a:endPara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>
            <a:spLocks noGrp="1"/>
          </p:cNvSpPr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Matrix Factorization</a:t>
            </a:r>
            <a:endParaRPr/>
          </a:p>
        </p:txBody>
      </p:sp>
      <p:grpSp>
        <p:nvGrpSpPr>
          <p:cNvPr id="57" name="Google Shape;57;p1"/>
          <p:cNvGrpSpPr/>
          <p:nvPr/>
        </p:nvGrpSpPr>
        <p:grpSpPr>
          <a:xfrm rot="2194107">
            <a:off x="803001" y="3184731"/>
            <a:ext cx="1014485" cy="642684"/>
            <a:chOff x="238125" y="1918825"/>
            <a:chExt cx="1042450" cy="660400"/>
          </a:xfrm>
        </p:grpSpPr>
        <p:sp>
          <p:nvSpPr>
            <p:cNvPr id="58" name="Google Shape;58;p1"/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gdLst/>
              <a:ahLst/>
              <a:cxnLst/>
              <a:rect l="l" t="t" r="r" b="b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gdLst/>
              <a:ahLst/>
              <a:cxnLst/>
              <a:rect l="l" t="t" r="r" b="b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" name="Google Shape;60;p1"/>
          <p:cNvGrpSpPr/>
          <p:nvPr/>
        </p:nvGrpSpPr>
        <p:grpSpPr>
          <a:xfrm rot="-9269861">
            <a:off x="6165721" y="1346512"/>
            <a:ext cx="750220" cy="664172"/>
            <a:chOff x="1113100" y="2199475"/>
            <a:chExt cx="801900" cy="709925"/>
          </a:xfrm>
        </p:grpSpPr>
        <p:sp>
          <p:nvSpPr>
            <p:cNvPr id="61" name="Google Shape;61;p1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l" t="t" r="r" b="b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l" t="t" r="r" b="b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" name="Google Shape;63;p1"/>
          <p:cNvSpPr/>
          <p:nvPr/>
        </p:nvSpPr>
        <p:spPr>
          <a:xfrm>
            <a:off x="2497627" y="2497075"/>
            <a:ext cx="1442481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"/>
          <p:cNvSpPr/>
          <p:nvPr/>
        </p:nvSpPr>
        <p:spPr>
          <a:xfrm>
            <a:off x="6059300" y="2600050"/>
            <a:ext cx="2058017" cy="1015968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"/>
          <p:cNvSpPr/>
          <p:nvPr/>
        </p:nvSpPr>
        <p:spPr>
          <a:xfrm>
            <a:off x="4045614" y="719848"/>
            <a:ext cx="1052762" cy="922444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What is Matrix Factorization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"/>
          <p:cNvSpPr/>
          <p:nvPr/>
        </p:nvSpPr>
        <p:spPr>
          <a:xfrm>
            <a:off x="4345990" y="520319"/>
            <a:ext cx="380233" cy="327060"/>
          </a:xfrm>
          <a:custGeom>
            <a:avLst/>
            <a:gdLst/>
            <a:ahLst/>
            <a:cxnLst/>
            <a:rect l="l" t="t" r="r" b="b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74" name="Google Shape;74;p2"/>
          <p:cNvGrpSpPr/>
          <p:nvPr/>
        </p:nvGrpSpPr>
        <p:grpSpPr>
          <a:xfrm>
            <a:off x="8201196" y="-12007"/>
            <a:ext cx="942899" cy="983683"/>
            <a:chOff x="898852" y="649900"/>
            <a:chExt cx="1052813" cy="1070850"/>
          </a:xfrm>
        </p:grpSpPr>
        <p:sp>
          <p:nvSpPr>
            <p:cNvPr id="75" name="Google Shape;75;p2"/>
            <p:cNvSpPr/>
            <p:nvPr/>
          </p:nvSpPr>
          <p:spPr>
            <a:xfrm>
              <a:off x="898852" y="649900"/>
              <a:ext cx="1052813" cy="1070850"/>
            </a:xfrm>
            <a:custGeom>
              <a:avLst/>
              <a:gdLst/>
              <a:ahLst/>
              <a:cxnLst/>
              <a:rect l="l" t="t" r="r" b="b"/>
              <a:pathLst>
                <a:path w="73112" h="68207" extrusionOk="0">
                  <a:moveTo>
                    <a:pt x="46809" y="1210"/>
                  </a:moveTo>
                  <a:lnTo>
                    <a:pt x="46886" y="1227"/>
                  </a:lnTo>
                  <a:lnTo>
                    <a:pt x="46886" y="1227"/>
                  </a:lnTo>
                  <a:lnTo>
                    <a:pt x="46866" y="1215"/>
                  </a:lnTo>
                  <a:lnTo>
                    <a:pt x="46809" y="1210"/>
                  </a:lnTo>
                  <a:close/>
                  <a:moveTo>
                    <a:pt x="35754" y="1982"/>
                  </a:moveTo>
                  <a:lnTo>
                    <a:pt x="36320" y="2170"/>
                  </a:lnTo>
                  <a:lnTo>
                    <a:pt x="36037" y="2170"/>
                  </a:lnTo>
                  <a:lnTo>
                    <a:pt x="35660" y="2076"/>
                  </a:lnTo>
                  <a:lnTo>
                    <a:pt x="35754" y="1982"/>
                  </a:lnTo>
                  <a:close/>
                  <a:moveTo>
                    <a:pt x="42641" y="1321"/>
                  </a:moveTo>
                  <a:lnTo>
                    <a:pt x="44622" y="1510"/>
                  </a:lnTo>
                  <a:lnTo>
                    <a:pt x="46603" y="1793"/>
                  </a:lnTo>
                  <a:lnTo>
                    <a:pt x="46226" y="1793"/>
                  </a:lnTo>
                  <a:lnTo>
                    <a:pt x="46320" y="1982"/>
                  </a:lnTo>
                  <a:lnTo>
                    <a:pt x="45660" y="1793"/>
                  </a:lnTo>
                  <a:lnTo>
                    <a:pt x="44905" y="1699"/>
                  </a:lnTo>
                  <a:lnTo>
                    <a:pt x="44905" y="1699"/>
                  </a:lnTo>
                  <a:lnTo>
                    <a:pt x="45188" y="2076"/>
                  </a:lnTo>
                  <a:lnTo>
                    <a:pt x="45282" y="2265"/>
                  </a:lnTo>
                  <a:lnTo>
                    <a:pt x="45094" y="2265"/>
                  </a:lnTo>
                  <a:lnTo>
                    <a:pt x="44716" y="2170"/>
                  </a:lnTo>
                  <a:lnTo>
                    <a:pt x="43773" y="1793"/>
                  </a:lnTo>
                  <a:lnTo>
                    <a:pt x="42641" y="1321"/>
                  </a:lnTo>
                  <a:close/>
                  <a:moveTo>
                    <a:pt x="34622" y="5095"/>
                  </a:moveTo>
                  <a:lnTo>
                    <a:pt x="34169" y="5151"/>
                  </a:lnTo>
                  <a:lnTo>
                    <a:pt x="34169" y="5151"/>
                  </a:lnTo>
                  <a:lnTo>
                    <a:pt x="34056" y="5189"/>
                  </a:lnTo>
                  <a:lnTo>
                    <a:pt x="34622" y="5095"/>
                  </a:lnTo>
                  <a:close/>
                  <a:moveTo>
                    <a:pt x="58490" y="6793"/>
                  </a:moveTo>
                  <a:lnTo>
                    <a:pt x="59056" y="7453"/>
                  </a:lnTo>
                  <a:lnTo>
                    <a:pt x="59087" y="7476"/>
                  </a:lnTo>
                  <a:lnTo>
                    <a:pt x="58490" y="6793"/>
                  </a:lnTo>
                  <a:close/>
                  <a:moveTo>
                    <a:pt x="56697" y="7736"/>
                  </a:moveTo>
                  <a:lnTo>
                    <a:pt x="57358" y="8113"/>
                  </a:lnTo>
                  <a:lnTo>
                    <a:pt x="57075" y="8113"/>
                  </a:lnTo>
                  <a:lnTo>
                    <a:pt x="56697" y="7736"/>
                  </a:lnTo>
                  <a:close/>
                  <a:moveTo>
                    <a:pt x="59810" y="8679"/>
                  </a:moveTo>
                  <a:lnTo>
                    <a:pt x="60087" y="8956"/>
                  </a:lnTo>
                  <a:lnTo>
                    <a:pt x="59905" y="8774"/>
                  </a:lnTo>
                  <a:lnTo>
                    <a:pt x="59810" y="8679"/>
                  </a:lnTo>
                  <a:close/>
                  <a:moveTo>
                    <a:pt x="57546" y="8019"/>
                  </a:moveTo>
                  <a:lnTo>
                    <a:pt x="58395" y="8774"/>
                  </a:lnTo>
                  <a:lnTo>
                    <a:pt x="59339" y="9434"/>
                  </a:lnTo>
                  <a:lnTo>
                    <a:pt x="58490" y="8868"/>
                  </a:lnTo>
                  <a:lnTo>
                    <a:pt x="57735" y="8208"/>
                  </a:lnTo>
                  <a:lnTo>
                    <a:pt x="57546" y="8019"/>
                  </a:lnTo>
                  <a:close/>
                  <a:moveTo>
                    <a:pt x="60282" y="9246"/>
                  </a:moveTo>
                  <a:lnTo>
                    <a:pt x="60565" y="9812"/>
                  </a:lnTo>
                  <a:lnTo>
                    <a:pt x="60282" y="9529"/>
                  </a:lnTo>
                  <a:lnTo>
                    <a:pt x="60282" y="9340"/>
                  </a:lnTo>
                  <a:lnTo>
                    <a:pt x="60282" y="9246"/>
                  </a:lnTo>
                  <a:close/>
                  <a:moveTo>
                    <a:pt x="59999" y="8396"/>
                  </a:moveTo>
                  <a:lnTo>
                    <a:pt x="60659" y="8774"/>
                  </a:lnTo>
                  <a:lnTo>
                    <a:pt x="61131" y="9340"/>
                  </a:lnTo>
                  <a:lnTo>
                    <a:pt x="61603" y="9906"/>
                  </a:lnTo>
                  <a:lnTo>
                    <a:pt x="61886" y="10566"/>
                  </a:lnTo>
                  <a:lnTo>
                    <a:pt x="60942" y="9434"/>
                  </a:lnTo>
                  <a:lnTo>
                    <a:pt x="61320" y="10095"/>
                  </a:lnTo>
                  <a:lnTo>
                    <a:pt x="59999" y="8396"/>
                  </a:lnTo>
                  <a:close/>
                  <a:moveTo>
                    <a:pt x="63773" y="11132"/>
                  </a:moveTo>
                  <a:lnTo>
                    <a:pt x="64537" y="12278"/>
                  </a:lnTo>
                  <a:lnTo>
                    <a:pt x="64622" y="12359"/>
                  </a:lnTo>
                  <a:lnTo>
                    <a:pt x="63773" y="11132"/>
                  </a:lnTo>
                  <a:close/>
                  <a:moveTo>
                    <a:pt x="65093" y="14528"/>
                  </a:moveTo>
                  <a:lnTo>
                    <a:pt x="65376" y="15189"/>
                  </a:lnTo>
                  <a:lnTo>
                    <a:pt x="65659" y="15755"/>
                  </a:lnTo>
                  <a:lnTo>
                    <a:pt x="66037" y="16981"/>
                  </a:lnTo>
                  <a:lnTo>
                    <a:pt x="65659" y="16321"/>
                  </a:lnTo>
                  <a:lnTo>
                    <a:pt x="65282" y="15377"/>
                  </a:lnTo>
                  <a:lnTo>
                    <a:pt x="65093" y="14528"/>
                  </a:lnTo>
                  <a:close/>
                  <a:moveTo>
                    <a:pt x="65093" y="16321"/>
                  </a:moveTo>
                  <a:lnTo>
                    <a:pt x="65565" y="16698"/>
                  </a:lnTo>
                  <a:lnTo>
                    <a:pt x="65942" y="17076"/>
                  </a:lnTo>
                  <a:lnTo>
                    <a:pt x="66320" y="17547"/>
                  </a:lnTo>
                  <a:lnTo>
                    <a:pt x="66414" y="17830"/>
                  </a:lnTo>
                  <a:lnTo>
                    <a:pt x="66508" y="18113"/>
                  </a:lnTo>
                  <a:lnTo>
                    <a:pt x="65848" y="17170"/>
                  </a:lnTo>
                  <a:lnTo>
                    <a:pt x="65093" y="16321"/>
                  </a:lnTo>
                  <a:close/>
                  <a:moveTo>
                    <a:pt x="72074" y="36226"/>
                  </a:moveTo>
                  <a:lnTo>
                    <a:pt x="71791" y="37547"/>
                  </a:lnTo>
                  <a:lnTo>
                    <a:pt x="71603" y="38773"/>
                  </a:lnTo>
                  <a:lnTo>
                    <a:pt x="71320" y="40000"/>
                  </a:lnTo>
                  <a:lnTo>
                    <a:pt x="70754" y="41509"/>
                  </a:lnTo>
                  <a:lnTo>
                    <a:pt x="70942" y="40283"/>
                  </a:lnTo>
                  <a:lnTo>
                    <a:pt x="71225" y="38962"/>
                  </a:lnTo>
                  <a:lnTo>
                    <a:pt x="72074" y="36226"/>
                  </a:lnTo>
                  <a:close/>
                  <a:moveTo>
                    <a:pt x="69150" y="44433"/>
                  </a:moveTo>
                  <a:lnTo>
                    <a:pt x="68867" y="44905"/>
                  </a:lnTo>
                  <a:lnTo>
                    <a:pt x="68584" y="45377"/>
                  </a:lnTo>
                  <a:lnTo>
                    <a:pt x="68206" y="45754"/>
                  </a:lnTo>
                  <a:lnTo>
                    <a:pt x="67923" y="46132"/>
                  </a:lnTo>
                  <a:lnTo>
                    <a:pt x="68112" y="45754"/>
                  </a:lnTo>
                  <a:lnTo>
                    <a:pt x="68678" y="45188"/>
                  </a:lnTo>
                  <a:lnTo>
                    <a:pt x="69150" y="44433"/>
                  </a:lnTo>
                  <a:close/>
                  <a:moveTo>
                    <a:pt x="67357" y="47830"/>
                  </a:moveTo>
                  <a:lnTo>
                    <a:pt x="66886" y="48584"/>
                  </a:lnTo>
                  <a:lnTo>
                    <a:pt x="66508" y="48867"/>
                  </a:lnTo>
                  <a:lnTo>
                    <a:pt x="66414" y="48867"/>
                  </a:lnTo>
                  <a:lnTo>
                    <a:pt x="66414" y="48773"/>
                  </a:lnTo>
                  <a:lnTo>
                    <a:pt x="66886" y="48301"/>
                  </a:lnTo>
                  <a:lnTo>
                    <a:pt x="67357" y="47830"/>
                  </a:lnTo>
                  <a:close/>
                  <a:moveTo>
                    <a:pt x="65093" y="48396"/>
                  </a:moveTo>
                  <a:lnTo>
                    <a:pt x="65376" y="48490"/>
                  </a:lnTo>
                  <a:lnTo>
                    <a:pt x="64905" y="49056"/>
                  </a:lnTo>
                  <a:lnTo>
                    <a:pt x="64622" y="49528"/>
                  </a:lnTo>
                  <a:lnTo>
                    <a:pt x="64244" y="49811"/>
                  </a:lnTo>
                  <a:lnTo>
                    <a:pt x="64244" y="49905"/>
                  </a:lnTo>
                  <a:lnTo>
                    <a:pt x="64056" y="49905"/>
                  </a:lnTo>
                  <a:lnTo>
                    <a:pt x="64056" y="49811"/>
                  </a:lnTo>
                  <a:lnTo>
                    <a:pt x="64433" y="49150"/>
                  </a:lnTo>
                  <a:lnTo>
                    <a:pt x="64622" y="48867"/>
                  </a:lnTo>
                  <a:lnTo>
                    <a:pt x="64905" y="48584"/>
                  </a:lnTo>
                  <a:lnTo>
                    <a:pt x="65093" y="48396"/>
                  </a:lnTo>
                  <a:close/>
                  <a:moveTo>
                    <a:pt x="6981" y="52452"/>
                  </a:moveTo>
                  <a:lnTo>
                    <a:pt x="7170" y="53112"/>
                  </a:lnTo>
                  <a:lnTo>
                    <a:pt x="7075" y="53018"/>
                  </a:lnTo>
                  <a:lnTo>
                    <a:pt x="6981" y="52641"/>
                  </a:lnTo>
                  <a:lnTo>
                    <a:pt x="6981" y="52452"/>
                  </a:lnTo>
                  <a:close/>
                  <a:moveTo>
                    <a:pt x="7736" y="54339"/>
                  </a:moveTo>
                  <a:lnTo>
                    <a:pt x="7641" y="54433"/>
                  </a:lnTo>
                  <a:lnTo>
                    <a:pt x="7641" y="54339"/>
                  </a:lnTo>
                  <a:close/>
                  <a:moveTo>
                    <a:pt x="61225" y="55094"/>
                  </a:moveTo>
                  <a:lnTo>
                    <a:pt x="61037" y="55377"/>
                  </a:lnTo>
                  <a:lnTo>
                    <a:pt x="60754" y="55471"/>
                  </a:lnTo>
                  <a:lnTo>
                    <a:pt x="60754" y="55471"/>
                  </a:lnTo>
                  <a:lnTo>
                    <a:pt x="60942" y="55282"/>
                  </a:lnTo>
                  <a:lnTo>
                    <a:pt x="61225" y="55094"/>
                  </a:lnTo>
                  <a:close/>
                  <a:moveTo>
                    <a:pt x="6132" y="53867"/>
                  </a:moveTo>
                  <a:lnTo>
                    <a:pt x="7358" y="55377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830" y="55565"/>
                  </a:lnTo>
                  <a:lnTo>
                    <a:pt x="8302" y="56414"/>
                  </a:lnTo>
                  <a:lnTo>
                    <a:pt x="7170" y="55471"/>
                  </a:lnTo>
                  <a:lnTo>
                    <a:pt x="6509" y="54622"/>
                  </a:lnTo>
                  <a:lnTo>
                    <a:pt x="6226" y="54245"/>
                  </a:lnTo>
                  <a:lnTo>
                    <a:pt x="6132" y="53867"/>
                  </a:lnTo>
                  <a:close/>
                  <a:moveTo>
                    <a:pt x="9056" y="56414"/>
                  </a:moveTo>
                  <a:lnTo>
                    <a:pt x="9245" y="56509"/>
                  </a:lnTo>
                  <a:lnTo>
                    <a:pt x="9151" y="56509"/>
                  </a:lnTo>
                  <a:lnTo>
                    <a:pt x="9056" y="56414"/>
                  </a:lnTo>
                  <a:close/>
                  <a:moveTo>
                    <a:pt x="10472" y="56980"/>
                  </a:moveTo>
                  <a:lnTo>
                    <a:pt x="11321" y="57358"/>
                  </a:lnTo>
                  <a:lnTo>
                    <a:pt x="11887" y="57735"/>
                  </a:lnTo>
                  <a:lnTo>
                    <a:pt x="12264" y="58018"/>
                  </a:lnTo>
                  <a:lnTo>
                    <a:pt x="11604" y="57641"/>
                  </a:lnTo>
                  <a:lnTo>
                    <a:pt x="11604" y="57641"/>
                  </a:lnTo>
                  <a:lnTo>
                    <a:pt x="11792" y="58112"/>
                  </a:lnTo>
                  <a:lnTo>
                    <a:pt x="11604" y="58018"/>
                  </a:lnTo>
                  <a:lnTo>
                    <a:pt x="11132" y="57452"/>
                  </a:lnTo>
                  <a:lnTo>
                    <a:pt x="10849" y="57169"/>
                  </a:lnTo>
                  <a:lnTo>
                    <a:pt x="10472" y="56980"/>
                  </a:lnTo>
                  <a:close/>
                  <a:moveTo>
                    <a:pt x="18019" y="59433"/>
                  </a:moveTo>
                  <a:lnTo>
                    <a:pt x="18773" y="59810"/>
                  </a:lnTo>
                  <a:lnTo>
                    <a:pt x="19528" y="60376"/>
                  </a:lnTo>
                  <a:lnTo>
                    <a:pt x="19056" y="60282"/>
                  </a:lnTo>
                  <a:lnTo>
                    <a:pt x="18962" y="60188"/>
                  </a:lnTo>
                  <a:lnTo>
                    <a:pt x="18490" y="59810"/>
                  </a:lnTo>
                  <a:lnTo>
                    <a:pt x="18019" y="59433"/>
                  </a:lnTo>
                  <a:close/>
                  <a:moveTo>
                    <a:pt x="14528" y="59999"/>
                  </a:moveTo>
                  <a:lnTo>
                    <a:pt x="14717" y="60093"/>
                  </a:lnTo>
                  <a:lnTo>
                    <a:pt x="14905" y="60188"/>
                  </a:lnTo>
                  <a:lnTo>
                    <a:pt x="15188" y="60471"/>
                  </a:lnTo>
                  <a:lnTo>
                    <a:pt x="15283" y="60565"/>
                  </a:lnTo>
                  <a:lnTo>
                    <a:pt x="15188" y="60565"/>
                  </a:lnTo>
                  <a:lnTo>
                    <a:pt x="14528" y="59999"/>
                  </a:lnTo>
                  <a:close/>
                  <a:moveTo>
                    <a:pt x="49339" y="60188"/>
                  </a:moveTo>
                  <a:lnTo>
                    <a:pt x="48395" y="60565"/>
                  </a:lnTo>
                  <a:lnTo>
                    <a:pt x="47924" y="60754"/>
                  </a:lnTo>
                  <a:lnTo>
                    <a:pt x="47452" y="60754"/>
                  </a:lnTo>
                  <a:lnTo>
                    <a:pt x="47924" y="60471"/>
                  </a:lnTo>
                  <a:lnTo>
                    <a:pt x="48301" y="60282"/>
                  </a:lnTo>
                  <a:lnTo>
                    <a:pt x="49056" y="60188"/>
                  </a:lnTo>
                  <a:close/>
                  <a:moveTo>
                    <a:pt x="19245" y="60565"/>
                  </a:moveTo>
                  <a:lnTo>
                    <a:pt x="19811" y="60659"/>
                  </a:lnTo>
                  <a:lnTo>
                    <a:pt x="20566" y="61037"/>
                  </a:lnTo>
                  <a:lnTo>
                    <a:pt x="20566" y="61037"/>
                  </a:lnTo>
                  <a:lnTo>
                    <a:pt x="19811" y="60848"/>
                  </a:lnTo>
                  <a:lnTo>
                    <a:pt x="19245" y="60565"/>
                  </a:lnTo>
                  <a:close/>
                  <a:moveTo>
                    <a:pt x="47075" y="61226"/>
                  </a:moveTo>
                  <a:lnTo>
                    <a:pt x="46792" y="61414"/>
                  </a:lnTo>
                  <a:lnTo>
                    <a:pt x="46697" y="61509"/>
                  </a:lnTo>
                  <a:lnTo>
                    <a:pt x="46792" y="61603"/>
                  </a:lnTo>
                  <a:lnTo>
                    <a:pt x="47263" y="61603"/>
                  </a:lnTo>
                  <a:lnTo>
                    <a:pt x="47641" y="61509"/>
                  </a:lnTo>
                  <a:lnTo>
                    <a:pt x="46886" y="61792"/>
                  </a:lnTo>
                  <a:lnTo>
                    <a:pt x="46131" y="61886"/>
                  </a:lnTo>
                  <a:lnTo>
                    <a:pt x="46131" y="61980"/>
                  </a:lnTo>
                  <a:lnTo>
                    <a:pt x="46037" y="61980"/>
                  </a:lnTo>
                  <a:lnTo>
                    <a:pt x="45660" y="61697"/>
                  </a:lnTo>
                  <a:lnTo>
                    <a:pt x="46320" y="61320"/>
                  </a:lnTo>
                  <a:lnTo>
                    <a:pt x="47075" y="61226"/>
                  </a:lnTo>
                  <a:close/>
                  <a:moveTo>
                    <a:pt x="24151" y="63678"/>
                  </a:moveTo>
                  <a:lnTo>
                    <a:pt x="24905" y="63961"/>
                  </a:lnTo>
                  <a:lnTo>
                    <a:pt x="25754" y="64244"/>
                  </a:lnTo>
                  <a:lnTo>
                    <a:pt x="25188" y="64244"/>
                  </a:lnTo>
                  <a:lnTo>
                    <a:pt x="24151" y="64150"/>
                  </a:lnTo>
                  <a:lnTo>
                    <a:pt x="23773" y="64056"/>
                  </a:lnTo>
                  <a:lnTo>
                    <a:pt x="23585" y="63961"/>
                  </a:lnTo>
                  <a:lnTo>
                    <a:pt x="23585" y="63867"/>
                  </a:lnTo>
                  <a:lnTo>
                    <a:pt x="23585" y="63773"/>
                  </a:lnTo>
                  <a:lnTo>
                    <a:pt x="24151" y="63678"/>
                  </a:lnTo>
                  <a:close/>
                  <a:moveTo>
                    <a:pt x="34811" y="64622"/>
                  </a:moveTo>
                  <a:lnTo>
                    <a:pt x="35094" y="64810"/>
                  </a:lnTo>
                  <a:lnTo>
                    <a:pt x="35377" y="64905"/>
                  </a:lnTo>
                  <a:lnTo>
                    <a:pt x="34622" y="64999"/>
                  </a:lnTo>
                  <a:lnTo>
                    <a:pt x="34056" y="64999"/>
                  </a:lnTo>
                  <a:lnTo>
                    <a:pt x="34056" y="64905"/>
                  </a:lnTo>
                  <a:lnTo>
                    <a:pt x="34811" y="64622"/>
                  </a:lnTo>
                  <a:close/>
                  <a:moveTo>
                    <a:pt x="46414" y="63773"/>
                  </a:moveTo>
                  <a:lnTo>
                    <a:pt x="46131" y="64056"/>
                  </a:lnTo>
                  <a:lnTo>
                    <a:pt x="44433" y="64716"/>
                  </a:lnTo>
                  <a:lnTo>
                    <a:pt x="43962" y="64905"/>
                  </a:lnTo>
                  <a:lnTo>
                    <a:pt x="44150" y="64810"/>
                  </a:lnTo>
                  <a:lnTo>
                    <a:pt x="42641" y="64999"/>
                  </a:lnTo>
                  <a:lnTo>
                    <a:pt x="42924" y="64810"/>
                  </a:lnTo>
                  <a:lnTo>
                    <a:pt x="43207" y="64622"/>
                  </a:lnTo>
                  <a:lnTo>
                    <a:pt x="42358" y="64905"/>
                  </a:lnTo>
                  <a:lnTo>
                    <a:pt x="43113" y="64622"/>
                  </a:lnTo>
                  <a:lnTo>
                    <a:pt x="45377" y="63867"/>
                  </a:lnTo>
                  <a:lnTo>
                    <a:pt x="44999" y="64150"/>
                  </a:lnTo>
                  <a:lnTo>
                    <a:pt x="44622" y="64433"/>
                  </a:lnTo>
                  <a:lnTo>
                    <a:pt x="46414" y="63773"/>
                  </a:lnTo>
                  <a:close/>
                  <a:moveTo>
                    <a:pt x="39905" y="64622"/>
                  </a:moveTo>
                  <a:lnTo>
                    <a:pt x="39811" y="64716"/>
                  </a:lnTo>
                  <a:lnTo>
                    <a:pt x="39622" y="64810"/>
                  </a:lnTo>
                  <a:lnTo>
                    <a:pt x="38962" y="64999"/>
                  </a:lnTo>
                  <a:lnTo>
                    <a:pt x="38207" y="65093"/>
                  </a:lnTo>
                  <a:lnTo>
                    <a:pt x="37641" y="65093"/>
                  </a:lnTo>
                  <a:lnTo>
                    <a:pt x="39056" y="64810"/>
                  </a:lnTo>
                  <a:lnTo>
                    <a:pt x="39528" y="64716"/>
                  </a:lnTo>
                  <a:lnTo>
                    <a:pt x="39905" y="64622"/>
                  </a:lnTo>
                  <a:close/>
                  <a:moveTo>
                    <a:pt x="42829" y="64056"/>
                  </a:moveTo>
                  <a:lnTo>
                    <a:pt x="42452" y="64244"/>
                  </a:lnTo>
                  <a:lnTo>
                    <a:pt x="42263" y="64433"/>
                  </a:lnTo>
                  <a:lnTo>
                    <a:pt x="41980" y="64622"/>
                  </a:lnTo>
                  <a:lnTo>
                    <a:pt x="41886" y="64999"/>
                  </a:lnTo>
                  <a:lnTo>
                    <a:pt x="42263" y="64999"/>
                  </a:lnTo>
                  <a:lnTo>
                    <a:pt x="40094" y="65282"/>
                  </a:lnTo>
                  <a:lnTo>
                    <a:pt x="40848" y="64999"/>
                  </a:lnTo>
                  <a:lnTo>
                    <a:pt x="41131" y="64810"/>
                  </a:lnTo>
                  <a:lnTo>
                    <a:pt x="41131" y="64716"/>
                  </a:lnTo>
                  <a:lnTo>
                    <a:pt x="41037" y="64622"/>
                  </a:lnTo>
                  <a:lnTo>
                    <a:pt x="40754" y="64622"/>
                  </a:lnTo>
                  <a:lnTo>
                    <a:pt x="40282" y="64527"/>
                  </a:lnTo>
                  <a:lnTo>
                    <a:pt x="40188" y="64433"/>
                  </a:lnTo>
                  <a:lnTo>
                    <a:pt x="41509" y="64339"/>
                  </a:lnTo>
                  <a:lnTo>
                    <a:pt x="42829" y="64056"/>
                  </a:lnTo>
                  <a:close/>
                  <a:moveTo>
                    <a:pt x="15660" y="60376"/>
                  </a:moveTo>
                  <a:lnTo>
                    <a:pt x="16887" y="61131"/>
                  </a:lnTo>
                  <a:lnTo>
                    <a:pt x="17924" y="62075"/>
                  </a:lnTo>
                  <a:lnTo>
                    <a:pt x="17924" y="61792"/>
                  </a:lnTo>
                  <a:lnTo>
                    <a:pt x="17830" y="61603"/>
                  </a:lnTo>
                  <a:lnTo>
                    <a:pt x="19056" y="61980"/>
                  </a:lnTo>
                  <a:lnTo>
                    <a:pt x="20283" y="62358"/>
                  </a:lnTo>
                  <a:lnTo>
                    <a:pt x="20849" y="62546"/>
                  </a:lnTo>
                  <a:lnTo>
                    <a:pt x="21415" y="62735"/>
                  </a:lnTo>
                  <a:lnTo>
                    <a:pt x="21886" y="63018"/>
                  </a:lnTo>
                  <a:lnTo>
                    <a:pt x="22358" y="63395"/>
                  </a:lnTo>
                  <a:lnTo>
                    <a:pt x="21509" y="63301"/>
                  </a:lnTo>
                  <a:lnTo>
                    <a:pt x="22547" y="63867"/>
                  </a:lnTo>
                  <a:lnTo>
                    <a:pt x="23868" y="64339"/>
                  </a:lnTo>
                  <a:lnTo>
                    <a:pt x="25471" y="64905"/>
                  </a:lnTo>
                  <a:lnTo>
                    <a:pt x="27169" y="65282"/>
                  </a:lnTo>
                  <a:lnTo>
                    <a:pt x="26603" y="65282"/>
                  </a:lnTo>
                  <a:lnTo>
                    <a:pt x="27075" y="65942"/>
                  </a:lnTo>
                  <a:lnTo>
                    <a:pt x="26886" y="65942"/>
                  </a:lnTo>
                  <a:lnTo>
                    <a:pt x="26603" y="65848"/>
                  </a:lnTo>
                  <a:lnTo>
                    <a:pt x="25849" y="65659"/>
                  </a:lnTo>
                  <a:lnTo>
                    <a:pt x="25283" y="65471"/>
                  </a:lnTo>
                  <a:lnTo>
                    <a:pt x="25188" y="65376"/>
                  </a:lnTo>
                  <a:lnTo>
                    <a:pt x="25754" y="65376"/>
                  </a:lnTo>
                  <a:lnTo>
                    <a:pt x="26226" y="65471"/>
                  </a:lnTo>
                  <a:lnTo>
                    <a:pt x="26320" y="65282"/>
                  </a:lnTo>
                  <a:lnTo>
                    <a:pt x="26320" y="65188"/>
                  </a:lnTo>
                  <a:lnTo>
                    <a:pt x="26226" y="65093"/>
                  </a:lnTo>
                  <a:lnTo>
                    <a:pt x="25660" y="65093"/>
                  </a:lnTo>
                  <a:lnTo>
                    <a:pt x="25188" y="65188"/>
                  </a:lnTo>
                  <a:lnTo>
                    <a:pt x="24528" y="65376"/>
                  </a:lnTo>
                  <a:lnTo>
                    <a:pt x="24528" y="65376"/>
                  </a:lnTo>
                  <a:lnTo>
                    <a:pt x="25000" y="65093"/>
                  </a:lnTo>
                  <a:lnTo>
                    <a:pt x="23679" y="64905"/>
                  </a:lnTo>
                  <a:lnTo>
                    <a:pt x="22547" y="64716"/>
                  </a:lnTo>
                  <a:lnTo>
                    <a:pt x="21603" y="64339"/>
                  </a:lnTo>
                  <a:lnTo>
                    <a:pt x="20660" y="63867"/>
                  </a:lnTo>
                  <a:lnTo>
                    <a:pt x="20943" y="63867"/>
                  </a:lnTo>
                  <a:lnTo>
                    <a:pt x="20377" y="63773"/>
                  </a:lnTo>
                  <a:lnTo>
                    <a:pt x="19339" y="63678"/>
                  </a:lnTo>
                  <a:lnTo>
                    <a:pt x="18868" y="63490"/>
                  </a:lnTo>
                  <a:lnTo>
                    <a:pt x="18396" y="63301"/>
                  </a:lnTo>
                  <a:lnTo>
                    <a:pt x="18585" y="63207"/>
                  </a:lnTo>
                  <a:lnTo>
                    <a:pt x="18868" y="63301"/>
                  </a:lnTo>
                  <a:lnTo>
                    <a:pt x="18019" y="62735"/>
                  </a:lnTo>
                  <a:lnTo>
                    <a:pt x="16981" y="62075"/>
                  </a:lnTo>
                  <a:lnTo>
                    <a:pt x="14811" y="60471"/>
                  </a:lnTo>
                  <a:lnTo>
                    <a:pt x="16415" y="61414"/>
                  </a:lnTo>
                  <a:lnTo>
                    <a:pt x="15660" y="60376"/>
                  </a:lnTo>
                  <a:close/>
                  <a:moveTo>
                    <a:pt x="28867" y="65659"/>
                  </a:moveTo>
                  <a:lnTo>
                    <a:pt x="30660" y="65942"/>
                  </a:lnTo>
                  <a:lnTo>
                    <a:pt x="32547" y="66131"/>
                  </a:lnTo>
                  <a:lnTo>
                    <a:pt x="32075" y="66225"/>
                  </a:lnTo>
                  <a:lnTo>
                    <a:pt x="31320" y="66225"/>
                  </a:lnTo>
                  <a:lnTo>
                    <a:pt x="30566" y="66131"/>
                  </a:lnTo>
                  <a:lnTo>
                    <a:pt x="28867" y="65659"/>
                  </a:lnTo>
                  <a:close/>
                  <a:moveTo>
                    <a:pt x="39150" y="0"/>
                  </a:moveTo>
                  <a:lnTo>
                    <a:pt x="39528" y="283"/>
                  </a:lnTo>
                  <a:lnTo>
                    <a:pt x="39622" y="378"/>
                  </a:lnTo>
                  <a:lnTo>
                    <a:pt x="41509" y="1038"/>
                  </a:lnTo>
                  <a:lnTo>
                    <a:pt x="40943" y="1132"/>
                  </a:lnTo>
                  <a:lnTo>
                    <a:pt x="40282" y="1227"/>
                  </a:lnTo>
                  <a:lnTo>
                    <a:pt x="38962" y="1038"/>
                  </a:lnTo>
                  <a:lnTo>
                    <a:pt x="37547" y="849"/>
                  </a:lnTo>
                  <a:lnTo>
                    <a:pt x="36320" y="661"/>
                  </a:lnTo>
                  <a:lnTo>
                    <a:pt x="36415" y="755"/>
                  </a:lnTo>
                  <a:lnTo>
                    <a:pt x="36415" y="849"/>
                  </a:lnTo>
                  <a:lnTo>
                    <a:pt x="35943" y="944"/>
                  </a:lnTo>
                  <a:lnTo>
                    <a:pt x="34150" y="1132"/>
                  </a:lnTo>
                  <a:lnTo>
                    <a:pt x="31698" y="1132"/>
                  </a:lnTo>
                  <a:lnTo>
                    <a:pt x="30660" y="1227"/>
                  </a:lnTo>
                  <a:lnTo>
                    <a:pt x="29716" y="1321"/>
                  </a:lnTo>
                  <a:lnTo>
                    <a:pt x="30377" y="1416"/>
                  </a:lnTo>
                  <a:lnTo>
                    <a:pt x="31037" y="1510"/>
                  </a:lnTo>
                  <a:lnTo>
                    <a:pt x="30094" y="1699"/>
                  </a:lnTo>
                  <a:lnTo>
                    <a:pt x="28773" y="2076"/>
                  </a:lnTo>
                  <a:lnTo>
                    <a:pt x="27924" y="2359"/>
                  </a:lnTo>
                  <a:lnTo>
                    <a:pt x="27924" y="2453"/>
                  </a:lnTo>
                  <a:lnTo>
                    <a:pt x="28207" y="2453"/>
                  </a:lnTo>
                  <a:lnTo>
                    <a:pt x="26509" y="3019"/>
                  </a:lnTo>
                  <a:lnTo>
                    <a:pt x="26792" y="2831"/>
                  </a:lnTo>
                  <a:lnTo>
                    <a:pt x="26792" y="2831"/>
                  </a:lnTo>
                  <a:lnTo>
                    <a:pt x="25660" y="2925"/>
                  </a:lnTo>
                  <a:lnTo>
                    <a:pt x="25754" y="2831"/>
                  </a:lnTo>
                  <a:lnTo>
                    <a:pt x="25377" y="2925"/>
                  </a:lnTo>
                  <a:lnTo>
                    <a:pt x="24905" y="3208"/>
                  </a:lnTo>
                  <a:lnTo>
                    <a:pt x="24056" y="3774"/>
                  </a:lnTo>
                  <a:lnTo>
                    <a:pt x="22264" y="4340"/>
                  </a:lnTo>
                  <a:lnTo>
                    <a:pt x="20471" y="5095"/>
                  </a:lnTo>
                  <a:lnTo>
                    <a:pt x="18679" y="5755"/>
                  </a:lnTo>
                  <a:lnTo>
                    <a:pt x="16981" y="6604"/>
                  </a:lnTo>
                  <a:lnTo>
                    <a:pt x="17453" y="6604"/>
                  </a:lnTo>
                  <a:lnTo>
                    <a:pt x="17830" y="6415"/>
                  </a:lnTo>
                  <a:lnTo>
                    <a:pt x="18868" y="6038"/>
                  </a:lnTo>
                  <a:lnTo>
                    <a:pt x="19905" y="5661"/>
                  </a:lnTo>
                  <a:lnTo>
                    <a:pt x="20377" y="5472"/>
                  </a:lnTo>
                  <a:lnTo>
                    <a:pt x="20943" y="5378"/>
                  </a:lnTo>
                  <a:lnTo>
                    <a:pt x="20943" y="5378"/>
                  </a:lnTo>
                  <a:lnTo>
                    <a:pt x="19528" y="6038"/>
                  </a:lnTo>
                  <a:lnTo>
                    <a:pt x="19528" y="6038"/>
                  </a:lnTo>
                  <a:lnTo>
                    <a:pt x="20094" y="5944"/>
                  </a:lnTo>
                  <a:lnTo>
                    <a:pt x="18396" y="7076"/>
                  </a:lnTo>
                  <a:lnTo>
                    <a:pt x="20849" y="6038"/>
                  </a:lnTo>
                  <a:lnTo>
                    <a:pt x="23396" y="5095"/>
                  </a:lnTo>
                  <a:lnTo>
                    <a:pt x="26037" y="4246"/>
                  </a:lnTo>
                  <a:lnTo>
                    <a:pt x="28679" y="3397"/>
                  </a:lnTo>
                  <a:lnTo>
                    <a:pt x="28301" y="3491"/>
                  </a:lnTo>
                  <a:lnTo>
                    <a:pt x="28773" y="3208"/>
                  </a:lnTo>
                  <a:lnTo>
                    <a:pt x="30283" y="2736"/>
                  </a:lnTo>
                  <a:lnTo>
                    <a:pt x="29905" y="2831"/>
                  </a:lnTo>
                  <a:lnTo>
                    <a:pt x="29056" y="2831"/>
                  </a:lnTo>
                  <a:lnTo>
                    <a:pt x="28584" y="2642"/>
                  </a:lnTo>
                  <a:lnTo>
                    <a:pt x="30566" y="2548"/>
                  </a:lnTo>
                  <a:lnTo>
                    <a:pt x="32641" y="2548"/>
                  </a:lnTo>
                  <a:lnTo>
                    <a:pt x="37264" y="2831"/>
                  </a:lnTo>
                  <a:lnTo>
                    <a:pt x="39528" y="3019"/>
                  </a:lnTo>
                  <a:lnTo>
                    <a:pt x="43490" y="3019"/>
                  </a:lnTo>
                  <a:lnTo>
                    <a:pt x="44339" y="2831"/>
                  </a:lnTo>
                  <a:lnTo>
                    <a:pt x="45094" y="2736"/>
                  </a:lnTo>
                  <a:lnTo>
                    <a:pt x="45943" y="3114"/>
                  </a:lnTo>
                  <a:lnTo>
                    <a:pt x="46886" y="3397"/>
                  </a:lnTo>
                  <a:lnTo>
                    <a:pt x="48678" y="3963"/>
                  </a:lnTo>
                  <a:lnTo>
                    <a:pt x="50565" y="4434"/>
                  </a:lnTo>
                  <a:lnTo>
                    <a:pt x="51509" y="4717"/>
                  </a:lnTo>
                  <a:lnTo>
                    <a:pt x="52358" y="5189"/>
                  </a:lnTo>
                  <a:lnTo>
                    <a:pt x="51792" y="4812"/>
                  </a:lnTo>
                  <a:lnTo>
                    <a:pt x="53584" y="5849"/>
                  </a:lnTo>
                  <a:lnTo>
                    <a:pt x="55376" y="6981"/>
                  </a:lnTo>
                  <a:lnTo>
                    <a:pt x="56320" y="7642"/>
                  </a:lnTo>
                  <a:lnTo>
                    <a:pt x="57169" y="8302"/>
                  </a:lnTo>
                  <a:lnTo>
                    <a:pt x="57924" y="9057"/>
                  </a:lnTo>
                  <a:lnTo>
                    <a:pt x="58678" y="9906"/>
                  </a:lnTo>
                  <a:lnTo>
                    <a:pt x="62357" y="14057"/>
                  </a:lnTo>
                  <a:lnTo>
                    <a:pt x="64622" y="16887"/>
                  </a:lnTo>
                  <a:lnTo>
                    <a:pt x="66697" y="19623"/>
                  </a:lnTo>
                  <a:lnTo>
                    <a:pt x="66603" y="19151"/>
                  </a:lnTo>
                  <a:lnTo>
                    <a:pt x="66603" y="18774"/>
                  </a:lnTo>
                  <a:lnTo>
                    <a:pt x="67357" y="20472"/>
                  </a:lnTo>
                  <a:lnTo>
                    <a:pt x="68772" y="23962"/>
                  </a:lnTo>
                  <a:lnTo>
                    <a:pt x="68867" y="24151"/>
                  </a:lnTo>
                  <a:lnTo>
                    <a:pt x="69810" y="26792"/>
                  </a:lnTo>
                  <a:lnTo>
                    <a:pt x="70565" y="29245"/>
                  </a:lnTo>
                  <a:lnTo>
                    <a:pt x="70754" y="30283"/>
                  </a:lnTo>
                  <a:lnTo>
                    <a:pt x="70848" y="31037"/>
                  </a:lnTo>
                  <a:lnTo>
                    <a:pt x="70848" y="31604"/>
                  </a:lnTo>
                  <a:lnTo>
                    <a:pt x="70754" y="31792"/>
                  </a:lnTo>
                  <a:lnTo>
                    <a:pt x="70565" y="31887"/>
                  </a:lnTo>
                  <a:lnTo>
                    <a:pt x="69433" y="36698"/>
                  </a:lnTo>
                  <a:lnTo>
                    <a:pt x="68206" y="41698"/>
                  </a:lnTo>
                  <a:lnTo>
                    <a:pt x="68584" y="41037"/>
                  </a:lnTo>
                  <a:lnTo>
                    <a:pt x="68961" y="40188"/>
                  </a:lnTo>
                  <a:lnTo>
                    <a:pt x="69244" y="40471"/>
                  </a:lnTo>
                  <a:lnTo>
                    <a:pt x="69244" y="40849"/>
                  </a:lnTo>
                  <a:lnTo>
                    <a:pt x="69244" y="41226"/>
                  </a:lnTo>
                  <a:lnTo>
                    <a:pt x="69055" y="41698"/>
                  </a:lnTo>
                  <a:lnTo>
                    <a:pt x="68489" y="42924"/>
                  </a:lnTo>
                  <a:lnTo>
                    <a:pt x="67735" y="44150"/>
                  </a:lnTo>
                  <a:lnTo>
                    <a:pt x="66791" y="45377"/>
                  </a:lnTo>
                  <a:lnTo>
                    <a:pt x="65942" y="46509"/>
                  </a:lnTo>
                  <a:lnTo>
                    <a:pt x="64716" y="47924"/>
                  </a:lnTo>
                  <a:lnTo>
                    <a:pt x="65565" y="47641"/>
                  </a:lnTo>
                  <a:lnTo>
                    <a:pt x="65093" y="48301"/>
                  </a:lnTo>
                  <a:lnTo>
                    <a:pt x="64433" y="48962"/>
                  </a:lnTo>
                  <a:lnTo>
                    <a:pt x="63112" y="50188"/>
                  </a:lnTo>
                  <a:lnTo>
                    <a:pt x="63678" y="48962"/>
                  </a:lnTo>
                  <a:lnTo>
                    <a:pt x="64244" y="47641"/>
                  </a:lnTo>
                  <a:lnTo>
                    <a:pt x="65754" y="44811"/>
                  </a:lnTo>
                  <a:lnTo>
                    <a:pt x="67169" y="42169"/>
                  </a:lnTo>
                  <a:lnTo>
                    <a:pt x="67735" y="41037"/>
                  </a:lnTo>
                  <a:lnTo>
                    <a:pt x="68206" y="40094"/>
                  </a:lnTo>
                  <a:lnTo>
                    <a:pt x="68206" y="39811"/>
                  </a:lnTo>
                  <a:lnTo>
                    <a:pt x="68301" y="39622"/>
                  </a:lnTo>
                  <a:lnTo>
                    <a:pt x="68301" y="39717"/>
                  </a:lnTo>
                  <a:lnTo>
                    <a:pt x="68395" y="39339"/>
                  </a:lnTo>
                  <a:lnTo>
                    <a:pt x="68772" y="37735"/>
                  </a:lnTo>
                  <a:lnTo>
                    <a:pt x="69055" y="36037"/>
                  </a:lnTo>
                  <a:lnTo>
                    <a:pt x="69150" y="32924"/>
                  </a:lnTo>
                  <a:lnTo>
                    <a:pt x="69150" y="30849"/>
                  </a:lnTo>
                  <a:lnTo>
                    <a:pt x="69150" y="28679"/>
                  </a:lnTo>
                  <a:lnTo>
                    <a:pt x="68961" y="28773"/>
                  </a:lnTo>
                  <a:lnTo>
                    <a:pt x="68961" y="29056"/>
                  </a:lnTo>
                  <a:lnTo>
                    <a:pt x="68678" y="28302"/>
                  </a:lnTo>
                  <a:lnTo>
                    <a:pt x="68395" y="27453"/>
                  </a:lnTo>
                  <a:lnTo>
                    <a:pt x="68018" y="25755"/>
                  </a:lnTo>
                  <a:lnTo>
                    <a:pt x="67923" y="25283"/>
                  </a:lnTo>
                  <a:lnTo>
                    <a:pt x="67923" y="25472"/>
                  </a:lnTo>
                  <a:lnTo>
                    <a:pt x="67546" y="24906"/>
                  </a:lnTo>
                  <a:lnTo>
                    <a:pt x="67074" y="24245"/>
                  </a:lnTo>
                  <a:lnTo>
                    <a:pt x="66980" y="24057"/>
                  </a:lnTo>
                  <a:lnTo>
                    <a:pt x="65471" y="22264"/>
                  </a:lnTo>
                  <a:lnTo>
                    <a:pt x="64810" y="21415"/>
                  </a:lnTo>
                  <a:lnTo>
                    <a:pt x="64339" y="20755"/>
                  </a:lnTo>
                  <a:lnTo>
                    <a:pt x="64622" y="20943"/>
                  </a:lnTo>
                  <a:lnTo>
                    <a:pt x="64527" y="20755"/>
                  </a:lnTo>
                  <a:lnTo>
                    <a:pt x="64339" y="20472"/>
                  </a:lnTo>
                  <a:lnTo>
                    <a:pt x="63301" y="19434"/>
                  </a:lnTo>
                  <a:lnTo>
                    <a:pt x="62357" y="18585"/>
                  </a:lnTo>
                  <a:lnTo>
                    <a:pt x="62452" y="18679"/>
                  </a:lnTo>
                  <a:lnTo>
                    <a:pt x="62357" y="18868"/>
                  </a:lnTo>
                  <a:lnTo>
                    <a:pt x="61508" y="18019"/>
                  </a:lnTo>
                  <a:lnTo>
                    <a:pt x="61791" y="18396"/>
                  </a:lnTo>
                  <a:lnTo>
                    <a:pt x="60848" y="17547"/>
                  </a:lnTo>
                  <a:lnTo>
                    <a:pt x="60471" y="17076"/>
                  </a:lnTo>
                  <a:lnTo>
                    <a:pt x="60471" y="16981"/>
                  </a:lnTo>
                  <a:lnTo>
                    <a:pt x="60565" y="17076"/>
                  </a:lnTo>
                  <a:lnTo>
                    <a:pt x="61225" y="17547"/>
                  </a:lnTo>
                  <a:lnTo>
                    <a:pt x="58961" y="15566"/>
                  </a:lnTo>
                  <a:lnTo>
                    <a:pt x="59527" y="16227"/>
                  </a:lnTo>
                  <a:lnTo>
                    <a:pt x="58584" y="15566"/>
                  </a:lnTo>
                  <a:lnTo>
                    <a:pt x="57641" y="14906"/>
                  </a:lnTo>
                  <a:lnTo>
                    <a:pt x="57546" y="15000"/>
                  </a:lnTo>
                  <a:lnTo>
                    <a:pt x="57452" y="15094"/>
                  </a:lnTo>
                  <a:lnTo>
                    <a:pt x="58301" y="15660"/>
                  </a:lnTo>
                  <a:lnTo>
                    <a:pt x="59056" y="16227"/>
                  </a:lnTo>
                  <a:lnTo>
                    <a:pt x="60471" y="17547"/>
                  </a:lnTo>
                  <a:lnTo>
                    <a:pt x="61886" y="18774"/>
                  </a:lnTo>
                  <a:lnTo>
                    <a:pt x="62640" y="19340"/>
                  </a:lnTo>
                  <a:lnTo>
                    <a:pt x="63395" y="19906"/>
                  </a:lnTo>
                  <a:lnTo>
                    <a:pt x="62829" y="19528"/>
                  </a:lnTo>
                  <a:lnTo>
                    <a:pt x="62074" y="19057"/>
                  </a:lnTo>
                  <a:lnTo>
                    <a:pt x="62074" y="19245"/>
                  </a:lnTo>
                  <a:lnTo>
                    <a:pt x="62357" y="19717"/>
                  </a:lnTo>
                  <a:lnTo>
                    <a:pt x="63584" y="21415"/>
                  </a:lnTo>
                  <a:lnTo>
                    <a:pt x="65093" y="23207"/>
                  </a:lnTo>
                  <a:lnTo>
                    <a:pt x="65754" y="23962"/>
                  </a:lnTo>
                  <a:lnTo>
                    <a:pt x="66225" y="24434"/>
                  </a:lnTo>
                  <a:lnTo>
                    <a:pt x="66414" y="24528"/>
                  </a:lnTo>
                  <a:lnTo>
                    <a:pt x="66320" y="24057"/>
                  </a:lnTo>
                  <a:lnTo>
                    <a:pt x="66697" y="24906"/>
                  </a:lnTo>
                  <a:lnTo>
                    <a:pt x="67074" y="26038"/>
                  </a:lnTo>
                  <a:lnTo>
                    <a:pt x="66414" y="24811"/>
                  </a:lnTo>
                  <a:lnTo>
                    <a:pt x="66791" y="25566"/>
                  </a:lnTo>
                  <a:lnTo>
                    <a:pt x="67169" y="26321"/>
                  </a:lnTo>
                  <a:lnTo>
                    <a:pt x="67263" y="26415"/>
                  </a:lnTo>
                  <a:lnTo>
                    <a:pt x="67923" y="28679"/>
                  </a:lnTo>
                  <a:lnTo>
                    <a:pt x="68206" y="29339"/>
                  </a:lnTo>
                  <a:lnTo>
                    <a:pt x="68678" y="30471"/>
                  </a:lnTo>
                  <a:lnTo>
                    <a:pt x="68772" y="30660"/>
                  </a:lnTo>
                  <a:lnTo>
                    <a:pt x="68678" y="30660"/>
                  </a:lnTo>
                  <a:lnTo>
                    <a:pt x="68395" y="30377"/>
                  </a:lnTo>
                  <a:lnTo>
                    <a:pt x="68206" y="30094"/>
                  </a:lnTo>
                  <a:lnTo>
                    <a:pt x="68206" y="30566"/>
                  </a:lnTo>
                  <a:lnTo>
                    <a:pt x="68301" y="31037"/>
                  </a:lnTo>
                  <a:lnTo>
                    <a:pt x="68395" y="31509"/>
                  </a:lnTo>
                  <a:lnTo>
                    <a:pt x="68395" y="31887"/>
                  </a:lnTo>
                  <a:lnTo>
                    <a:pt x="68301" y="31792"/>
                  </a:lnTo>
                  <a:lnTo>
                    <a:pt x="68301" y="31698"/>
                  </a:lnTo>
                  <a:lnTo>
                    <a:pt x="68301" y="31415"/>
                  </a:lnTo>
                  <a:lnTo>
                    <a:pt x="68018" y="30094"/>
                  </a:lnTo>
                  <a:lnTo>
                    <a:pt x="67735" y="28868"/>
                  </a:lnTo>
                  <a:lnTo>
                    <a:pt x="68112" y="31698"/>
                  </a:lnTo>
                  <a:lnTo>
                    <a:pt x="68206" y="33113"/>
                  </a:lnTo>
                  <a:lnTo>
                    <a:pt x="68206" y="34528"/>
                  </a:lnTo>
                  <a:lnTo>
                    <a:pt x="68112" y="35943"/>
                  </a:lnTo>
                  <a:lnTo>
                    <a:pt x="67923" y="37358"/>
                  </a:lnTo>
                  <a:lnTo>
                    <a:pt x="67546" y="38679"/>
                  </a:lnTo>
                  <a:lnTo>
                    <a:pt x="67074" y="40000"/>
                  </a:lnTo>
                  <a:lnTo>
                    <a:pt x="67263" y="39717"/>
                  </a:lnTo>
                  <a:lnTo>
                    <a:pt x="67357" y="39622"/>
                  </a:lnTo>
                  <a:lnTo>
                    <a:pt x="67357" y="39717"/>
                  </a:lnTo>
                  <a:lnTo>
                    <a:pt x="67263" y="40377"/>
                  </a:lnTo>
                  <a:lnTo>
                    <a:pt x="66980" y="41226"/>
                  </a:lnTo>
                  <a:lnTo>
                    <a:pt x="66791" y="41509"/>
                  </a:lnTo>
                  <a:lnTo>
                    <a:pt x="66697" y="41603"/>
                  </a:lnTo>
                  <a:lnTo>
                    <a:pt x="66414" y="42075"/>
                  </a:lnTo>
                  <a:lnTo>
                    <a:pt x="65754" y="43962"/>
                  </a:lnTo>
                  <a:lnTo>
                    <a:pt x="64905" y="46132"/>
                  </a:lnTo>
                  <a:lnTo>
                    <a:pt x="64150" y="47547"/>
                  </a:lnTo>
                  <a:lnTo>
                    <a:pt x="63395" y="48867"/>
                  </a:lnTo>
                  <a:lnTo>
                    <a:pt x="62546" y="50094"/>
                  </a:lnTo>
                  <a:lnTo>
                    <a:pt x="61697" y="51320"/>
                  </a:lnTo>
                  <a:lnTo>
                    <a:pt x="60376" y="52452"/>
                  </a:lnTo>
                  <a:lnTo>
                    <a:pt x="59810" y="53112"/>
                  </a:lnTo>
                  <a:lnTo>
                    <a:pt x="59244" y="53773"/>
                  </a:lnTo>
                  <a:lnTo>
                    <a:pt x="59999" y="53301"/>
                  </a:lnTo>
                  <a:lnTo>
                    <a:pt x="59905" y="53490"/>
                  </a:lnTo>
                  <a:lnTo>
                    <a:pt x="58018" y="54999"/>
                  </a:lnTo>
                  <a:lnTo>
                    <a:pt x="57075" y="55660"/>
                  </a:lnTo>
                  <a:lnTo>
                    <a:pt x="56037" y="56226"/>
                  </a:lnTo>
                  <a:lnTo>
                    <a:pt x="57924" y="54716"/>
                  </a:lnTo>
                  <a:lnTo>
                    <a:pt x="58867" y="53867"/>
                  </a:lnTo>
                  <a:lnTo>
                    <a:pt x="59716" y="53018"/>
                  </a:lnTo>
                  <a:lnTo>
                    <a:pt x="58961" y="53679"/>
                  </a:lnTo>
                  <a:lnTo>
                    <a:pt x="58207" y="54245"/>
                  </a:lnTo>
                  <a:lnTo>
                    <a:pt x="56603" y="55282"/>
                  </a:lnTo>
                  <a:lnTo>
                    <a:pt x="54905" y="56226"/>
                  </a:lnTo>
                  <a:lnTo>
                    <a:pt x="53301" y="57263"/>
                  </a:lnTo>
                  <a:lnTo>
                    <a:pt x="52735" y="57452"/>
                  </a:lnTo>
                  <a:lnTo>
                    <a:pt x="51509" y="57924"/>
                  </a:lnTo>
                  <a:lnTo>
                    <a:pt x="47829" y="59527"/>
                  </a:lnTo>
                  <a:lnTo>
                    <a:pt x="43962" y="61226"/>
                  </a:lnTo>
                  <a:lnTo>
                    <a:pt x="42358" y="61886"/>
                  </a:lnTo>
                  <a:lnTo>
                    <a:pt x="41414" y="62169"/>
                  </a:lnTo>
                  <a:lnTo>
                    <a:pt x="39433" y="62452"/>
                  </a:lnTo>
                  <a:lnTo>
                    <a:pt x="37169" y="62641"/>
                  </a:lnTo>
                  <a:lnTo>
                    <a:pt x="33679" y="62829"/>
                  </a:lnTo>
                  <a:lnTo>
                    <a:pt x="31226" y="62924"/>
                  </a:lnTo>
                  <a:lnTo>
                    <a:pt x="29528" y="62924"/>
                  </a:lnTo>
                  <a:lnTo>
                    <a:pt x="28301" y="62735"/>
                  </a:lnTo>
                  <a:lnTo>
                    <a:pt x="27075" y="62546"/>
                  </a:lnTo>
                  <a:lnTo>
                    <a:pt x="25754" y="62263"/>
                  </a:lnTo>
                  <a:lnTo>
                    <a:pt x="24622" y="61886"/>
                  </a:lnTo>
                  <a:lnTo>
                    <a:pt x="23396" y="61414"/>
                  </a:lnTo>
                  <a:lnTo>
                    <a:pt x="21320" y="60565"/>
                  </a:lnTo>
                  <a:lnTo>
                    <a:pt x="21509" y="60754"/>
                  </a:lnTo>
                  <a:lnTo>
                    <a:pt x="21698" y="60848"/>
                  </a:lnTo>
                  <a:lnTo>
                    <a:pt x="22169" y="61131"/>
                  </a:lnTo>
                  <a:lnTo>
                    <a:pt x="21037" y="60659"/>
                  </a:lnTo>
                  <a:lnTo>
                    <a:pt x="19434" y="59905"/>
                  </a:lnTo>
                  <a:lnTo>
                    <a:pt x="15754" y="57924"/>
                  </a:lnTo>
                  <a:lnTo>
                    <a:pt x="12453" y="56037"/>
                  </a:lnTo>
                  <a:lnTo>
                    <a:pt x="11415" y="55377"/>
                  </a:lnTo>
                  <a:lnTo>
                    <a:pt x="11226" y="55188"/>
                  </a:lnTo>
                  <a:lnTo>
                    <a:pt x="11132" y="55094"/>
                  </a:lnTo>
                  <a:lnTo>
                    <a:pt x="10377" y="54433"/>
                  </a:lnTo>
                  <a:lnTo>
                    <a:pt x="9717" y="53679"/>
                  </a:lnTo>
                  <a:lnTo>
                    <a:pt x="9717" y="53962"/>
                  </a:lnTo>
                  <a:lnTo>
                    <a:pt x="9622" y="54150"/>
                  </a:lnTo>
                  <a:lnTo>
                    <a:pt x="9528" y="54245"/>
                  </a:lnTo>
                  <a:lnTo>
                    <a:pt x="9434" y="54245"/>
                  </a:lnTo>
                  <a:lnTo>
                    <a:pt x="9151" y="54056"/>
                  </a:lnTo>
                  <a:lnTo>
                    <a:pt x="8868" y="53679"/>
                  </a:lnTo>
                  <a:lnTo>
                    <a:pt x="8585" y="53301"/>
                  </a:lnTo>
                  <a:lnTo>
                    <a:pt x="8302" y="52829"/>
                  </a:lnTo>
                  <a:lnTo>
                    <a:pt x="8302" y="52546"/>
                  </a:lnTo>
                  <a:lnTo>
                    <a:pt x="8302" y="52452"/>
                  </a:lnTo>
                  <a:lnTo>
                    <a:pt x="8396" y="52452"/>
                  </a:lnTo>
                  <a:lnTo>
                    <a:pt x="7924" y="52263"/>
                  </a:lnTo>
                  <a:lnTo>
                    <a:pt x="7358" y="51886"/>
                  </a:lnTo>
                  <a:lnTo>
                    <a:pt x="6038" y="50660"/>
                  </a:lnTo>
                  <a:lnTo>
                    <a:pt x="5849" y="50377"/>
                  </a:lnTo>
                  <a:lnTo>
                    <a:pt x="5566" y="50094"/>
                  </a:lnTo>
                  <a:lnTo>
                    <a:pt x="5566" y="50188"/>
                  </a:lnTo>
                  <a:lnTo>
                    <a:pt x="4811" y="49339"/>
                  </a:lnTo>
                  <a:lnTo>
                    <a:pt x="4717" y="49150"/>
                  </a:lnTo>
                  <a:lnTo>
                    <a:pt x="5189" y="49433"/>
                  </a:lnTo>
                  <a:lnTo>
                    <a:pt x="5377" y="49528"/>
                  </a:lnTo>
                  <a:lnTo>
                    <a:pt x="5472" y="49716"/>
                  </a:lnTo>
                  <a:lnTo>
                    <a:pt x="5660" y="50094"/>
                  </a:lnTo>
                  <a:lnTo>
                    <a:pt x="5377" y="49056"/>
                  </a:lnTo>
                  <a:lnTo>
                    <a:pt x="5000" y="48113"/>
                  </a:lnTo>
                  <a:lnTo>
                    <a:pt x="4057" y="45660"/>
                  </a:lnTo>
                  <a:lnTo>
                    <a:pt x="3585" y="44150"/>
                  </a:lnTo>
                  <a:lnTo>
                    <a:pt x="3208" y="42358"/>
                  </a:lnTo>
                  <a:lnTo>
                    <a:pt x="3396" y="42547"/>
                  </a:lnTo>
                  <a:lnTo>
                    <a:pt x="3491" y="42452"/>
                  </a:lnTo>
                  <a:lnTo>
                    <a:pt x="3585" y="42547"/>
                  </a:lnTo>
                  <a:lnTo>
                    <a:pt x="3774" y="42641"/>
                  </a:lnTo>
                  <a:lnTo>
                    <a:pt x="3679" y="40849"/>
                  </a:lnTo>
                  <a:lnTo>
                    <a:pt x="3585" y="38962"/>
                  </a:lnTo>
                  <a:lnTo>
                    <a:pt x="3679" y="37169"/>
                  </a:lnTo>
                  <a:lnTo>
                    <a:pt x="3774" y="36320"/>
                  </a:lnTo>
                  <a:lnTo>
                    <a:pt x="4057" y="35566"/>
                  </a:lnTo>
                  <a:lnTo>
                    <a:pt x="4434" y="33585"/>
                  </a:lnTo>
                  <a:lnTo>
                    <a:pt x="4434" y="33962"/>
                  </a:lnTo>
                  <a:lnTo>
                    <a:pt x="4528" y="34245"/>
                  </a:lnTo>
                  <a:lnTo>
                    <a:pt x="4717" y="32264"/>
                  </a:lnTo>
                  <a:lnTo>
                    <a:pt x="5189" y="30283"/>
                  </a:lnTo>
                  <a:lnTo>
                    <a:pt x="5755" y="28302"/>
                  </a:lnTo>
                  <a:lnTo>
                    <a:pt x="6604" y="26321"/>
                  </a:lnTo>
                  <a:lnTo>
                    <a:pt x="7453" y="24340"/>
                  </a:lnTo>
                  <a:lnTo>
                    <a:pt x="8585" y="22547"/>
                  </a:lnTo>
                  <a:lnTo>
                    <a:pt x="9717" y="20755"/>
                  </a:lnTo>
                  <a:lnTo>
                    <a:pt x="10943" y="19245"/>
                  </a:lnTo>
                  <a:lnTo>
                    <a:pt x="10849" y="19057"/>
                  </a:lnTo>
                  <a:lnTo>
                    <a:pt x="10849" y="18868"/>
                  </a:lnTo>
                  <a:lnTo>
                    <a:pt x="11132" y="18396"/>
                  </a:lnTo>
                  <a:lnTo>
                    <a:pt x="11604" y="17830"/>
                  </a:lnTo>
                  <a:lnTo>
                    <a:pt x="12264" y="17076"/>
                  </a:lnTo>
                  <a:lnTo>
                    <a:pt x="14151" y="15472"/>
                  </a:lnTo>
                  <a:lnTo>
                    <a:pt x="16415" y="13585"/>
                  </a:lnTo>
                  <a:lnTo>
                    <a:pt x="18868" y="11793"/>
                  </a:lnTo>
                  <a:lnTo>
                    <a:pt x="21226" y="10095"/>
                  </a:lnTo>
                  <a:lnTo>
                    <a:pt x="23302" y="8868"/>
                  </a:lnTo>
                  <a:lnTo>
                    <a:pt x="24717" y="8113"/>
                  </a:lnTo>
                  <a:lnTo>
                    <a:pt x="24245" y="8491"/>
                  </a:lnTo>
                  <a:lnTo>
                    <a:pt x="23773" y="8774"/>
                  </a:lnTo>
                  <a:lnTo>
                    <a:pt x="24811" y="8208"/>
                  </a:lnTo>
                  <a:lnTo>
                    <a:pt x="25566" y="7830"/>
                  </a:lnTo>
                  <a:lnTo>
                    <a:pt x="27452" y="6981"/>
                  </a:lnTo>
                  <a:lnTo>
                    <a:pt x="27264" y="6981"/>
                  </a:lnTo>
                  <a:lnTo>
                    <a:pt x="26981" y="6887"/>
                  </a:lnTo>
                  <a:lnTo>
                    <a:pt x="27830" y="6604"/>
                  </a:lnTo>
                  <a:lnTo>
                    <a:pt x="29056" y="6132"/>
                  </a:lnTo>
                  <a:lnTo>
                    <a:pt x="28679" y="6415"/>
                  </a:lnTo>
                  <a:lnTo>
                    <a:pt x="29056" y="6510"/>
                  </a:lnTo>
                  <a:lnTo>
                    <a:pt x="28962" y="6698"/>
                  </a:lnTo>
                  <a:lnTo>
                    <a:pt x="30283" y="6227"/>
                  </a:lnTo>
                  <a:lnTo>
                    <a:pt x="31698" y="5755"/>
                  </a:lnTo>
                  <a:lnTo>
                    <a:pt x="33113" y="5378"/>
                  </a:lnTo>
                  <a:lnTo>
                    <a:pt x="33867" y="5189"/>
                  </a:lnTo>
                  <a:lnTo>
                    <a:pt x="34169" y="5151"/>
                  </a:lnTo>
                  <a:lnTo>
                    <a:pt x="34169" y="5151"/>
                  </a:lnTo>
                  <a:lnTo>
                    <a:pt x="34905" y="4906"/>
                  </a:lnTo>
                  <a:lnTo>
                    <a:pt x="35754" y="4812"/>
                  </a:lnTo>
                  <a:lnTo>
                    <a:pt x="36603" y="4812"/>
                  </a:lnTo>
                  <a:lnTo>
                    <a:pt x="37547" y="4717"/>
                  </a:lnTo>
                  <a:lnTo>
                    <a:pt x="37830" y="4717"/>
                  </a:lnTo>
                  <a:lnTo>
                    <a:pt x="38396" y="4529"/>
                  </a:lnTo>
                  <a:lnTo>
                    <a:pt x="38867" y="4340"/>
                  </a:lnTo>
                  <a:lnTo>
                    <a:pt x="38867" y="4623"/>
                  </a:lnTo>
                  <a:lnTo>
                    <a:pt x="42735" y="4340"/>
                  </a:lnTo>
                  <a:lnTo>
                    <a:pt x="43207" y="4529"/>
                  </a:lnTo>
                  <a:lnTo>
                    <a:pt x="43018" y="4529"/>
                  </a:lnTo>
                  <a:lnTo>
                    <a:pt x="43867" y="4623"/>
                  </a:lnTo>
                  <a:lnTo>
                    <a:pt x="44811" y="4434"/>
                  </a:lnTo>
                  <a:lnTo>
                    <a:pt x="45094" y="4717"/>
                  </a:lnTo>
                  <a:lnTo>
                    <a:pt x="45754" y="4906"/>
                  </a:lnTo>
                  <a:lnTo>
                    <a:pt x="47546" y="5189"/>
                  </a:lnTo>
                  <a:lnTo>
                    <a:pt x="49622" y="5566"/>
                  </a:lnTo>
                  <a:lnTo>
                    <a:pt x="51131" y="5849"/>
                  </a:lnTo>
                  <a:lnTo>
                    <a:pt x="51131" y="5849"/>
                  </a:lnTo>
                  <a:lnTo>
                    <a:pt x="49244" y="5095"/>
                  </a:lnTo>
                  <a:lnTo>
                    <a:pt x="46886" y="4529"/>
                  </a:lnTo>
                  <a:lnTo>
                    <a:pt x="44433" y="3963"/>
                  </a:lnTo>
                  <a:lnTo>
                    <a:pt x="41980" y="3491"/>
                  </a:lnTo>
                  <a:lnTo>
                    <a:pt x="39528" y="3302"/>
                  </a:lnTo>
                  <a:lnTo>
                    <a:pt x="37358" y="3208"/>
                  </a:lnTo>
                  <a:lnTo>
                    <a:pt x="36415" y="3208"/>
                  </a:lnTo>
                  <a:lnTo>
                    <a:pt x="35565" y="3302"/>
                  </a:lnTo>
                  <a:lnTo>
                    <a:pt x="34811" y="3491"/>
                  </a:lnTo>
                  <a:lnTo>
                    <a:pt x="34150" y="3680"/>
                  </a:lnTo>
                  <a:lnTo>
                    <a:pt x="33490" y="3585"/>
                  </a:lnTo>
                  <a:lnTo>
                    <a:pt x="32830" y="3491"/>
                  </a:lnTo>
                  <a:lnTo>
                    <a:pt x="31509" y="3585"/>
                  </a:lnTo>
                  <a:lnTo>
                    <a:pt x="30000" y="3868"/>
                  </a:lnTo>
                  <a:lnTo>
                    <a:pt x="28490" y="4246"/>
                  </a:lnTo>
                  <a:lnTo>
                    <a:pt x="26981" y="4812"/>
                  </a:lnTo>
                  <a:lnTo>
                    <a:pt x="25471" y="5472"/>
                  </a:lnTo>
                  <a:lnTo>
                    <a:pt x="23868" y="6321"/>
                  </a:lnTo>
                  <a:lnTo>
                    <a:pt x="22358" y="7170"/>
                  </a:lnTo>
                  <a:lnTo>
                    <a:pt x="20849" y="8113"/>
                  </a:lnTo>
                  <a:lnTo>
                    <a:pt x="19339" y="9151"/>
                  </a:lnTo>
                  <a:lnTo>
                    <a:pt x="17924" y="10283"/>
                  </a:lnTo>
                  <a:lnTo>
                    <a:pt x="16604" y="11321"/>
                  </a:lnTo>
                  <a:lnTo>
                    <a:pt x="14056" y="13491"/>
                  </a:lnTo>
                  <a:lnTo>
                    <a:pt x="12075" y="15472"/>
                  </a:lnTo>
                  <a:lnTo>
                    <a:pt x="9717" y="18491"/>
                  </a:lnTo>
                  <a:lnTo>
                    <a:pt x="10000" y="17830"/>
                  </a:lnTo>
                  <a:lnTo>
                    <a:pt x="10377" y="17264"/>
                  </a:lnTo>
                  <a:lnTo>
                    <a:pt x="9717" y="18113"/>
                  </a:lnTo>
                  <a:lnTo>
                    <a:pt x="9056" y="19057"/>
                  </a:lnTo>
                  <a:lnTo>
                    <a:pt x="9151" y="19245"/>
                  </a:lnTo>
                  <a:lnTo>
                    <a:pt x="8396" y="20189"/>
                  </a:lnTo>
                  <a:lnTo>
                    <a:pt x="9151" y="18774"/>
                  </a:lnTo>
                  <a:lnTo>
                    <a:pt x="8019" y="20377"/>
                  </a:lnTo>
                  <a:lnTo>
                    <a:pt x="7075" y="22075"/>
                  </a:lnTo>
                  <a:lnTo>
                    <a:pt x="6226" y="23868"/>
                  </a:lnTo>
                  <a:lnTo>
                    <a:pt x="5472" y="25755"/>
                  </a:lnTo>
                  <a:lnTo>
                    <a:pt x="4151" y="29434"/>
                  </a:lnTo>
                  <a:lnTo>
                    <a:pt x="2924" y="32924"/>
                  </a:lnTo>
                  <a:lnTo>
                    <a:pt x="3019" y="33113"/>
                  </a:lnTo>
                  <a:lnTo>
                    <a:pt x="2924" y="33773"/>
                  </a:lnTo>
                  <a:lnTo>
                    <a:pt x="2453" y="36509"/>
                  </a:lnTo>
                  <a:lnTo>
                    <a:pt x="1981" y="39434"/>
                  </a:lnTo>
                  <a:lnTo>
                    <a:pt x="1981" y="39528"/>
                  </a:lnTo>
                  <a:lnTo>
                    <a:pt x="1981" y="39905"/>
                  </a:lnTo>
                  <a:lnTo>
                    <a:pt x="1792" y="41415"/>
                  </a:lnTo>
                  <a:lnTo>
                    <a:pt x="1698" y="42358"/>
                  </a:lnTo>
                  <a:lnTo>
                    <a:pt x="1698" y="43301"/>
                  </a:lnTo>
                  <a:lnTo>
                    <a:pt x="1792" y="44245"/>
                  </a:lnTo>
                  <a:lnTo>
                    <a:pt x="1887" y="44999"/>
                  </a:lnTo>
                  <a:lnTo>
                    <a:pt x="2170" y="46603"/>
                  </a:lnTo>
                  <a:lnTo>
                    <a:pt x="2170" y="46603"/>
                  </a:lnTo>
                  <a:lnTo>
                    <a:pt x="1887" y="46415"/>
                  </a:lnTo>
                  <a:lnTo>
                    <a:pt x="1792" y="46320"/>
                  </a:lnTo>
                  <a:lnTo>
                    <a:pt x="1792" y="46509"/>
                  </a:lnTo>
                  <a:lnTo>
                    <a:pt x="1981" y="46981"/>
                  </a:lnTo>
                  <a:lnTo>
                    <a:pt x="1415" y="46132"/>
                  </a:lnTo>
                  <a:lnTo>
                    <a:pt x="1509" y="46509"/>
                  </a:lnTo>
                  <a:lnTo>
                    <a:pt x="1321" y="46981"/>
                  </a:lnTo>
                  <a:lnTo>
                    <a:pt x="472" y="45471"/>
                  </a:lnTo>
                  <a:lnTo>
                    <a:pt x="377" y="45565"/>
                  </a:lnTo>
                  <a:lnTo>
                    <a:pt x="283" y="45660"/>
                  </a:lnTo>
                  <a:lnTo>
                    <a:pt x="189" y="45660"/>
                  </a:lnTo>
                  <a:lnTo>
                    <a:pt x="0" y="45565"/>
                  </a:lnTo>
                  <a:lnTo>
                    <a:pt x="0" y="45565"/>
                  </a:lnTo>
                  <a:lnTo>
                    <a:pt x="1038" y="47924"/>
                  </a:lnTo>
                  <a:lnTo>
                    <a:pt x="2264" y="50282"/>
                  </a:lnTo>
                  <a:lnTo>
                    <a:pt x="2075" y="49905"/>
                  </a:lnTo>
                  <a:lnTo>
                    <a:pt x="2170" y="49528"/>
                  </a:lnTo>
                  <a:lnTo>
                    <a:pt x="2736" y="50188"/>
                  </a:lnTo>
                  <a:lnTo>
                    <a:pt x="3208" y="50660"/>
                  </a:lnTo>
                  <a:lnTo>
                    <a:pt x="3396" y="50943"/>
                  </a:lnTo>
                  <a:lnTo>
                    <a:pt x="3396" y="51037"/>
                  </a:lnTo>
                  <a:lnTo>
                    <a:pt x="3302" y="50943"/>
                  </a:lnTo>
                  <a:lnTo>
                    <a:pt x="3302" y="50943"/>
                  </a:lnTo>
                  <a:lnTo>
                    <a:pt x="3585" y="51320"/>
                  </a:lnTo>
                  <a:lnTo>
                    <a:pt x="4623" y="53207"/>
                  </a:lnTo>
                  <a:lnTo>
                    <a:pt x="5755" y="55094"/>
                  </a:lnTo>
                  <a:lnTo>
                    <a:pt x="7075" y="56886"/>
                  </a:lnTo>
                  <a:lnTo>
                    <a:pt x="8585" y="58490"/>
                  </a:lnTo>
                  <a:lnTo>
                    <a:pt x="10189" y="59999"/>
                  </a:lnTo>
                  <a:lnTo>
                    <a:pt x="11792" y="61414"/>
                  </a:lnTo>
                  <a:lnTo>
                    <a:pt x="13585" y="62735"/>
                  </a:lnTo>
                  <a:lnTo>
                    <a:pt x="15471" y="63867"/>
                  </a:lnTo>
                  <a:lnTo>
                    <a:pt x="17641" y="64905"/>
                  </a:lnTo>
                  <a:lnTo>
                    <a:pt x="20000" y="65942"/>
                  </a:lnTo>
                  <a:lnTo>
                    <a:pt x="22358" y="66697"/>
                  </a:lnTo>
                  <a:lnTo>
                    <a:pt x="24811" y="67263"/>
                  </a:lnTo>
                  <a:lnTo>
                    <a:pt x="27264" y="67735"/>
                  </a:lnTo>
                  <a:lnTo>
                    <a:pt x="29811" y="68018"/>
                  </a:lnTo>
                  <a:lnTo>
                    <a:pt x="32264" y="68206"/>
                  </a:lnTo>
                  <a:lnTo>
                    <a:pt x="34811" y="68112"/>
                  </a:lnTo>
                  <a:lnTo>
                    <a:pt x="36981" y="67829"/>
                  </a:lnTo>
                  <a:lnTo>
                    <a:pt x="40471" y="67263"/>
                  </a:lnTo>
                  <a:lnTo>
                    <a:pt x="44056" y="66508"/>
                  </a:lnTo>
                  <a:lnTo>
                    <a:pt x="45565" y="66131"/>
                  </a:lnTo>
                  <a:lnTo>
                    <a:pt x="46509" y="65848"/>
                  </a:lnTo>
                  <a:lnTo>
                    <a:pt x="46509" y="65942"/>
                  </a:lnTo>
                  <a:lnTo>
                    <a:pt x="48018" y="65376"/>
                  </a:lnTo>
                  <a:lnTo>
                    <a:pt x="49527" y="64622"/>
                  </a:lnTo>
                  <a:lnTo>
                    <a:pt x="48867" y="64810"/>
                  </a:lnTo>
                  <a:lnTo>
                    <a:pt x="50754" y="63773"/>
                  </a:lnTo>
                  <a:lnTo>
                    <a:pt x="52546" y="62641"/>
                  </a:lnTo>
                  <a:lnTo>
                    <a:pt x="54244" y="61320"/>
                  </a:lnTo>
                  <a:lnTo>
                    <a:pt x="56037" y="59810"/>
                  </a:lnTo>
                  <a:lnTo>
                    <a:pt x="55282" y="60659"/>
                  </a:lnTo>
                  <a:lnTo>
                    <a:pt x="57263" y="59056"/>
                  </a:lnTo>
                  <a:lnTo>
                    <a:pt x="58112" y="58395"/>
                  </a:lnTo>
                  <a:lnTo>
                    <a:pt x="58207" y="58301"/>
                  </a:lnTo>
                  <a:lnTo>
                    <a:pt x="58112" y="58301"/>
                  </a:lnTo>
                  <a:lnTo>
                    <a:pt x="58584" y="57924"/>
                  </a:lnTo>
                  <a:lnTo>
                    <a:pt x="59056" y="57546"/>
                  </a:lnTo>
                  <a:lnTo>
                    <a:pt x="59999" y="56414"/>
                  </a:lnTo>
                  <a:lnTo>
                    <a:pt x="61414" y="55188"/>
                  </a:lnTo>
                  <a:lnTo>
                    <a:pt x="61414" y="55188"/>
                  </a:lnTo>
                  <a:lnTo>
                    <a:pt x="61131" y="55282"/>
                  </a:lnTo>
                  <a:lnTo>
                    <a:pt x="61508" y="54811"/>
                  </a:lnTo>
                  <a:lnTo>
                    <a:pt x="62735" y="53867"/>
                  </a:lnTo>
                  <a:lnTo>
                    <a:pt x="63867" y="52735"/>
                  </a:lnTo>
                  <a:lnTo>
                    <a:pt x="66131" y="50471"/>
                  </a:lnTo>
                  <a:lnTo>
                    <a:pt x="66131" y="50565"/>
                  </a:lnTo>
                  <a:lnTo>
                    <a:pt x="66320" y="50660"/>
                  </a:lnTo>
                  <a:lnTo>
                    <a:pt x="66414" y="50660"/>
                  </a:lnTo>
                  <a:lnTo>
                    <a:pt x="66603" y="50565"/>
                  </a:lnTo>
                  <a:lnTo>
                    <a:pt x="66603" y="50754"/>
                  </a:lnTo>
                  <a:lnTo>
                    <a:pt x="66508" y="50943"/>
                  </a:lnTo>
                  <a:lnTo>
                    <a:pt x="65848" y="51603"/>
                  </a:lnTo>
                  <a:lnTo>
                    <a:pt x="64999" y="52546"/>
                  </a:lnTo>
                  <a:lnTo>
                    <a:pt x="65376" y="52358"/>
                  </a:lnTo>
                  <a:lnTo>
                    <a:pt x="65848" y="52075"/>
                  </a:lnTo>
                  <a:lnTo>
                    <a:pt x="66697" y="51320"/>
                  </a:lnTo>
                  <a:lnTo>
                    <a:pt x="67546" y="50282"/>
                  </a:lnTo>
                  <a:lnTo>
                    <a:pt x="68301" y="49056"/>
                  </a:lnTo>
                  <a:lnTo>
                    <a:pt x="69055" y="47830"/>
                  </a:lnTo>
                  <a:lnTo>
                    <a:pt x="69716" y="46603"/>
                  </a:lnTo>
                  <a:lnTo>
                    <a:pt x="70565" y="44811"/>
                  </a:lnTo>
                  <a:lnTo>
                    <a:pt x="70282" y="45094"/>
                  </a:lnTo>
                  <a:lnTo>
                    <a:pt x="70942" y="43490"/>
                  </a:lnTo>
                  <a:lnTo>
                    <a:pt x="71037" y="43396"/>
                  </a:lnTo>
                  <a:lnTo>
                    <a:pt x="71697" y="41320"/>
                  </a:lnTo>
                  <a:lnTo>
                    <a:pt x="72263" y="39245"/>
                  </a:lnTo>
                  <a:lnTo>
                    <a:pt x="72640" y="37358"/>
                  </a:lnTo>
                  <a:lnTo>
                    <a:pt x="72923" y="35849"/>
                  </a:lnTo>
                  <a:lnTo>
                    <a:pt x="72829" y="36226"/>
                  </a:lnTo>
                  <a:lnTo>
                    <a:pt x="72735" y="36698"/>
                  </a:lnTo>
                  <a:lnTo>
                    <a:pt x="72452" y="36981"/>
                  </a:lnTo>
                  <a:lnTo>
                    <a:pt x="72169" y="37358"/>
                  </a:lnTo>
                  <a:lnTo>
                    <a:pt x="72263" y="36981"/>
                  </a:lnTo>
                  <a:lnTo>
                    <a:pt x="72452" y="36415"/>
                  </a:lnTo>
                  <a:lnTo>
                    <a:pt x="72452" y="35849"/>
                  </a:lnTo>
                  <a:lnTo>
                    <a:pt x="72357" y="35660"/>
                  </a:lnTo>
                  <a:lnTo>
                    <a:pt x="72263" y="35471"/>
                  </a:lnTo>
                  <a:lnTo>
                    <a:pt x="72640" y="33868"/>
                  </a:lnTo>
                  <a:lnTo>
                    <a:pt x="72735" y="33113"/>
                  </a:lnTo>
                  <a:lnTo>
                    <a:pt x="72735" y="32358"/>
                  </a:lnTo>
                  <a:lnTo>
                    <a:pt x="72923" y="33207"/>
                  </a:lnTo>
                  <a:lnTo>
                    <a:pt x="73018" y="34151"/>
                  </a:lnTo>
                  <a:lnTo>
                    <a:pt x="72923" y="32358"/>
                  </a:lnTo>
                  <a:lnTo>
                    <a:pt x="72923" y="31792"/>
                  </a:lnTo>
                  <a:lnTo>
                    <a:pt x="73112" y="30754"/>
                  </a:lnTo>
                  <a:lnTo>
                    <a:pt x="72829" y="31604"/>
                  </a:lnTo>
                  <a:lnTo>
                    <a:pt x="72735" y="30283"/>
                  </a:lnTo>
                  <a:lnTo>
                    <a:pt x="72546" y="28868"/>
                  </a:lnTo>
                  <a:lnTo>
                    <a:pt x="72357" y="27641"/>
                  </a:lnTo>
                  <a:lnTo>
                    <a:pt x="71980" y="26038"/>
                  </a:lnTo>
                  <a:lnTo>
                    <a:pt x="71414" y="24151"/>
                  </a:lnTo>
                  <a:lnTo>
                    <a:pt x="70754" y="22170"/>
                  </a:lnTo>
                  <a:lnTo>
                    <a:pt x="69905" y="20000"/>
                  </a:lnTo>
                  <a:lnTo>
                    <a:pt x="68867" y="18019"/>
                  </a:lnTo>
                  <a:lnTo>
                    <a:pt x="68301" y="16981"/>
                  </a:lnTo>
                  <a:lnTo>
                    <a:pt x="67735" y="16132"/>
                  </a:lnTo>
                  <a:lnTo>
                    <a:pt x="67074" y="15283"/>
                  </a:lnTo>
                  <a:lnTo>
                    <a:pt x="66414" y="14434"/>
                  </a:lnTo>
                  <a:lnTo>
                    <a:pt x="66508" y="14623"/>
                  </a:lnTo>
                  <a:lnTo>
                    <a:pt x="66414" y="14906"/>
                  </a:lnTo>
                  <a:lnTo>
                    <a:pt x="65754" y="14057"/>
                  </a:lnTo>
                  <a:lnTo>
                    <a:pt x="65093" y="13113"/>
                  </a:lnTo>
                  <a:lnTo>
                    <a:pt x="64537" y="12278"/>
                  </a:lnTo>
                  <a:lnTo>
                    <a:pt x="62924" y="10755"/>
                  </a:lnTo>
                  <a:lnTo>
                    <a:pt x="63018" y="10755"/>
                  </a:lnTo>
                  <a:lnTo>
                    <a:pt x="63018" y="10661"/>
                  </a:lnTo>
                  <a:lnTo>
                    <a:pt x="62924" y="10472"/>
                  </a:lnTo>
                  <a:lnTo>
                    <a:pt x="62263" y="9717"/>
                  </a:lnTo>
                  <a:lnTo>
                    <a:pt x="60376" y="7830"/>
                  </a:lnTo>
                  <a:lnTo>
                    <a:pt x="60754" y="8396"/>
                  </a:lnTo>
                  <a:lnTo>
                    <a:pt x="61131" y="8774"/>
                  </a:lnTo>
                  <a:lnTo>
                    <a:pt x="60376" y="8396"/>
                  </a:lnTo>
                  <a:lnTo>
                    <a:pt x="59716" y="7925"/>
                  </a:lnTo>
                  <a:lnTo>
                    <a:pt x="59087" y="7476"/>
                  </a:lnTo>
                  <a:lnTo>
                    <a:pt x="59810" y="8302"/>
                  </a:lnTo>
                  <a:lnTo>
                    <a:pt x="58678" y="7642"/>
                  </a:lnTo>
                  <a:lnTo>
                    <a:pt x="57641" y="6981"/>
                  </a:lnTo>
                  <a:lnTo>
                    <a:pt x="55471" y="5472"/>
                  </a:lnTo>
                  <a:lnTo>
                    <a:pt x="53301" y="4057"/>
                  </a:lnTo>
                  <a:lnTo>
                    <a:pt x="52169" y="3397"/>
                  </a:lnTo>
                  <a:lnTo>
                    <a:pt x="51037" y="2831"/>
                  </a:lnTo>
                  <a:lnTo>
                    <a:pt x="52075" y="2831"/>
                  </a:lnTo>
                  <a:lnTo>
                    <a:pt x="50660" y="1982"/>
                  </a:lnTo>
                  <a:lnTo>
                    <a:pt x="49811" y="1604"/>
                  </a:lnTo>
                  <a:lnTo>
                    <a:pt x="48867" y="1227"/>
                  </a:lnTo>
                  <a:lnTo>
                    <a:pt x="48018" y="849"/>
                  </a:lnTo>
                  <a:lnTo>
                    <a:pt x="47075" y="661"/>
                  </a:lnTo>
                  <a:lnTo>
                    <a:pt x="46226" y="566"/>
                  </a:lnTo>
                  <a:lnTo>
                    <a:pt x="45471" y="661"/>
                  </a:lnTo>
                  <a:lnTo>
                    <a:pt x="46226" y="849"/>
                  </a:lnTo>
                  <a:lnTo>
                    <a:pt x="46866" y="1215"/>
                  </a:lnTo>
                  <a:lnTo>
                    <a:pt x="46980" y="1227"/>
                  </a:lnTo>
                  <a:lnTo>
                    <a:pt x="47452" y="1416"/>
                  </a:lnTo>
                  <a:lnTo>
                    <a:pt x="47924" y="1510"/>
                  </a:lnTo>
                  <a:lnTo>
                    <a:pt x="47358" y="1321"/>
                  </a:lnTo>
                  <a:lnTo>
                    <a:pt x="46886" y="944"/>
                  </a:lnTo>
                  <a:lnTo>
                    <a:pt x="47829" y="1227"/>
                  </a:lnTo>
                  <a:lnTo>
                    <a:pt x="48773" y="1604"/>
                  </a:lnTo>
                  <a:lnTo>
                    <a:pt x="49622" y="2076"/>
                  </a:lnTo>
                  <a:lnTo>
                    <a:pt x="50377" y="2642"/>
                  </a:lnTo>
                  <a:lnTo>
                    <a:pt x="50377" y="2642"/>
                  </a:lnTo>
                  <a:lnTo>
                    <a:pt x="49622" y="2265"/>
                  </a:lnTo>
                  <a:lnTo>
                    <a:pt x="48584" y="1887"/>
                  </a:lnTo>
                  <a:lnTo>
                    <a:pt x="47358" y="1510"/>
                  </a:lnTo>
                  <a:lnTo>
                    <a:pt x="46037" y="1132"/>
                  </a:lnTo>
                  <a:lnTo>
                    <a:pt x="46809" y="1210"/>
                  </a:lnTo>
                  <a:lnTo>
                    <a:pt x="44339" y="661"/>
                  </a:lnTo>
                  <a:lnTo>
                    <a:pt x="44716" y="755"/>
                  </a:lnTo>
                  <a:lnTo>
                    <a:pt x="43113" y="472"/>
                  </a:lnTo>
                  <a:lnTo>
                    <a:pt x="41603" y="283"/>
                  </a:lnTo>
                  <a:lnTo>
                    <a:pt x="40282" y="95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 rot="-7951521">
              <a:off x="969537" y="1184933"/>
              <a:ext cx="870547" cy="62144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 rot="8450347">
              <a:off x="974915" y="1163076"/>
              <a:ext cx="859830" cy="62904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 txBox="1"/>
            <p:nvPr/>
          </p:nvSpPr>
          <p:spPr>
            <a:xfrm>
              <a:off x="1212821" y="66371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lang="en" sz="2600" b="0" i="0" u="none" strike="noStrike" cap="none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S</a:t>
              </a:r>
              <a:endPara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79" name="Google Shape;79;p2"/>
            <p:cNvSpPr txBox="1"/>
            <p:nvPr/>
          </p:nvSpPr>
          <p:spPr>
            <a:xfrm>
              <a:off x="1219620" y="114952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lang="en" sz="2600" b="0" i="0" u="none" strike="noStrike" cap="none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L</a:t>
              </a:r>
              <a:endPara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80" name="Google Shape;80;p2"/>
            <p:cNvSpPr txBox="1"/>
            <p:nvPr/>
          </p:nvSpPr>
          <p:spPr>
            <a:xfrm>
              <a:off x="1504024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lang="en" sz="2600" b="0" i="0" u="none" strike="noStrike" cap="none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X</a:t>
              </a:r>
              <a:endPara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74DF0DC9-DAA2-45BB-8DEC-AF8ADDEF1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088" y="1411548"/>
            <a:ext cx="5749823" cy="345770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What is Matrix Factorization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"/>
          <p:cNvSpPr/>
          <p:nvPr/>
        </p:nvSpPr>
        <p:spPr>
          <a:xfrm>
            <a:off x="4345990" y="520319"/>
            <a:ext cx="380233" cy="327060"/>
          </a:xfrm>
          <a:custGeom>
            <a:avLst/>
            <a:gdLst/>
            <a:ahLst/>
            <a:cxnLst/>
            <a:rect l="l" t="t" r="r" b="b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74" name="Google Shape;74;p2"/>
          <p:cNvGrpSpPr/>
          <p:nvPr/>
        </p:nvGrpSpPr>
        <p:grpSpPr>
          <a:xfrm>
            <a:off x="8201196" y="-12007"/>
            <a:ext cx="942899" cy="983683"/>
            <a:chOff x="898852" y="649900"/>
            <a:chExt cx="1052813" cy="1070850"/>
          </a:xfrm>
        </p:grpSpPr>
        <p:sp>
          <p:nvSpPr>
            <p:cNvPr id="75" name="Google Shape;75;p2"/>
            <p:cNvSpPr/>
            <p:nvPr/>
          </p:nvSpPr>
          <p:spPr>
            <a:xfrm>
              <a:off x="898852" y="649900"/>
              <a:ext cx="1052813" cy="1070850"/>
            </a:xfrm>
            <a:custGeom>
              <a:avLst/>
              <a:gdLst/>
              <a:ahLst/>
              <a:cxnLst/>
              <a:rect l="l" t="t" r="r" b="b"/>
              <a:pathLst>
                <a:path w="73112" h="68207" extrusionOk="0">
                  <a:moveTo>
                    <a:pt x="46809" y="1210"/>
                  </a:moveTo>
                  <a:lnTo>
                    <a:pt x="46886" y="1227"/>
                  </a:lnTo>
                  <a:lnTo>
                    <a:pt x="46886" y="1227"/>
                  </a:lnTo>
                  <a:lnTo>
                    <a:pt x="46866" y="1215"/>
                  </a:lnTo>
                  <a:lnTo>
                    <a:pt x="46809" y="1210"/>
                  </a:lnTo>
                  <a:close/>
                  <a:moveTo>
                    <a:pt x="35754" y="1982"/>
                  </a:moveTo>
                  <a:lnTo>
                    <a:pt x="36320" y="2170"/>
                  </a:lnTo>
                  <a:lnTo>
                    <a:pt x="36037" y="2170"/>
                  </a:lnTo>
                  <a:lnTo>
                    <a:pt x="35660" y="2076"/>
                  </a:lnTo>
                  <a:lnTo>
                    <a:pt x="35754" y="1982"/>
                  </a:lnTo>
                  <a:close/>
                  <a:moveTo>
                    <a:pt x="42641" y="1321"/>
                  </a:moveTo>
                  <a:lnTo>
                    <a:pt x="44622" y="1510"/>
                  </a:lnTo>
                  <a:lnTo>
                    <a:pt x="46603" y="1793"/>
                  </a:lnTo>
                  <a:lnTo>
                    <a:pt x="46226" y="1793"/>
                  </a:lnTo>
                  <a:lnTo>
                    <a:pt x="46320" y="1982"/>
                  </a:lnTo>
                  <a:lnTo>
                    <a:pt x="45660" y="1793"/>
                  </a:lnTo>
                  <a:lnTo>
                    <a:pt x="44905" y="1699"/>
                  </a:lnTo>
                  <a:lnTo>
                    <a:pt x="44905" y="1699"/>
                  </a:lnTo>
                  <a:lnTo>
                    <a:pt x="45188" y="2076"/>
                  </a:lnTo>
                  <a:lnTo>
                    <a:pt x="45282" y="2265"/>
                  </a:lnTo>
                  <a:lnTo>
                    <a:pt x="45094" y="2265"/>
                  </a:lnTo>
                  <a:lnTo>
                    <a:pt x="44716" y="2170"/>
                  </a:lnTo>
                  <a:lnTo>
                    <a:pt x="43773" y="1793"/>
                  </a:lnTo>
                  <a:lnTo>
                    <a:pt x="42641" y="1321"/>
                  </a:lnTo>
                  <a:close/>
                  <a:moveTo>
                    <a:pt x="34622" y="5095"/>
                  </a:moveTo>
                  <a:lnTo>
                    <a:pt x="34169" y="5151"/>
                  </a:lnTo>
                  <a:lnTo>
                    <a:pt x="34169" y="5151"/>
                  </a:lnTo>
                  <a:lnTo>
                    <a:pt x="34056" y="5189"/>
                  </a:lnTo>
                  <a:lnTo>
                    <a:pt x="34622" y="5095"/>
                  </a:lnTo>
                  <a:close/>
                  <a:moveTo>
                    <a:pt x="58490" y="6793"/>
                  </a:moveTo>
                  <a:lnTo>
                    <a:pt x="59056" y="7453"/>
                  </a:lnTo>
                  <a:lnTo>
                    <a:pt x="59087" y="7476"/>
                  </a:lnTo>
                  <a:lnTo>
                    <a:pt x="58490" y="6793"/>
                  </a:lnTo>
                  <a:close/>
                  <a:moveTo>
                    <a:pt x="56697" y="7736"/>
                  </a:moveTo>
                  <a:lnTo>
                    <a:pt x="57358" y="8113"/>
                  </a:lnTo>
                  <a:lnTo>
                    <a:pt x="57075" y="8113"/>
                  </a:lnTo>
                  <a:lnTo>
                    <a:pt x="56697" y="7736"/>
                  </a:lnTo>
                  <a:close/>
                  <a:moveTo>
                    <a:pt x="59810" y="8679"/>
                  </a:moveTo>
                  <a:lnTo>
                    <a:pt x="60087" y="8956"/>
                  </a:lnTo>
                  <a:lnTo>
                    <a:pt x="59905" y="8774"/>
                  </a:lnTo>
                  <a:lnTo>
                    <a:pt x="59810" y="8679"/>
                  </a:lnTo>
                  <a:close/>
                  <a:moveTo>
                    <a:pt x="57546" y="8019"/>
                  </a:moveTo>
                  <a:lnTo>
                    <a:pt x="58395" y="8774"/>
                  </a:lnTo>
                  <a:lnTo>
                    <a:pt x="59339" y="9434"/>
                  </a:lnTo>
                  <a:lnTo>
                    <a:pt x="58490" y="8868"/>
                  </a:lnTo>
                  <a:lnTo>
                    <a:pt x="57735" y="8208"/>
                  </a:lnTo>
                  <a:lnTo>
                    <a:pt x="57546" y="8019"/>
                  </a:lnTo>
                  <a:close/>
                  <a:moveTo>
                    <a:pt x="60282" y="9246"/>
                  </a:moveTo>
                  <a:lnTo>
                    <a:pt x="60565" y="9812"/>
                  </a:lnTo>
                  <a:lnTo>
                    <a:pt x="60282" y="9529"/>
                  </a:lnTo>
                  <a:lnTo>
                    <a:pt x="60282" y="9340"/>
                  </a:lnTo>
                  <a:lnTo>
                    <a:pt x="60282" y="9246"/>
                  </a:lnTo>
                  <a:close/>
                  <a:moveTo>
                    <a:pt x="59999" y="8396"/>
                  </a:moveTo>
                  <a:lnTo>
                    <a:pt x="60659" y="8774"/>
                  </a:lnTo>
                  <a:lnTo>
                    <a:pt x="61131" y="9340"/>
                  </a:lnTo>
                  <a:lnTo>
                    <a:pt x="61603" y="9906"/>
                  </a:lnTo>
                  <a:lnTo>
                    <a:pt x="61886" y="10566"/>
                  </a:lnTo>
                  <a:lnTo>
                    <a:pt x="60942" y="9434"/>
                  </a:lnTo>
                  <a:lnTo>
                    <a:pt x="61320" y="10095"/>
                  </a:lnTo>
                  <a:lnTo>
                    <a:pt x="59999" y="8396"/>
                  </a:lnTo>
                  <a:close/>
                  <a:moveTo>
                    <a:pt x="63773" y="11132"/>
                  </a:moveTo>
                  <a:lnTo>
                    <a:pt x="64537" y="12278"/>
                  </a:lnTo>
                  <a:lnTo>
                    <a:pt x="64622" y="12359"/>
                  </a:lnTo>
                  <a:lnTo>
                    <a:pt x="63773" y="11132"/>
                  </a:lnTo>
                  <a:close/>
                  <a:moveTo>
                    <a:pt x="65093" y="14528"/>
                  </a:moveTo>
                  <a:lnTo>
                    <a:pt x="65376" y="15189"/>
                  </a:lnTo>
                  <a:lnTo>
                    <a:pt x="65659" y="15755"/>
                  </a:lnTo>
                  <a:lnTo>
                    <a:pt x="66037" y="16981"/>
                  </a:lnTo>
                  <a:lnTo>
                    <a:pt x="65659" y="16321"/>
                  </a:lnTo>
                  <a:lnTo>
                    <a:pt x="65282" y="15377"/>
                  </a:lnTo>
                  <a:lnTo>
                    <a:pt x="65093" y="14528"/>
                  </a:lnTo>
                  <a:close/>
                  <a:moveTo>
                    <a:pt x="65093" y="16321"/>
                  </a:moveTo>
                  <a:lnTo>
                    <a:pt x="65565" y="16698"/>
                  </a:lnTo>
                  <a:lnTo>
                    <a:pt x="65942" y="17076"/>
                  </a:lnTo>
                  <a:lnTo>
                    <a:pt x="66320" y="17547"/>
                  </a:lnTo>
                  <a:lnTo>
                    <a:pt x="66414" y="17830"/>
                  </a:lnTo>
                  <a:lnTo>
                    <a:pt x="66508" y="18113"/>
                  </a:lnTo>
                  <a:lnTo>
                    <a:pt x="65848" y="17170"/>
                  </a:lnTo>
                  <a:lnTo>
                    <a:pt x="65093" y="16321"/>
                  </a:lnTo>
                  <a:close/>
                  <a:moveTo>
                    <a:pt x="72074" y="36226"/>
                  </a:moveTo>
                  <a:lnTo>
                    <a:pt x="71791" y="37547"/>
                  </a:lnTo>
                  <a:lnTo>
                    <a:pt x="71603" y="38773"/>
                  </a:lnTo>
                  <a:lnTo>
                    <a:pt x="71320" y="40000"/>
                  </a:lnTo>
                  <a:lnTo>
                    <a:pt x="70754" y="41509"/>
                  </a:lnTo>
                  <a:lnTo>
                    <a:pt x="70942" y="40283"/>
                  </a:lnTo>
                  <a:lnTo>
                    <a:pt x="71225" y="38962"/>
                  </a:lnTo>
                  <a:lnTo>
                    <a:pt x="72074" y="36226"/>
                  </a:lnTo>
                  <a:close/>
                  <a:moveTo>
                    <a:pt x="69150" y="44433"/>
                  </a:moveTo>
                  <a:lnTo>
                    <a:pt x="68867" y="44905"/>
                  </a:lnTo>
                  <a:lnTo>
                    <a:pt x="68584" y="45377"/>
                  </a:lnTo>
                  <a:lnTo>
                    <a:pt x="68206" y="45754"/>
                  </a:lnTo>
                  <a:lnTo>
                    <a:pt x="67923" y="46132"/>
                  </a:lnTo>
                  <a:lnTo>
                    <a:pt x="68112" y="45754"/>
                  </a:lnTo>
                  <a:lnTo>
                    <a:pt x="68678" y="45188"/>
                  </a:lnTo>
                  <a:lnTo>
                    <a:pt x="69150" y="44433"/>
                  </a:lnTo>
                  <a:close/>
                  <a:moveTo>
                    <a:pt x="67357" y="47830"/>
                  </a:moveTo>
                  <a:lnTo>
                    <a:pt x="66886" y="48584"/>
                  </a:lnTo>
                  <a:lnTo>
                    <a:pt x="66508" y="48867"/>
                  </a:lnTo>
                  <a:lnTo>
                    <a:pt x="66414" y="48867"/>
                  </a:lnTo>
                  <a:lnTo>
                    <a:pt x="66414" y="48773"/>
                  </a:lnTo>
                  <a:lnTo>
                    <a:pt x="66886" y="48301"/>
                  </a:lnTo>
                  <a:lnTo>
                    <a:pt x="67357" y="47830"/>
                  </a:lnTo>
                  <a:close/>
                  <a:moveTo>
                    <a:pt x="65093" y="48396"/>
                  </a:moveTo>
                  <a:lnTo>
                    <a:pt x="65376" y="48490"/>
                  </a:lnTo>
                  <a:lnTo>
                    <a:pt x="64905" y="49056"/>
                  </a:lnTo>
                  <a:lnTo>
                    <a:pt x="64622" y="49528"/>
                  </a:lnTo>
                  <a:lnTo>
                    <a:pt x="64244" y="49811"/>
                  </a:lnTo>
                  <a:lnTo>
                    <a:pt x="64244" y="49905"/>
                  </a:lnTo>
                  <a:lnTo>
                    <a:pt x="64056" y="49905"/>
                  </a:lnTo>
                  <a:lnTo>
                    <a:pt x="64056" y="49811"/>
                  </a:lnTo>
                  <a:lnTo>
                    <a:pt x="64433" y="49150"/>
                  </a:lnTo>
                  <a:lnTo>
                    <a:pt x="64622" y="48867"/>
                  </a:lnTo>
                  <a:lnTo>
                    <a:pt x="64905" y="48584"/>
                  </a:lnTo>
                  <a:lnTo>
                    <a:pt x="65093" y="48396"/>
                  </a:lnTo>
                  <a:close/>
                  <a:moveTo>
                    <a:pt x="6981" y="52452"/>
                  </a:moveTo>
                  <a:lnTo>
                    <a:pt x="7170" y="53112"/>
                  </a:lnTo>
                  <a:lnTo>
                    <a:pt x="7075" y="53018"/>
                  </a:lnTo>
                  <a:lnTo>
                    <a:pt x="6981" y="52641"/>
                  </a:lnTo>
                  <a:lnTo>
                    <a:pt x="6981" y="52452"/>
                  </a:lnTo>
                  <a:close/>
                  <a:moveTo>
                    <a:pt x="7736" y="54339"/>
                  </a:moveTo>
                  <a:lnTo>
                    <a:pt x="7641" y="54433"/>
                  </a:lnTo>
                  <a:lnTo>
                    <a:pt x="7641" y="54339"/>
                  </a:lnTo>
                  <a:close/>
                  <a:moveTo>
                    <a:pt x="61225" y="55094"/>
                  </a:moveTo>
                  <a:lnTo>
                    <a:pt x="61037" y="55377"/>
                  </a:lnTo>
                  <a:lnTo>
                    <a:pt x="60754" y="55471"/>
                  </a:lnTo>
                  <a:lnTo>
                    <a:pt x="60754" y="55471"/>
                  </a:lnTo>
                  <a:lnTo>
                    <a:pt x="60942" y="55282"/>
                  </a:lnTo>
                  <a:lnTo>
                    <a:pt x="61225" y="55094"/>
                  </a:lnTo>
                  <a:close/>
                  <a:moveTo>
                    <a:pt x="6132" y="53867"/>
                  </a:moveTo>
                  <a:lnTo>
                    <a:pt x="7358" y="55377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830" y="55565"/>
                  </a:lnTo>
                  <a:lnTo>
                    <a:pt x="8302" y="56414"/>
                  </a:lnTo>
                  <a:lnTo>
                    <a:pt x="7170" y="55471"/>
                  </a:lnTo>
                  <a:lnTo>
                    <a:pt x="6509" y="54622"/>
                  </a:lnTo>
                  <a:lnTo>
                    <a:pt x="6226" y="54245"/>
                  </a:lnTo>
                  <a:lnTo>
                    <a:pt x="6132" y="53867"/>
                  </a:lnTo>
                  <a:close/>
                  <a:moveTo>
                    <a:pt x="9056" y="56414"/>
                  </a:moveTo>
                  <a:lnTo>
                    <a:pt x="9245" y="56509"/>
                  </a:lnTo>
                  <a:lnTo>
                    <a:pt x="9151" y="56509"/>
                  </a:lnTo>
                  <a:lnTo>
                    <a:pt x="9056" y="56414"/>
                  </a:lnTo>
                  <a:close/>
                  <a:moveTo>
                    <a:pt x="10472" y="56980"/>
                  </a:moveTo>
                  <a:lnTo>
                    <a:pt x="11321" y="57358"/>
                  </a:lnTo>
                  <a:lnTo>
                    <a:pt x="11887" y="57735"/>
                  </a:lnTo>
                  <a:lnTo>
                    <a:pt x="12264" y="58018"/>
                  </a:lnTo>
                  <a:lnTo>
                    <a:pt x="11604" y="57641"/>
                  </a:lnTo>
                  <a:lnTo>
                    <a:pt x="11604" y="57641"/>
                  </a:lnTo>
                  <a:lnTo>
                    <a:pt x="11792" y="58112"/>
                  </a:lnTo>
                  <a:lnTo>
                    <a:pt x="11604" y="58018"/>
                  </a:lnTo>
                  <a:lnTo>
                    <a:pt x="11132" y="57452"/>
                  </a:lnTo>
                  <a:lnTo>
                    <a:pt x="10849" y="57169"/>
                  </a:lnTo>
                  <a:lnTo>
                    <a:pt x="10472" y="56980"/>
                  </a:lnTo>
                  <a:close/>
                  <a:moveTo>
                    <a:pt x="18019" y="59433"/>
                  </a:moveTo>
                  <a:lnTo>
                    <a:pt x="18773" y="59810"/>
                  </a:lnTo>
                  <a:lnTo>
                    <a:pt x="19528" y="60376"/>
                  </a:lnTo>
                  <a:lnTo>
                    <a:pt x="19056" y="60282"/>
                  </a:lnTo>
                  <a:lnTo>
                    <a:pt x="18962" y="60188"/>
                  </a:lnTo>
                  <a:lnTo>
                    <a:pt x="18490" y="59810"/>
                  </a:lnTo>
                  <a:lnTo>
                    <a:pt x="18019" y="59433"/>
                  </a:lnTo>
                  <a:close/>
                  <a:moveTo>
                    <a:pt x="14528" y="59999"/>
                  </a:moveTo>
                  <a:lnTo>
                    <a:pt x="14717" y="60093"/>
                  </a:lnTo>
                  <a:lnTo>
                    <a:pt x="14905" y="60188"/>
                  </a:lnTo>
                  <a:lnTo>
                    <a:pt x="15188" y="60471"/>
                  </a:lnTo>
                  <a:lnTo>
                    <a:pt x="15283" y="60565"/>
                  </a:lnTo>
                  <a:lnTo>
                    <a:pt x="15188" y="60565"/>
                  </a:lnTo>
                  <a:lnTo>
                    <a:pt x="14528" y="59999"/>
                  </a:lnTo>
                  <a:close/>
                  <a:moveTo>
                    <a:pt x="49339" y="60188"/>
                  </a:moveTo>
                  <a:lnTo>
                    <a:pt x="48395" y="60565"/>
                  </a:lnTo>
                  <a:lnTo>
                    <a:pt x="47924" y="60754"/>
                  </a:lnTo>
                  <a:lnTo>
                    <a:pt x="47452" y="60754"/>
                  </a:lnTo>
                  <a:lnTo>
                    <a:pt x="47924" y="60471"/>
                  </a:lnTo>
                  <a:lnTo>
                    <a:pt x="48301" y="60282"/>
                  </a:lnTo>
                  <a:lnTo>
                    <a:pt x="49056" y="60188"/>
                  </a:lnTo>
                  <a:close/>
                  <a:moveTo>
                    <a:pt x="19245" y="60565"/>
                  </a:moveTo>
                  <a:lnTo>
                    <a:pt x="19811" y="60659"/>
                  </a:lnTo>
                  <a:lnTo>
                    <a:pt x="20566" y="61037"/>
                  </a:lnTo>
                  <a:lnTo>
                    <a:pt x="20566" y="61037"/>
                  </a:lnTo>
                  <a:lnTo>
                    <a:pt x="19811" y="60848"/>
                  </a:lnTo>
                  <a:lnTo>
                    <a:pt x="19245" y="60565"/>
                  </a:lnTo>
                  <a:close/>
                  <a:moveTo>
                    <a:pt x="47075" y="61226"/>
                  </a:moveTo>
                  <a:lnTo>
                    <a:pt x="46792" y="61414"/>
                  </a:lnTo>
                  <a:lnTo>
                    <a:pt x="46697" y="61509"/>
                  </a:lnTo>
                  <a:lnTo>
                    <a:pt x="46792" y="61603"/>
                  </a:lnTo>
                  <a:lnTo>
                    <a:pt x="47263" y="61603"/>
                  </a:lnTo>
                  <a:lnTo>
                    <a:pt x="47641" y="61509"/>
                  </a:lnTo>
                  <a:lnTo>
                    <a:pt x="46886" y="61792"/>
                  </a:lnTo>
                  <a:lnTo>
                    <a:pt x="46131" y="61886"/>
                  </a:lnTo>
                  <a:lnTo>
                    <a:pt x="46131" y="61980"/>
                  </a:lnTo>
                  <a:lnTo>
                    <a:pt x="46037" y="61980"/>
                  </a:lnTo>
                  <a:lnTo>
                    <a:pt x="45660" y="61697"/>
                  </a:lnTo>
                  <a:lnTo>
                    <a:pt x="46320" y="61320"/>
                  </a:lnTo>
                  <a:lnTo>
                    <a:pt x="47075" y="61226"/>
                  </a:lnTo>
                  <a:close/>
                  <a:moveTo>
                    <a:pt x="24151" y="63678"/>
                  </a:moveTo>
                  <a:lnTo>
                    <a:pt x="24905" y="63961"/>
                  </a:lnTo>
                  <a:lnTo>
                    <a:pt x="25754" y="64244"/>
                  </a:lnTo>
                  <a:lnTo>
                    <a:pt x="25188" y="64244"/>
                  </a:lnTo>
                  <a:lnTo>
                    <a:pt x="24151" y="64150"/>
                  </a:lnTo>
                  <a:lnTo>
                    <a:pt x="23773" y="64056"/>
                  </a:lnTo>
                  <a:lnTo>
                    <a:pt x="23585" y="63961"/>
                  </a:lnTo>
                  <a:lnTo>
                    <a:pt x="23585" y="63867"/>
                  </a:lnTo>
                  <a:lnTo>
                    <a:pt x="23585" y="63773"/>
                  </a:lnTo>
                  <a:lnTo>
                    <a:pt x="24151" y="63678"/>
                  </a:lnTo>
                  <a:close/>
                  <a:moveTo>
                    <a:pt x="34811" y="64622"/>
                  </a:moveTo>
                  <a:lnTo>
                    <a:pt x="35094" y="64810"/>
                  </a:lnTo>
                  <a:lnTo>
                    <a:pt x="35377" y="64905"/>
                  </a:lnTo>
                  <a:lnTo>
                    <a:pt x="34622" y="64999"/>
                  </a:lnTo>
                  <a:lnTo>
                    <a:pt x="34056" y="64999"/>
                  </a:lnTo>
                  <a:lnTo>
                    <a:pt x="34056" y="64905"/>
                  </a:lnTo>
                  <a:lnTo>
                    <a:pt x="34811" y="64622"/>
                  </a:lnTo>
                  <a:close/>
                  <a:moveTo>
                    <a:pt x="46414" y="63773"/>
                  </a:moveTo>
                  <a:lnTo>
                    <a:pt x="46131" y="64056"/>
                  </a:lnTo>
                  <a:lnTo>
                    <a:pt x="44433" y="64716"/>
                  </a:lnTo>
                  <a:lnTo>
                    <a:pt x="43962" y="64905"/>
                  </a:lnTo>
                  <a:lnTo>
                    <a:pt x="44150" y="64810"/>
                  </a:lnTo>
                  <a:lnTo>
                    <a:pt x="42641" y="64999"/>
                  </a:lnTo>
                  <a:lnTo>
                    <a:pt x="42924" y="64810"/>
                  </a:lnTo>
                  <a:lnTo>
                    <a:pt x="43207" y="64622"/>
                  </a:lnTo>
                  <a:lnTo>
                    <a:pt x="42358" y="64905"/>
                  </a:lnTo>
                  <a:lnTo>
                    <a:pt x="43113" y="64622"/>
                  </a:lnTo>
                  <a:lnTo>
                    <a:pt x="45377" y="63867"/>
                  </a:lnTo>
                  <a:lnTo>
                    <a:pt x="44999" y="64150"/>
                  </a:lnTo>
                  <a:lnTo>
                    <a:pt x="44622" y="64433"/>
                  </a:lnTo>
                  <a:lnTo>
                    <a:pt x="46414" y="63773"/>
                  </a:lnTo>
                  <a:close/>
                  <a:moveTo>
                    <a:pt x="39905" y="64622"/>
                  </a:moveTo>
                  <a:lnTo>
                    <a:pt x="39811" y="64716"/>
                  </a:lnTo>
                  <a:lnTo>
                    <a:pt x="39622" y="64810"/>
                  </a:lnTo>
                  <a:lnTo>
                    <a:pt x="38962" y="64999"/>
                  </a:lnTo>
                  <a:lnTo>
                    <a:pt x="38207" y="65093"/>
                  </a:lnTo>
                  <a:lnTo>
                    <a:pt x="37641" y="65093"/>
                  </a:lnTo>
                  <a:lnTo>
                    <a:pt x="39056" y="64810"/>
                  </a:lnTo>
                  <a:lnTo>
                    <a:pt x="39528" y="64716"/>
                  </a:lnTo>
                  <a:lnTo>
                    <a:pt x="39905" y="64622"/>
                  </a:lnTo>
                  <a:close/>
                  <a:moveTo>
                    <a:pt x="42829" y="64056"/>
                  </a:moveTo>
                  <a:lnTo>
                    <a:pt x="42452" y="64244"/>
                  </a:lnTo>
                  <a:lnTo>
                    <a:pt x="42263" y="64433"/>
                  </a:lnTo>
                  <a:lnTo>
                    <a:pt x="41980" y="64622"/>
                  </a:lnTo>
                  <a:lnTo>
                    <a:pt x="41886" y="64999"/>
                  </a:lnTo>
                  <a:lnTo>
                    <a:pt x="42263" y="64999"/>
                  </a:lnTo>
                  <a:lnTo>
                    <a:pt x="40094" y="65282"/>
                  </a:lnTo>
                  <a:lnTo>
                    <a:pt x="40848" y="64999"/>
                  </a:lnTo>
                  <a:lnTo>
                    <a:pt x="41131" y="64810"/>
                  </a:lnTo>
                  <a:lnTo>
                    <a:pt x="41131" y="64716"/>
                  </a:lnTo>
                  <a:lnTo>
                    <a:pt x="41037" y="64622"/>
                  </a:lnTo>
                  <a:lnTo>
                    <a:pt x="40754" y="64622"/>
                  </a:lnTo>
                  <a:lnTo>
                    <a:pt x="40282" y="64527"/>
                  </a:lnTo>
                  <a:lnTo>
                    <a:pt x="40188" y="64433"/>
                  </a:lnTo>
                  <a:lnTo>
                    <a:pt x="41509" y="64339"/>
                  </a:lnTo>
                  <a:lnTo>
                    <a:pt x="42829" y="64056"/>
                  </a:lnTo>
                  <a:close/>
                  <a:moveTo>
                    <a:pt x="15660" y="60376"/>
                  </a:moveTo>
                  <a:lnTo>
                    <a:pt x="16887" y="61131"/>
                  </a:lnTo>
                  <a:lnTo>
                    <a:pt x="17924" y="62075"/>
                  </a:lnTo>
                  <a:lnTo>
                    <a:pt x="17924" y="61792"/>
                  </a:lnTo>
                  <a:lnTo>
                    <a:pt x="17830" y="61603"/>
                  </a:lnTo>
                  <a:lnTo>
                    <a:pt x="19056" y="61980"/>
                  </a:lnTo>
                  <a:lnTo>
                    <a:pt x="20283" y="62358"/>
                  </a:lnTo>
                  <a:lnTo>
                    <a:pt x="20849" y="62546"/>
                  </a:lnTo>
                  <a:lnTo>
                    <a:pt x="21415" y="62735"/>
                  </a:lnTo>
                  <a:lnTo>
                    <a:pt x="21886" y="63018"/>
                  </a:lnTo>
                  <a:lnTo>
                    <a:pt x="22358" y="63395"/>
                  </a:lnTo>
                  <a:lnTo>
                    <a:pt x="21509" y="63301"/>
                  </a:lnTo>
                  <a:lnTo>
                    <a:pt x="22547" y="63867"/>
                  </a:lnTo>
                  <a:lnTo>
                    <a:pt x="23868" y="64339"/>
                  </a:lnTo>
                  <a:lnTo>
                    <a:pt x="25471" y="64905"/>
                  </a:lnTo>
                  <a:lnTo>
                    <a:pt x="27169" y="65282"/>
                  </a:lnTo>
                  <a:lnTo>
                    <a:pt x="26603" y="65282"/>
                  </a:lnTo>
                  <a:lnTo>
                    <a:pt x="27075" y="65942"/>
                  </a:lnTo>
                  <a:lnTo>
                    <a:pt x="26886" y="65942"/>
                  </a:lnTo>
                  <a:lnTo>
                    <a:pt x="26603" y="65848"/>
                  </a:lnTo>
                  <a:lnTo>
                    <a:pt x="25849" y="65659"/>
                  </a:lnTo>
                  <a:lnTo>
                    <a:pt x="25283" y="65471"/>
                  </a:lnTo>
                  <a:lnTo>
                    <a:pt x="25188" y="65376"/>
                  </a:lnTo>
                  <a:lnTo>
                    <a:pt x="25754" y="65376"/>
                  </a:lnTo>
                  <a:lnTo>
                    <a:pt x="26226" y="65471"/>
                  </a:lnTo>
                  <a:lnTo>
                    <a:pt x="26320" y="65282"/>
                  </a:lnTo>
                  <a:lnTo>
                    <a:pt x="26320" y="65188"/>
                  </a:lnTo>
                  <a:lnTo>
                    <a:pt x="26226" y="65093"/>
                  </a:lnTo>
                  <a:lnTo>
                    <a:pt x="25660" y="65093"/>
                  </a:lnTo>
                  <a:lnTo>
                    <a:pt x="25188" y="65188"/>
                  </a:lnTo>
                  <a:lnTo>
                    <a:pt x="24528" y="65376"/>
                  </a:lnTo>
                  <a:lnTo>
                    <a:pt x="24528" y="65376"/>
                  </a:lnTo>
                  <a:lnTo>
                    <a:pt x="25000" y="65093"/>
                  </a:lnTo>
                  <a:lnTo>
                    <a:pt x="23679" y="64905"/>
                  </a:lnTo>
                  <a:lnTo>
                    <a:pt x="22547" y="64716"/>
                  </a:lnTo>
                  <a:lnTo>
                    <a:pt x="21603" y="64339"/>
                  </a:lnTo>
                  <a:lnTo>
                    <a:pt x="20660" y="63867"/>
                  </a:lnTo>
                  <a:lnTo>
                    <a:pt x="20943" y="63867"/>
                  </a:lnTo>
                  <a:lnTo>
                    <a:pt x="20377" y="63773"/>
                  </a:lnTo>
                  <a:lnTo>
                    <a:pt x="19339" y="63678"/>
                  </a:lnTo>
                  <a:lnTo>
                    <a:pt x="18868" y="63490"/>
                  </a:lnTo>
                  <a:lnTo>
                    <a:pt x="18396" y="63301"/>
                  </a:lnTo>
                  <a:lnTo>
                    <a:pt x="18585" y="63207"/>
                  </a:lnTo>
                  <a:lnTo>
                    <a:pt x="18868" y="63301"/>
                  </a:lnTo>
                  <a:lnTo>
                    <a:pt x="18019" y="62735"/>
                  </a:lnTo>
                  <a:lnTo>
                    <a:pt x="16981" y="62075"/>
                  </a:lnTo>
                  <a:lnTo>
                    <a:pt x="14811" y="60471"/>
                  </a:lnTo>
                  <a:lnTo>
                    <a:pt x="16415" y="61414"/>
                  </a:lnTo>
                  <a:lnTo>
                    <a:pt x="15660" y="60376"/>
                  </a:lnTo>
                  <a:close/>
                  <a:moveTo>
                    <a:pt x="28867" y="65659"/>
                  </a:moveTo>
                  <a:lnTo>
                    <a:pt x="30660" y="65942"/>
                  </a:lnTo>
                  <a:lnTo>
                    <a:pt x="32547" y="66131"/>
                  </a:lnTo>
                  <a:lnTo>
                    <a:pt x="32075" y="66225"/>
                  </a:lnTo>
                  <a:lnTo>
                    <a:pt x="31320" y="66225"/>
                  </a:lnTo>
                  <a:lnTo>
                    <a:pt x="30566" y="66131"/>
                  </a:lnTo>
                  <a:lnTo>
                    <a:pt x="28867" y="65659"/>
                  </a:lnTo>
                  <a:close/>
                  <a:moveTo>
                    <a:pt x="39150" y="0"/>
                  </a:moveTo>
                  <a:lnTo>
                    <a:pt x="39528" y="283"/>
                  </a:lnTo>
                  <a:lnTo>
                    <a:pt x="39622" y="378"/>
                  </a:lnTo>
                  <a:lnTo>
                    <a:pt x="41509" y="1038"/>
                  </a:lnTo>
                  <a:lnTo>
                    <a:pt x="40943" y="1132"/>
                  </a:lnTo>
                  <a:lnTo>
                    <a:pt x="40282" y="1227"/>
                  </a:lnTo>
                  <a:lnTo>
                    <a:pt x="38962" y="1038"/>
                  </a:lnTo>
                  <a:lnTo>
                    <a:pt x="37547" y="849"/>
                  </a:lnTo>
                  <a:lnTo>
                    <a:pt x="36320" y="661"/>
                  </a:lnTo>
                  <a:lnTo>
                    <a:pt x="36415" y="755"/>
                  </a:lnTo>
                  <a:lnTo>
                    <a:pt x="36415" y="849"/>
                  </a:lnTo>
                  <a:lnTo>
                    <a:pt x="35943" y="944"/>
                  </a:lnTo>
                  <a:lnTo>
                    <a:pt x="34150" y="1132"/>
                  </a:lnTo>
                  <a:lnTo>
                    <a:pt x="31698" y="1132"/>
                  </a:lnTo>
                  <a:lnTo>
                    <a:pt x="30660" y="1227"/>
                  </a:lnTo>
                  <a:lnTo>
                    <a:pt x="29716" y="1321"/>
                  </a:lnTo>
                  <a:lnTo>
                    <a:pt x="30377" y="1416"/>
                  </a:lnTo>
                  <a:lnTo>
                    <a:pt x="31037" y="1510"/>
                  </a:lnTo>
                  <a:lnTo>
                    <a:pt x="30094" y="1699"/>
                  </a:lnTo>
                  <a:lnTo>
                    <a:pt x="28773" y="2076"/>
                  </a:lnTo>
                  <a:lnTo>
                    <a:pt x="27924" y="2359"/>
                  </a:lnTo>
                  <a:lnTo>
                    <a:pt x="27924" y="2453"/>
                  </a:lnTo>
                  <a:lnTo>
                    <a:pt x="28207" y="2453"/>
                  </a:lnTo>
                  <a:lnTo>
                    <a:pt x="26509" y="3019"/>
                  </a:lnTo>
                  <a:lnTo>
                    <a:pt x="26792" y="2831"/>
                  </a:lnTo>
                  <a:lnTo>
                    <a:pt x="26792" y="2831"/>
                  </a:lnTo>
                  <a:lnTo>
                    <a:pt x="25660" y="2925"/>
                  </a:lnTo>
                  <a:lnTo>
                    <a:pt x="25754" y="2831"/>
                  </a:lnTo>
                  <a:lnTo>
                    <a:pt x="25377" y="2925"/>
                  </a:lnTo>
                  <a:lnTo>
                    <a:pt x="24905" y="3208"/>
                  </a:lnTo>
                  <a:lnTo>
                    <a:pt x="24056" y="3774"/>
                  </a:lnTo>
                  <a:lnTo>
                    <a:pt x="22264" y="4340"/>
                  </a:lnTo>
                  <a:lnTo>
                    <a:pt x="20471" y="5095"/>
                  </a:lnTo>
                  <a:lnTo>
                    <a:pt x="18679" y="5755"/>
                  </a:lnTo>
                  <a:lnTo>
                    <a:pt x="16981" y="6604"/>
                  </a:lnTo>
                  <a:lnTo>
                    <a:pt x="17453" y="6604"/>
                  </a:lnTo>
                  <a:lnTo>
                    <a:pt x="17830" y="6415"/>
                  </a:lnTo>
                  <a:lnTo>
                    <a:pt x="18868" y="6038"/>
                  </a:lnTo>
                  <a:lnTo>
                    <a:pt x="19905" y="5661"/>
                  </a:lnTo>
                  <a:lnTo>
                    <a:pt x="20377" y="5472"/>
                  </a:lnTo>
                  <a:lnTo>
                    <a:pt x="20943" y="5378"/>
                  </a:lnTo>
                  <a:lnTo>
                    <a:pt x="20943" y="5378"/>
                  </a:lnTo>
                  <a:lnTo>
                    <a:pt x="19528" y="6038"/>
                  </a:lnTo>
                  <a:lnTo>
                    <a:pt x="19528" y="6038"/>
                  </a:lnTo>
                  <a:lnTo>
                    <a:pt x="20094" y="5944"/>
                  </a:lnTo>
                  <a:lnTo>
                    <a:pt x="18396" y="7076"/>
                  </a:lnTo>
                  <a:lnTo>
                    <a:pt x="20849" y="6038"/>
                  </a:lnTo>
                  <a:lnTo>
                    <a:pt x="23396" y="5095"/>
                  </a:lnTo>
                  <a:lnTo>
                    <a:pt x="26037" y="4246"/>
                  </a:lnTo>
                  <a:lnTo>
                    <a:pt x="28679" y="3397"/>
                  </a:lnTo>
                  <a:lnTo>
                    <a:pt x="28301" y="3491"/>
                  </a:lnTo>
                  <a:lnTo>
                    <a:pt x="28773" y="3208"/>
                  </a:lnTo>
                  <a:lnTo>
                    <a:pt x="30283" y="2736"/>
                  </a:lnTo>
                  <a:lnTo>
                    <a:pt x="29905" y="2831"/>
                  </a:lnTo>
                  <a:lnTo>
                    <a:pt x="29056" y="2831"/>
                  </a:lnTo>
                  <a:lnTo>
                    <a:pt x="28584" y="2642"/>
                  </a:lnTo>
                  <a:lnTo>
                    <a:pt x="30566" y="2548"/>
                  </a:lnTo>
                  <a:lnTo>
                    <a:pt x="32641" y="2548"/>
                  </a:lnTo>
                  <a:lnTo>
                    <a:pt x="37264" y="2831"/>
                  </a:lnTo>
                  <a:lnTo>
                    <a:pt x="39528" y="3019"/>
                  </a:lnTo>
                  <a:lnTo>
                    <a:pt x="43490" y="3019"/>
                  </a:lnTo>
                  <a:lnTo>
                    <a:pt x="44339" y="2831"/>
                  </a:lnTo>
                  <a:lnTo>
                    <a:pt x="45094" y="2736"/>
                  </a:lnTo>
                  <a:lnTo>
                    <a:pt x="45943" y="3114"/>
                  </a:lnTo>
                  <a:lnTo>
                    <a:pt x="46886" y="3397"/>
                  </a:lnTo>
                  <a:lnTo>
                    <a:pt x="48678" y="3963"/>
                  </a:lnTo>
                  <a:lnTo>
                    <a:pt x="50565" y="4434"/>
                  </a:lnTo>
                  <a:lnTo>
                    <a:pt x="51509" y="4717"/>
                  </a:lnTo>
                  <a:lnTo>
                    <a:pt x="52358" y="5189"/>
                  </a:lnTo>
                  <a:lnTo>
                    <a:pt x="51792" y="4812"/>
                  </a:lnTo>
                  <a:lnTo>
                    <a:pt x="53584" y="5849"/>
                  </a:lnTo>
                  <a:lnTo>
                    <a:pt x="55376" y="6981"/>
                  </a:lnTo>
                  <a:lnTo>
                    <a:pt x="56320" y="7642"/>
                  </a:lnTo>
                  <a:lnTo>
                    <a:pt x="57169" y="8302"/>
                  </a:lnTo>
                  <a:lnTo>
                    <a:pt x="57924" y="9057"/>
                  </a:lnTo>
                  <a:lnTo>
                    <a:pt x="58678" y="9906"/>
                  </a:lnTo>
                  <a:lnTo>
                    <a:pt x="62357" y="14057"/>
                  </a:lnTo>
                  <a:lnTo>
                    <a:pt x="64622" y="16887"/>
                  </a:lnTo>
                  <a:lnTo>
                    <a:pt x="66697" y="19623"/>
                  </a:lnTo>
                  <a:lnTo>
                    <a:pt x="66603" y="19151"/>
                  </a:lnTo>
                  <a:lnTo>
                    <a:pt x="66603" y="18774"/>
                  </a:lnTo>
                  <a:lnTo>
                    <a:pt x="67357" y="20472"/>
                  </a:lnTo>
                  <a:lnTo>
                    <a:pt x="68772" y="23962"/>
                  </a:lnTo>
                  <a:lnTo>
                    <a:pt x="68867" y="24151"/>
                  </a:lnTo>
                  <a:lnTo>
                    <a:pt x="69810" y="26792"/>
                  </a:lnTo>
                  <a:lnTo>
                    <a:pt x="70565" y="29245"/>
                  </a:lnTo>
                  <a:lnTo>
                    <a:pt x="70754" y="30283"/>
                  </a:lnTo>
                  <a:lnTo>
                    <a:pt x="70848" y="31037"/>
                  </a:lnTo>
                  <a:lnTo>
                    <a:pt x="70848" y="31604"/>
                  </a:lnTo>
                  <a:lnTo>
                    <a:pt x="70754" y="31792"/>
                  </a:lnTo>
                  <a:lnTo>
                    <a:pt x="70565" y="31887"/>
                  </a:lnTo>
                  <a:lnTo>
                    <a:pt x="69433" y="36698"/>
                  </a:lnTo>
                  <a:lnTo>
                    <a:pt x="68206" y="41698"/>
                  </a:lnTo>
                  <a:lnTo>
                    <a:pt x="68584" y="41037"/>
                  </a:lnTo>
                  <a:lnTo>
                    <a:pt x="68961" y="40188"/>
                  </a:lnTo>
                  <a:lnTo>
                    <a:pt x="69244" y="40471"/>
                  </a:lnTo>
                  <a:lnTo>
                    <a:pt x="69244" y="40849"/>
                  </a:lnTo>
                  <a:lnTo>
                    <a:pt x="69244" y="41226"/>
                  </a:lnTo>
                  <a:lnTo>
                    <a:pt x="69055" y="41698"/>
                  </a:lnTo>
                  <a:lnTo>
                    <a:pt x="68489" y="42924"/>
                  </a:lnTo>
                  <a:lnTo>
                    <a:pt x="67735" y="44150"/>
                  </a:lnTo>
                  <a:lnTo>
                    <a:pt x="66791" y="45377"/>
                  </a:lnTo>
                  <a:lnTo>
                    <a:pt x="65942" y="46509"/>
                  </a:lnTo>
                  <a:lnTo>
                    <a:pt x="64716" y="47924"/>
                  </a:lnTo>
                  <a:lnTo>
                    <a:pt x="65565" y="47641"/>
                  </a:lnTo>
                  <a:lnTo>
                    <a:pt x="65093" y="48301"/>
                  </a:lnTo>
                  <a:lnTo>
                    <a:pt x="64433" y="48962"/>
                  </a:lnTo>
                  <a:lnTo>
                    <a:pt x="63112" y="50188"/>
                  </a:lnTo>
                  <a:lnTo>
                    <a:pt x="63678" y="48962"/>
                  </a:lnTo>
                  <a:lnTo>
                    <a:pt x="64244" y="47641"/>
                  </a:lnTo>
                  <a:lnTo>
                    <a:pt x="65754" y="44811"/>
                  </a:lnTo>
                  <a:lnTo>
                    <a:pt x="67169" y="42169"/>
                  </a:lnTo>
                  <a:lnTo>
                    <a:pt x="67735" y="41037"/>
                  </a:lnTo>
                  <a:lnTo>
                    <a:pt x="68206" y="40094"/>
                  </a:lnTo>
                  <a:lnTo>
                    <a:pt x="68206" y="39811"/>
                  </a:lnTo>
                  <a:lnTo>
                    <a:pt x="68301" y="39622"/>
                  </a:lnTo>
                  <a:lnTo>
                    <a:pt x="68301" y="39717"/>
                  </a:lnTo>
                  <a:lnTo>
                    <a:pt x="68395" y="39339"/>
                  </a:lnTo>
                  <a:lnTo>
                    <a:pt x="68772" y="37735"/>
                  </a:lnTo>
                  <a:lnTo>
                    <a:pt x="69055" y="36037"/>
                  </a:lnTo>
                  <a:lnTo>
                    <a:pt x="69150" y="32924"/>
                  </a:lnTo>
                  <a:lnTo>
                    <a:pt x="69150" y="30849"/>
                  </a:lnTo>
                  <a:lnTo>
                    <a:pt x="69150" y="28679"/>
                  </a:lnTo>
                  <a:lnTo>
                    <a:pt x="68961" y="28773"/>
                  </a:lnTo>
                  <a:lnTo>
                    <a:pt x="68961" y="29056"/>
                  </a:lnTo>
                  <a:lnTo>
                    <a:pt x="68678" y="28302"/>
                  </a:lnTo>
                  <a:lnTo>
                    <a:pt x="68395" y="27453"/>
                  </a:lnTo>
                  <a:lnTo>
                    <a:pt x="68018" y="25755"/>
                  </a:lnTo>
                  <a:lnTo>
                    <a:pt x="67923" y="25283"/>
                  </a:lnTo>
                  <a:lnTo>
                    <a:pt x="67923" y="25472"/>
                  </a:lnTo>
                  <a:lnTo>
                    <a:pt x="67546" y="24906"/>
                  </a:lnTo>
                  <a:lnTo>
                    <a:pt x="67074" y="24245"/>
                  </a:lnTo>
                  <a:lnTo>
                    <a:pt x="66980" y="24057"/>
                  </a:lnTo>
                  <a:lnTo>
                    <a:pt x="65471" y="22264"/>
                  </a:lnTo>
                  <a:lnTo>
                    <a:pt x="64810" y="21415"/>
                  </a:lnTo>
                  <a:lnTo>
                    <a:pt x="64339" y="20755"/>
                  </a:lnTo>
                  <a:lnTo>
                    <a:pt x="64622" y="20943"/>
                  </a:lnTo>
                  <a:lnTo>
                    <a:pt x="64527" y="20755"/>
                  </a:lnTo>
                  <a:lnTo>
                    <a:pt x="64339" y="20472"/>
                  </a:lnTo>
                  <a:lnTo>
                    <a:pt x="63301" y="19434"/>
                  </a:lnTo>
                  <a:lnTo>
                    <a:pt x="62357" y="18585"/>
                  </a:lnTo>
                  <a:lnTo>
                    <a:pt x="62452" y="18679"/>
                  </a:lnTo>
                  <a:lnTo>
                    <a:pt x="62357" y="18868"/>
                  </a:lnTo>
                  <a:lnTo>
                    <a:pt x="61508" y="18019"/>
                  </a:lnTo>
                  <a:lnTo>
                    <a:pt x="61791" y="18396"/>
                  </a:lnTo>
                  <a:lnTo>
                    <a:pt x="60848" y="17547"/>
                  </a:lnTo>
                  <a:lnTo>
                    <a:pt x="60471" y="17076"/>
                  </a:lnTo>
                  <a:lnTo>
                    <a:pt x="60471" y="16981"/>
                  </a:lnTo>
                  <a:lnTo>
                    <a:pt x="60565" y="17076"/>
                  </a:lnTo>
                  <a:lnTo>
                    <a:pt x="61225" y="17547"/>
                  </a:lnTo>
                  <a:lnTo>
                    <a:pt x="58961" y="15566"/>
                  </a:lnTo>
                  <a:lnTo>
                    <a:pt x="59527" y="16227"/>
                  </a:lnTo>
                  <a:lnTo>
                    <a:pt x="58584" y="15566"/>
                  </a:lnTo>
                  <a:lnTo>
                    <a:pt x="57641" y="14906"/>
                  </a:lnTo>
                  <a:lnTo>
                    <a:pt x="57546" y="15000"/>
                  </a:lnTo>
                  <a:lnTo>
                    <a:pt x="57452" y="15094"/>
                  </a:lnTo>
                  <a:lnTo>
                    <a:pt x="58301" y="15660"/>
                  </a:lnTo>
                  <a:lnTo>
                    <a:pt x="59056" y="16227"/>
                  </a:lnTo>
                  <a:lnTo>
                    <a:pt x="60471" y="17547"/>
                  </a:lnTo>
                  <a:lnTo>
                    <a:pt x="61886" y="18774"/>
                  </a:lnTo>
                  <a:lnTo>
                    <a:pt x="62640" y="19340"/>
                  </a:lnTo>
                  <a:lnTo>
                    <a:pt x="63395" y="19906"/>
                  </a:lnTo>
                  <a:lnTo>
                    <a:pt x="62829" y="19528"/>
                  </a:lnTo>
                  <a:lnTo>
                    <a:pt x="62074" y="19057"/>
                  </a:lnTo>
                  <a:lnTo>
                    <a:pt x="62074" y="19245"/>
                  </a:lnTo>
                  <a:lnTo>
                    <a:pt x="62357" y="19717"/>
                  </a:lnTo>
                  <a:lnTo>
                    <a:pt x="63584" y="21415"/>
                  </a:lnTo>
                  <a:lnTo>
                    <a:pt x="65093" y="23207"/>
                  </a:lnTo>
                  <a:lnTo>
                    <a:pt x="65754" y="23962"/>
                  </a:lnTo>
                  <a:lnTo>
                    <a:pt x="66225" y="24434"/>
                  </a:lnTo>
                  <a:lnTo>
                    <a:pt x="66414" y="24528"/>
                  </a:lnTo>
                  <a:lnTo>
                    <a:pt x="66320" y="24057"/>
                  </a:lnTo>
                  <a:lnTo>
                    <a:pt x="66697" y="24906"/>
                  </a:lnTo>
                  <a:lnTo>
                    <a:pt x="67074" y="26038"/>
                  </a:lnTo>
                  <a:lnTo>
                    <a:pt x="66414" y="24811"/>
                  </a:lnTo>
                  <a:lnTo>
                    <a:pt x="66791" y="25566"/>
                  </a:lnTo>
                  <a:lnTo>
                    <a:pt x="67169" y="26321"/>
                  </a:lnTo>
                  <a:lnTo>
                    <a:pt x="67263" y="26415"/>
                  </a:lnTo>
                  <a:lnTo>
                    <a:pt x="67923" y="28679"/>
                  </a:lnTo>
                  <a:lnTo>
                    <a:pt x="68206" y="29339"/>
                  </a:lnTo>
                  <a:lnTo>
                    <a:pt x="68678" y="30471"/>
                  </a:lnTo>
                  <a:lnTo>
                    <a:pt x="68772" y="30660"/>
                  </a:lnTo>
                  <a:lnTo>
                    <a:pt x="68678" y="30660"/>
                  </a:lnTo>
                  <a:lnTo>
                    <a:pt x="68395" y="30377"/>
                  </a:lnTo>
                  <a:lnTo>
                    <a:pt x="68206" y="30094"/>
                  </a:lnTo>
                  <a:lnTo>
                    <a:pt x="68206" y="30566"/>
                  </a:lnTo>
                  <a:lnTo>
                    <a:pt x="68301" y="31037"/>
                  </a:lnTo>
                  <a:lnTo>
                    <a:pt x="68395" y="31509"/>
                  </a:lnTo>
                  <a:lnTo>
                    <a:pt x="68395" y="31887"/>
                  </a:lnTo>
                  <a:lnTo>
                    <a:pt x="68301" y="31792"/>
                  </a:lnTo>
                  <a:lnTo>
                    <a:pt x="68301" y="31698"/>
                  </a:lnTo>
                  <a:lnTo>
                    <a:pt x="68301" y="31415"/>
                  </a:lnTo>
                  <a:lnTo>
                    <a:pt x="68018" y="30094"/>
                  </a:lnTo>
                  <a:lnTo>
                    <a:pt x="67735" y="28868"/>
                  </a:lnTo>
                  <a:lnTo>
                    <a:pt x="68112" y="31698"/>
                  </a:lnTo>
                  <a:lnTo>
                    <a:pt x="68206" y="33113"/>
                  </a:lnTo>
                  <a:lnTo>
                    <a:pt x="68206" y="34528"/>
                  </a:lnTo>
                  <a:lnTo>
                    <a:pt x="68112" y="35943"/>
                  </a:lnTo>
                  <a:lnTo>
                    <a:pt x="67923" y="37358"/>
                  </a:lnTo>
                  <a:lnTo>
                    <a:pt x="67546" y="38679"/>
                  </a:lnTo>
                  <a:lnTo>
                    <a:pt x="67074" y="40000"/>
                  </a:lnTo>
                  <a:lnTo>
                    <a:pt x="67263" y="39717"/>
                  </a:lnTo>
                  <a:lnTo>
                    <a:pt x="67357" y="39622"/>
                  </a:lnTo>
                  <a:lnTo>
                    <a:pt x="67357" y="39717"/>
                  </a:lnTo>
                  <a:lnTo>
                    <a:pt x="67263" y="40377"/>
                  </a:lnTo>
                  <a:lnTo>
                    <a:pt x="66980" y="41226"/>
                  </a:lnTo>
                  <a:lnTo>
                    <a:pt x="66791" y="41509"/>
                  </a:lnTo>
                  <a:lnTo>
                    <a:pt x="66697" y="41603"/>
                  </a:lnTo>
                  <a:lnTo>
                    <a:pt x="66414" y="42075"/>
                  </a:lnTo>
                  <a:lnTo>
                    <a:pt x="65754" y="43962"/>
                  </a:lnTo>
                  <a:lnTo>
                    <a:pt x="64905" y="46132"/>
                  </a:lnTo>
                  <a:lnTo>
                    <a:pt x="64150" y="47547"/>
                  </a:lnTo>
                  <a:lnTo>
                    <a:pt x="63395" y="48867"/>
                  </a:lnTo>
                  <a:lnTo>
                    <a:pt x="62546" y="50094"/>
                  </a:lnTo>
                  <a:lnTo>
                    <a:pt x="61697" y="51320"/>
                  </a:lnTo>
                  <a:lnTo>
                    <a:pt x="60376" y="52452"/>
                  </a:lnTo>
                  <a:lnTo>
                    <a:pt x="59810" y="53112"/>
                  </a:lnTo>
                  <a:lnTo>
                    <a:pt x="59244" y="53773"/>
                  </a:lnTo>
                  <a:lnTo>
                    <a:pt x="59999" y="53301"/>
                  </a:lnTo>
                  <a:lnTo>
                    <a:pt x="59905" y="53490"/>
                  </a:lnTo>
                  <a:lnTo>
                    <a:pt x="58018" y="54999"/>
                  </a:lnTo>
                  <a:lnTo>
                    <a:pt x="57075" y="55660"/>
                  </a:lnTo>
                  <a:lnTo>
                    <a:pt x="56037" y="56226"/>
                  </a:lnTo>
                  <a:lnTo>
                    <a:pt x="57924" y="54716"/>
                  </a:lnTo>
                  <a:lnTo>
                    <a:pt x="58867" y="53867"/>
                  </a:lnTo>
                  <a:lnTo>
                    <a:pt x="59716" y="53018"/>
                  </a:lnTo>
                  <a:lnTo>
                    <a:pt x="58961" y="53679"/>
                  </a:lnTo>
                  <a:lnTo>
                    <a:pt x="58207" y="54245"/>
                  </a:lnTo>
                  <a:lnTo>
                    <a:pt x="56603" y="55282"/>
                  </a:lnTo>
                  <a:lnTo>
                    <a:pt x="54905" y="56226"/>
                  </a:lnTo>
                  <a:lnTo>
                    <a:pt x="53301" y="57263"/>
                  </a:lnTo>
                  <a:lnTo>
                    <a:pt x="52735" y="57452"/>
                  </a:lnTo>
                  <a:lnTo>
                    <a:pt x="51509" y="57924"/>
                  </a:lnTo>
                  <a:lnTo>
                    <a:pt x="47829" y="59527"/>
                  </a:lnTo>
                  <a:lnTo>
                    <a:pt x="43962" y="61226"/>
                  </a:lnTo>
                  <a:lnTo>
                    <a:pt x="42358" y="61886"/>
                  </a:lnTo>
                  <a:lnTo>
                    <a:pt x="41414" y="62169"/>
                  </a:lnTo>
                  <a:lnTo>
                    <a:pt x="39433" y="62452"/>
                  </a:lnTo>
                  <a:lnTo>
                    <a:pt x="37169" y="62641"/>
                  </a:lnTo>
                  <a:lnTo>
                    <a:pt x="33679" y="62829"/>
                  </a:lnTo>
                  <a:lnTo>
                    <a:pt x="31226" y="62924"/>
                  </a:lnTo>
                  <a:lnTo>
                    <a:pt x="29528" y="62924"/>
                  </a:lnTo>
                  <a:lnTo>
                    <a:pt x="28301" y="62735"/>
                  </a:lnTo>
                  <a:lnTo>
                    <a:pt x="27075" y="62546"/>
                  </a:lnTo>
                  <a:lnTo>
                    <a:pt x="25754" y="62263"/>
                  </a:lnTo>
                  <a:lnTo>
                    <a:pt x="24622" y="61886"/>
                  </a:lnTo>
                  <a:lnTo>
                    <a:pt x="23396" y="61414"/>
                  </a:lnTo>
                  <a:lnTo>
                    <a:pt x="21320" y="60565"/>
                  </a:lnTo>
                  <a:lnTo>
                    <a:pt x="21509" y="60754"/>
                  </a:lnTo>
                  <a:lnTo>
                    <a:pt x="21698" y="60848"/>
                  </a:lnTo>
                  <a:lnTo>
                    <a:pt x="22169" y="61131"/>
                  </a:lnTo>
                  <a:lnTo>
                    <a:pt x="21037" y="60659"/>
                  </a:lnTo>
                  <a:lnTo>
                    <a:pt x="19434" y="59905"/>
                  </a:lnTo>
                  <a:lnTo>
                    <a:pt x="15754" y="57924"/>
                  </a:lnTo>
                  <a:lnTo>
                    <a:pt x="12453" y="56037"/>
                  </a:lnTo>
                  <a:lnTo>
                    <a:pt x="11415" y="55377"/>
                  </a:lnTo>
                  <a:lnTo>
                    <a:pt x="11226" y="55188"/>
                  </a:lnTo>
                  <a:lnTo>
                    <a:pt x="11132" y="55094"/>
                  </a:lnTo>
                  <a:lnTo>
                    <a:pt x="10377" y="54433"/>
                  </a:lnTo>
                  <a:lnTo>
                    <a:pt x="9717" y="53679"/>
                  </a:lnTo>
                  <a:lnTo>
                    <a:pt x="9717" y="53962"/>
                  </a:lnTo>
                  <a:lnTo>
                    <a:pt x="9622" y="54150"/>
                  </a:lnTo>
                  <a:lnTo>
                    <a:pt x="9528" y="54245"/>
                  </a:lnTo>
                  <a:lnTo>
                    <a:pt x="9434" y="54245"/>
                  </a:lnTo>
                  <a:lnTo>
                    <a:pt x="9151" y="54056"/>
                  </a:lnTo>
                  <a:lnTo>
                    <a:pt x="8868" y="53679"/>
                  </a:lnTo>
                  <a:lnTo>
                    <a:pt x="8585" y="53301"/>
                  </a:lnTo>
                  <a:lnTo>
                    <a:pt x="8302" y="52829"/>
                  </a:lnTo>
                  <a:lnTo>
                    <a:pt x="8302" y="52546"/>
                  </a:lnTo>
                  <a:lnTo>
                    <a:pt x="8302" y="52452"/>
                  </a:lnTo>
                  <a:lnTo>
                    <a:pt x="8396" y="52452"/>
                  </a:lnTo>
                  <a:lnTo>
                    <a:pt x="7924" y="52263"/>
                  </a:lnTo>
                  <a:lnTo>
                    <a:pt x="7358" y="51886"/>
                  </a:lnTo>
                  <a:lnTo>
                    <a:pt x="6038" y="50660"/>
                  </a:lnTo>
                  <a:lnTo>
                    <a:pt x="5849" y="50377"/>
                  </a:lnTo>
                  <a:lnTo>
                    <a:pt x="5566" y="50094"/>
                  </a:lnTo>
                  <a:lnTo>
                    <a:pt x="5566" y="50188"/>
                  </a:lnTo>
                  <a:lnTo>
                    <a:pt x="4811" y="49339"/>
                  </a:lnTo>
                  <a:lnTo>
                    <a:pt x="4717" y="49150"/>
                  </a:lnTo>
                  <a:lnTo>
                    <a:pt x="5189" y="49433"/>
                  </a:lnTo>
                  <a:lnTo>
                    <a:pt x="5377" y="49528"/>
                  </a:lnTo>
                  <a:lnTo>
                    <a:pt x="5472" y="49716"/>
                  </a:lnTo>
                  <a:lnTo>
                    <a:pt x="5660" y="50094"/>
                  </a:lnTo>
                  <a:lnTo>
                    <a:pt x="5377" y="49056"/>
                  </a:lnTo>
                  <a:lnTo>
                    <a:pt x="5000" y="48113"/>
                  </a:lnTo>
                  <a:lnTo>
                    <a:pt x="4057" y="45660"/>
                  </a:lnTo>
                  <a:lnTo>
                    <a:pt x="3585" y="44150"/>
                  </a:lnTo>
                  <a:lnTo>
                    <a:pt x="3208" y="42358"/>
                  </a:lnTo>
                  <a:lnTo>
                    <a:pt x="3396" y="42547"/>
                  </a:lnTo>
                  <a:lnTo>
                    <a:pt x="3491" y="42452"/>
                  </a:lnTo>
                  <a:lnTo>
                    <a:pt x="3585" y="42547"/>
                  </a:lnTo>
                  <a:lnTo>
                    <a:pt x="3774" y="42641"/>
                  </a:lnTo>
                  <a:lnTo>
                    <a:pt x="3679" y="40849"/>
                  </a:lnTo>
                  <a:lnTo>
                    <a:pt x="3585" y="38962"/>
                  </a:lnTo>
                  <a:lnTo>
                    <a:pt x="3679" y="37169"/>
                  </a:lnTo>
                  <a:lnTo>
                    <a:pt x="3774" y="36320"/>
                  </a:lnTo>
                  <a:lnTo>
                    <a:pt x="4057" y="35566"/>
                  </a:lnTo>
                  <a:lnTo>
                    <a:pt x="4434" y="33585"/>
                  </a:lnTo>
                  <a:lnTo>
                    <a:pt x="4434" y="33962"/>
                  </a:lnTo>
                  <a:lnTo>
                    <a:pt x="4528" y="34245"/>
                  </a:lnTo>
                  <a:lnTo>
                    <a:pt x="4717" y="32264"/>
                  </a:lnTo>
                  <a:lnTo>
                    <a:pt x="5189" y="30283"/>
                  </a:lnTo>
                  <a:lnTo>
                    <a:pt x="5755" y="28302"/>
                  </a:lnTo>
                  <a:lnTo>
                    <a:pt x="6604" y="26321"/>
                  </a:lnTo>
                  <a:lnTo>
                    <a:pt x="7453" y="24340"/>
                  </a:lnTo>
                  <a:lnTo>
                    <a:pt x="8585" y="22547"/>
                  </a:lnTo>
                  <a:lnTo>
                    <a:pt x="9717" y="20755"/>
                  </a:lnTo>
                  <a:lnTo>
                    <a:pt x="10943" y="19245"/>
                  </a:lnTo>
                  <a:lnTo>
                    <a:pt x="10849" y="19057"/>
                  </a:lnTo>
                  <a:lnTo>
                    <a:pt x="10849" y="18868"/>
                  </a:lnTo>
                  <a:lnTo>
                    <a:pt x="11132" y="18396"/>
                  </a:lnTo>
                  <a:lnTo>
                    <a:pt x="11604" y="17830"/>
                  </a:lnTo>
                  <a:lnTo>
                    <a:pt x="12264" y="17076"/>
                  </a:lnTo>
                  <a:lnTo>
                    <a:pt x="14151" y="15472"/>
                  </a:lnTo>
                  <a:lnTo>
                    <a:pt x="16415" y="13585"/>
                  </a:lnTo>
                  <a:lnTo>
                    <a:pt x="18868" y="11793"/>
                  </a:lnTo>
                  <a:lnTo>
                    <a:pt x="21226" y="10095"/>
                  </a:lnTo>
                  <a:lnTo>
                    <a:pt x="23302" y="8868"/>
                  </a:lnTo>
                  <a:lnTo>
                    <a:pt x="24717" y="8113"/>
                  </a:lnTo>
                  <a:lnTo>
                    <a:pt x="24245" y="8491"/>
                  </a:lnTo>
                  <a:lnTo>
                    <a:pt x="23773" y="8774"/>
                  </a:lnTo>
                  <a:lnTo>
                    <a:pt x="24811" y="8208"/>
                  </a:lnTo>
                  <a:lnTo>
                    <a:pt x="25566" y="7830"/>
                  </a:lnTo>
                  <a:lnTo>
                    <a:pt x="27452" y="6981"/>
                  </a:lnTo>
                  <a:lnTo>
                    <a:pt x="27264" y="6981"/>
                  </a:lnTo>
                  <a:lnTo>
                    <a:pt x="26981" y="6887"/>
                  </a:lnTo>
                  <a:lnTo>
                    <a:pt x="27830" y="6604"/>
                  </a:lnTo>
                  <a:lnTo>
                    <a:pt x="29056" y="6132"/>
                  </a:lnTo>
                  <a:lnTo>
                    <a:pt x="28679" y="6415"/>
                  </a:lnTo>
                  <a:lnTo>
                    <a:pt x="29056" y="6510"/>
                  </a:lnTo>
                  <a:lnTo>
                    <a:pt x="28962" y="6698"/>
                  </a:lnTo>
                  <a:lnTo>
                    <a:pt x="30283" y="6227"/>
                  </a:lnTo>
                  <a:lnTo>
                    <a:pt x="31698" y="5755"/>
                  </a:lnTo>
                  <a:lnTo>
                    <a:pt x="33113" y="5378"/>
                  </a:lnTo>
                  <a:lnTo>
                    <a:pt x="33867" y="5189"/>
                  </a:lnTo>
                  <a:lnTo>
                    <a:pt x="34169" y="5151"/>
                  </a:lnTo>
                  <a:lnTo>
                    <a:pt x="34169" y="5151"/>
                  </a:lnTo>
                  <a:lnTo>
                    <a:pt x="34905" y="4906"/>
                  </a:lnTo>
                  <a:lnTo>
                    <a:pt x="35754" y="4812"/>
                  </a:lnTo>
                  <a:lnTo>
                    <a:pt x="36603" y="4812"/>
                  </a:lnTo>
                  <a:lnTo>
                    <a:pt x="37547" y="4717"/>
                  </a:lnTo>
                  <a:lnTo>
                    <a:pt x="37830" y="4717"/>
                  </a:lnTo>
                  <a:lnTo>
                    <a:pt x="38396" y="4529"/>
                  </a:lnTo>
                  <a:lnTo>
                    <a:pt x="38867" y="4340"/>
                  </a:lnTo>
                  <a:lnTo>
                    <a:pt x="38867" y="4623"/>
                  </a:lnTo>
                  <a:lnTo>
                    <a:pt x="42735" y="4340"/>
                  </a:lnTo>
                  <a:lnTo>
                    <a:pt x="43207" y="4529"/>
                  </a:lnTo>
                  <a:lnTo>
                    <a:pt x="43018" y="4529"/>
                  </a:lnTo>
                  <a:lnTo>
                    <a:pt x="43867" y="4623"/>
                  </a:lnTo>
                  <a:lnTo>
                    <a:pt x="44811" y="4434"/>
                  </a:lnTo>
                  <a:lnTo>
                    <a:pt x="45094" y="4717"/>
                  </a:lnTo>
                  <a:lnTo>
                    <a:pt x="45754" y="4906"/>
                  </a:lnTo>
                  <a:lnTo>
                    <a:pt x="47546" y="5189"/>
                  </a:lnTo>
                  <a:lnTo>
                    <a:pt x="49622" y="5566"/>
                  </a:lnTo>
                  <a:lnTo>
                    <a:pt x="51131" y="5849"/>
                  </a:lnTo>
                  <a:lnTo>
                    <a:pt x="51131" y="5849"/>
                  </a:lnTo>
                  <a:lnTo>
                    <a:pt x="49244" y="5095"/>
                  </a:lnTo>
                  <a:lnTo>
                    <a:pt x="46886" y="4529"/>
                  </a:lnTo>
                  <a:lnTo>
                    <a:pt x="44433" y="3963"/>
                  </a:lnTo>
                  <a:lnTo>
                    <a:pt x="41980" y="3491"/>
                  </a:lnTo>
                  <a:lnTo>
                    <a:pt x="39528" y="3302"/>
                  </a:lnTo>
                  <a:lnTo>
                    <a:pt x="37358" y="3208"/>
                  </a:lnTo>
                  <a:lnTo>
                    <a:pt x="36415" y="3208"/>
                  </a:lnTo>
                  <a:lnTo>
                    <a:pt x="35565" y="3302"/>
                  </a:lnTo>
                  <a:lnTo>
                    <a:pt x="34811" y="3491"/>
                  </a:lnTo>
                  <a:lnTo>
                    <a:pt x="34150" y="3680"/>
                  </a:lnTo>
                  <a:lnTo>
                    <a:pt x="33490" y="3585"/>
                  </a:lnTo>
                  <a:lnTo>
                    <a:pt x="32830" y="3491"/>
                  </a:lnTo>
                  <a:lnTo>
                    <a:pt x="31509" y="3585"/>
                  </a:lnTo>
                  <a:lnTo>
                    <a:pt x="30000" y="3868"/>
                  </a:lnTo>
                  <a:lnTo>
                    <a:pt x="28490" y="4246"/>
                  </a:lnTo>
                  <a:lnTo>
                    <a:pt x="26981" y="4812"/>
                  </a:lnTo>
                  <a:lnTo>
                    <a:pt x="25471" y="5472"/>
                  </a:lnTo>
                  <a:lnTo>
                    <a:pt x="23868" y="6321"/>
                  </a:lnTo>
                  <a:lnTo>
                    <a:pt x="22358" y="7170"/>
                  </a:lnTo>
                  <a:lnTo>
                    <a:pt x="20849" y="8113"/>
                  </a:lnTo>
                  <a:lnTo>
                    <a:pt x="19339" y="9151"/>
                  </a:lnTo>
                  <a:lnTo>
                    <a:pt x="17924" y="10283"/>
                  </a:lnTo>
                  <a:lnTo>
                    <a:pt x="16604" y="11321"/>
                  </a:lnTo>
                  <a:lnTo>
                    <a:pt x="14056" y="13491"/>
                  </a:lnTo>
                  <a:lnTo>
                    <a:pt x="12075" y="15472"/>
                  </a:lnTo>
                  <a:lnTo>
                    <a:pt x="9717" y="18491"/>
                  </a:lnTo>
                  <a:lnTo>
                    <a:pt x="10000" y="17830"/>
                  </a:lnTo>
                  <a:lnTo>
                    <a:pt x="10377" y="17264"/>
                  </a:lnTo>
                  <a:lnTo>
                    <a:pt x="9717" y="18113"/>
                  </a:lnTo>
                  <a:lnTo>
                    <a:pt x="9056" y="19057"/>
                  </a:lnTo>
                  <a:lnTo>
                    <a:pt x="9151" y="19245"/>
                  </a:lnTo>
                  <a:lnTo>
                    <a:pt x="8396" y="20189"/>
                  </a:lnTo>
                  <a:lnTo>
                    <a:pt x="9151" y="18774"/>
                  </a:lnTo>
                  <a:lnTo>
                    <a:pt x="8019" y="20377"/>
                  </a:lnTo>
                  <a:lnTo>
                    <a:pt x="7075" y="22075"/>
                  </a:lnTo>
                  <a:lnTo>
                    <a:pt x="6226" y="23868"/>
                  </a:lnTo>
                  <a:lnTo>
                    <a:pt x="5472" y="25755"/>
                  </a:lnTo>
                  <a:lnTo>
                    <a:pt x="4151" y="29434"/>
                  </a:lnTo>
                  <a:lnTo>
                    <a:pt x="2924" y="32924"/>
                  </a:lnTo>
                  <a:lnTo>
                    <a:pt x="3019" y="33113"/>
                  </a:lnTo>
                  <a:lnTo>
                    <a:pt x="2924" y="33773"/>
                  </a:lnTo>
                  <a:lnTo>
                    <a:pt x="2453" y="36509"/>
                  </a:lnTo>
                  <a:lnTo>
                    <a:pt x="1981" y="39434"/>
                  </a:lnTo>
                  <a:lnTo>
                    <a:pt x="1981" y="39528"/>
                  </a:lnTo>
                  <a:lnTo>
                    <a:pt x="1981" y="39905"/>
                  </a:lnTo>
                  <a:lnTo>
                    <a:pt x="1792" y="41415"/>
                  </a:lnTo>
                  <a:lnTo>
                    <a:pt x="1698" y="42358"/>
                  </a:lnTo>
                  <a:lnTo>
                    <a:pt x="1698" y="43301"/>
                  </a:lnTo>
                  <a:lnTo>
                    <a:pt x="1792" y="44245"/>
                  </a:lnTo>
                  <a:lnTo>
                    <a:pt x="1887" y="44999"/>
                  </a:lnTo>
                  <a:lnTo>
                    <a:pt x="2170" y="46603"/>
                  </a:lnTo>
                  <a:lnTo>
                    <a:pt x="2170" y="46603"/>
                  </a:lnTo>
                  <a:lnTo>
                    <a:pt x="1887" y="46415"/>
                  </a:lnTo>
                  <a:lnTo>
                    <a:pt x="1792" y="46320"/>
                  </a:lnTo>
                  <a:lnTo>
                    <a:pt x="1792" y="46509"/>
                  </a:lnTo>
                  <a:lnTo>
                    <a:pt x="1981" y="46981"/>
                  </a:lnTo>
                  <a:lnTo>
                    <a:pt x="1415" y="46132"/>
                  </a:lnTo>
                  <a:lnTo>
                    <a:pt x="1509" y="46509"/>
                  </a:lnTo>
                  <a:lnTo>
                    <a:pt x="1321" y="46981"/>
                  </a:lnTo>
                  <a:lnTo>
                    <a:pt x="472" y="45471"/>
                  </a:lnTo>
                  <a:lnTo>
                    <a:pt x="377" y="45565"/>
                  </a:lnTo>
                  <a:lnTo>
                    <a:pt x="283" y="45660"/>
                  </a:lnTo>
                  <a:lnTo>
                    <a:pt x="189" y="45660"/>
                  </a:lnTo>
                  <a:lnTo>
                    <a:pt x="0" y="45565"/>
                  </a:lnTo>
                  <a:lnTo>
                    <a:pt x="0" y="45565"/>
                  </a:lnTo>
                  <a:lnTo>
                    <a:pt x="1038" y="47924"/>
                  </a:lnTo>
                  <a:lnTo>
                    <a:pt x="2264" y="50282"/>
                  </a:lnTo>
                  <a:lnTo>
                    <a:pt x="2075" y="49905"/>
                  </a:lnTo>
                  <a:lnTo>
                    <a:pt x="2170" y="49528"/>
                  </a:lnTo>
                  <a:lnTo>
                    <a:pt x="2736" y="50188"/>
                  </a:lnTo>
                  <a:lnTo>
                    <a:pt x="3208" y="50660"/>
                  </a:lnTo>
                  <a:lnTo>
                    <a:pt x="3396" y="50943"/>
                  </a:lnTo>
                  <a:lnTo>
                    <a:pt x="3396" y="51037"/>
                  </a:lnTo>
                  <a:lnTo>
                    <a:pt x="3302" y="50943"/>
                  </a:lnTo>
                  <a:lnTo>
                    <a:pt x="3302" y="50943"/>
                  </a:lnTo>
                  <a:lnTo>
                    <a:pt x="3585" y="51320"/>
                  </a:lnTo>
                  <a:lnTo>
                    <a:pt x="4623" y="53207"/>
                  </a:lnTo>
                  <a:lnTo>
                    <a:pt x="5755" y="55094"/>
                  </a:lnTo>
                  <a:lnTo>
                    <a:pt x="7075" y="56886"/>
                  </a:lnTo>
                  <a:lnTo>
                    <a:pt x="8585" y="58490"/>
                  </a:lnTo>
                  <a:lnTo>
                    <a:pt x="10189" y="59999"/>
                  </a:lnTo>
                  <a:lnTo>
                    <a:pt x="11792" y="61414"/>
                  </a:lnTo>
                  <a:lnTo>
                    <a:pt x="13585" y="62735"/>
                  </a:lnTo>
                  <a:lnTo>
                    <a:pt x="15471" y="63867"/>
                  </a:lnTo>
                  <a:lnTo>
                    <a:pt x="17641" y="64905"/>
                  </a:lnTo>
                  <a:lnTo>
                    <a:pt x="20000" y="65942"/>
                  </a:lnTo>
                  <a:lnTo>
                    <a:pt x="22358" y="66697"/>
                  </a:lnTo>
                  <a:lnTo>
                    <a:pt x="24811" y="67263"/>
                  </a:lnTo>
                  <a:lnTo>
                    <a:pt x="27264" y="67735"/>
                  </a:lnTo>
                  <a:lnTo>
                    <a:pt x="29811" y="68018"/>
                  </a:lnTo>
                  <a:lnTo>
                    <a:pt x="32264" y="68206"/>
                  </a:lnTo>
                  <a:lnTo>
                    <a:pt x="34811" y="68112"/>
                  </a:lnTo>
                  <a:lnTo>
                    <a:pt x="36981" y="67829"/>
                  </a:lnTo>
                  <a:lnTo>
                    <a:pt x="40471" y="67263"/>
                  </a:lnTo>
                  <a:lnTo>
                    <a:pt x="44056" y="66508"/>
                  </a:lnTo>
                  <a:lnTo>
                    <a:pt x="45565" y="66131"/>
                  </a:lnTo>
                  <a:lnTo>
                    <a:pt x="46509" y="65848"/>
                  </a:lnTo>
                  <a:lnTo>
                    <a:pt x="46509" y="65942"/>
                  </a:lnTo>
                  <a:lnTo>
                    <a:pt x="48018" y="65376"/>
                  </a:lnTo>
                  <a:lnTo>
                    <a:pt x="49527" y="64622"/>
                  </a:lnTo>
                  <a:lnTo>
                    <a:pt x="48867" y="64810"/>
                  </a:lnTo>
                  <a:lnTo>
                    <a:pt x="50754" y="63773"/>
                  </a:lnTo>
                  <a:lnTo>
                    <a:pt x="52546" y="62641"/>
                  </a:lnTo>
                  <a:lnTo>
                    <a:pt x="54244" y="61320"/>
                  </a:lnTo>
                  <a:lnTo>
                    <a:pt x="56037" y="59810"/>
                  </a:lnTo>
                  <a:lnTo>
                    <a:pt x="55282" y="60659"/>
                  </a:lnTo>
                  <a:lnTo>
                    <a:pt x="57263" y="59056"/>
                  </a:lnTo>
                  <a:lnTo>
                    <a:pt x="58112" y="58395"/>
                  </a:lnTo>
                  <a:lnTo>
                    <a:pt x="58207" y="58301"/>
                  </a:lnTo>
                  <a:lnTo>
                    <a:pt x="58112" y="58301"/>
                  </a:lnTo>
                  <a:lnTo>
                    <a:pt x="58584" y="57924"/>
                  </a:lnTo>
                  <a:lnTo>
                    <a:pt x="59056" y="57546"/>
                  </a:lnTo>
                  <a:lnTo>
                    <a:pt x="59999" y="56414"/>
                  </a:lnTo>
                  <a:lnTo>
                    <a:pt x="61414" y="55188"/>
                  </a:lnTo>
                  <a:lnTo>
                    <a:pt x="61414" y="55188"/>
                  </a:lnTo>
                  <a:lnTo>
                    <a:pt x="61131" y="55282"/>
                  </a:lnTo>
                  <a:lnTo>
                    <a:pt x="61508" y="54811"/>
                  </a:lnTo>
                  <a:lnTo>
                    <a:pt x="62735" y="53867"/>
                  </a:lnTo>
                  <a:lnTo>
                    <a:pt x="63867" y="52735"/>
                  </a:lnTo>
                  <a:lnTo>
                    <a:pt x="66131" y="50471"/>
                  </a:lnTo>
                  <a:lnTo>
                    <a:pt x="66131" y="50565"/>
                  </a:lnTo>
                  <a:lnTo>
                    <a:pt x="66320" y="50660"/>
                  </a:lnTo>
                  <a:lnTo>
                    <a:pt x="66414" y="50660"/>
                  </a:lnTo>
                  <a:lnTo>
                    <a:pt x="66603" y="50565"/>
                  </a:lnTo>
                  <a:lnTo>
                    <a:pt x="66603" y="50754"/>
                  </a:lnTo>
                  <a:lnTo>
                    <a:pt x="66508" y="50943"/>
                  </a:lnTo>
                  <a:lnTo>
                    <a:pt x="65848" y="51603"/>
                  </a:lnTo>
                  <a:lnTo>
                    <a:pt x="64999" y="52546"/>
                  </a:lnTo>
                  <a:lnTo>
                    <a:pt x="65376" y="52358"/>
                  </a:lnTo>
                  <a:lnTo>
                    <a:pt x="65848" y="52075"/>
                  </a:lnTo>
                  <a:lnTo>
                    <a:pt x="66697" y="51320"/>
                  </a:lnTo>
                  <a:lnTo>
                    <a:pt x="67546" y="50282"/>
                  </a:lnTo>
                  <a:lnTo>
                    <a:pt x="68301" y="49056"/>
                  </a:lnTo>
                  <a:lnTo>
                    <a:pt x="69055" y="47830"/>
                  </a:lnTo>
                  <a:lnTo>
                    <a:pt x="69716" y="46603"/>
                  </a:lnTo>
                  <a:lnTo>
                    <a:pt x="70565" y="44811"/>
                  </a:lnTo>
                  <a:lnTo>
                    <a:pt x="70282" y="45094"/>
                  </a:lnTo>
                  <a:lnTo>
                    <a:pt x="70942" y="43490"/>
                  </a:lnTo>
                  <a:lnTo>
                    <a:pt x="71037" y="43396"/>
                  </a:lnTo>
                  <a:lnTo>
                    <a:pt x="71697" y="41320"/>
                  </a:lnTo>
                  <a:lnTo>
                    <a:pt x="72263" y="39245"/>
                  </a:lnTo>
                  <a:lnTo>
                    <a:pt x="72640" y="37358"/>
                  </a:lnTo>
                  <a:lnTo>
                    <a:pt x="72923" y="35849"/>
                  </a:lnTo>
                  <a:lnTo>
                    <a:pt x="72829" y="36226"/>
                  </a:lnTo>
                  <a:lnTo>
                    <a:pt x="72735" y="36698"/>
                  </a:lnTo>
                  <a:lnTo>
                    <a:pt x="72452" y="36981"/>
                  </a:lnTo>
                  <a:lnTo>
                    <a:pt x="72169" y="37358"/>
                  </a:lnTo>
                  <a:lnTo>
                    <a:pt x="72263" y="36981"/>
                  </a:lnTo>
                  <a:lnTo>
                    <a:pt x="72452" y="36415"/>
                  </a:lnTo>
                  <a:lnTo>
                    <a:pt x="72452" y="35849"/>
                  </a:lnTo>
                  <a:lnTo>
                    <a:pt x="72357" y="35660"/>
                  </a:lnTo>
                  <a:lnTo>
                    <a:pt x="72263" y="35471"/>
                  </a:lnTo>
                  <a:lnTo>
                    <a:pt x="72640" y="33868"/>
                  </a:lnTo>
                  <a:lnTo>
                    <a:pt x="72735" y="33113"/>
                  </a:lnTo>
                  <a:lnTo>
                    <a:pt x="72735" y="32358"/>
                  </a:lnTo>
                  <a:lnTo>
                    <a:pt x="72923" y="33207"/>
                  </a:lnTo>
                  <a:lnTo>
                    <a:pt x="73018" y="34151"/>
                  </a:lnTo>
                  <a:lnTo>
                    <a:pt x="72923" y="32358"/>
                  </a:lnTo>
                  <a:lnTo>
                    <a:pt x="72923" y="31792"/>
                  </a:lnTo>
                  <a:lnTo>
                    <a:pt x="73112" y="30754"/>
                  </a:lnTo>
                  <a:lnTo>
                    <a:pt x="72829" y="31604"/>
                  </a:lnTo>
                  <a:lnTo>
                    <a:pt x="72735" y="30283"/>
                  </a:lnTo>
                  <a:lnTo>
                    <a:pt x="72546" y="28868"/>
                  </a:lnTo>
                  <a:lnTo>
                    <a:pt x="72357" y="27641"/>
                  </a:lnTo>
                  <a:lnTo>
                    <a:pt x="71980" y="26038"/>
                  </a:lnTo>
                  <a:lnTo>
                    <a:pt x="71414" y="24151"/>
                  </a:lnTo>
                  <a:lnTo>
                    <a:pt x="70754" y="22170"/>
                  </a:lnTo>
                  <a:lnTo>
                    <a:pt x="69905" y="20000"/>
                  </a:lnTo>
                  <a:lnTo>
                    <a:pt x="68867" y="18019"/>
                  </a:lnTo>
                  <a:lnTo>
                    <a:pt x="68301" y="16981"/>
                  </a:lnTo>
                  <a:lnTo>
                    <a:pt x="67735" y="16132"/>
                  </a:lnTo>
                  <a:lnTo>
                    <a:pt x="67074" y="15283"/>
                  </a:lnTo>
                  <a:lnTo>
                    <a:pt x="66414" y="14434"/>
                  </a:lnTo>
                  <a:lnTo>
                    <a:pt x="66508" y="14623"/>
                  </a:lnTo>
                  <a:lnTo>
                    <a:pt x="66414" y="14906"/>
                  </a:lnTo>
                  <a:lnTo>
                    <a:pt x="65754" y="14057"/>
                  </a:lnTo>
                  <a:lnTo>
                    <a:pt x="65093" y="13113"/>
                  </a:lnTo>
                  <a:lnTo>
                    <a:pt x="64537" y="12278"/>
                  </a:lnTo>
                  <a:lnTo>
                    <a:pt x="62924" y="10755"/>
                  </a:lnTo>
                  <a:lnTo>
                    <a:pt x="63018" y="10755"/>
                  </a:lnTo>
                  <a:lnTo>
                    <a:pt x="63018" y="10661"/>
                  </a:lnTo>
                  <a:lnTo>
                    <a:pt x="62924" y="10472"/>
                  </a:lnTo>
                  <a:lnTo>
                    <a:pt x="62263" y="9717"/>
                  </a:lnTo>
                  <a:lnTo>
                    <a:pt x="60376" y="7830"/>
                  </a:lnTo>
                  <a:lnTo>
                    <a:pt x="60754" y="8396"/>
                  </a:lnTo>
                  <a:lnTo>
                    <a:pt x="61131" y="8774"/>
                  </a:lnTo>
                  <a:lnTo>
                    <a:pt x="60376" y="8396"/>
                  </a:lnTo>
                  <a:lnTo>
                    <a:pt x="59716" y="7925"/>
                  </a:lnTo>
                  <a:lnTo>
                    <a:pt x="59087" y="7476"/>
                  </a:lnTo>
                  <a:lnTo>
                    <a:pt x="59810" y="8302"/>
                  </a:lnTo>
                  <a:lnTo>
                    <a:pt x="58678" y="7642"/>
                  </a:lnTo>
                  <a:lnTo>
                    <a:pt x="57641" y="6981"/>
                  </a:lnTo>
                  <a:lnTo>
                    <a:pt x="55471" y="5472"/>
                  </a:lnTo>
                  <a:lnTo>
                    <a:pt x="53301" y="4057"/>
                  </a:lnTo>
                  <a:lnTo>
                    <a:pt x="52169" y="3397"/>
                  </a:lnTo>
                  <a:lnTo>
                    <a:pt x="51037" y="2831"/>
                  </a:lnTo>
                  <a:lnTo>
                    <a:pt x="52075" y="2831"/>
                  </a:lnTo>
                  <a:lnTo>
                    <a:pt x="50660" y="1982"/>
                  </a:lnTo>
                  <a:lnTo>
                    <a:pt x="49811" y="1604"/>
                  </a:lnTo>
                  <a:lnTo>
                    <a:pt x="48867" y="1227"/>
                  </a:lnTo>
                  <a:lnTo>
                    <a:pt x="48018" y="849"/>
                  </a:lnTo>
                  <a:lnTo>
                    <a:pt x="47075" y="661"/>
                  </a:lnTo>
                  <a:lnTo>
                    <a:pt x="46226" y="566"/>
                  </a:lnTo>
                  <a:lnTo>
                    <a:pt x="45471" y="661"/>
                  </a:lnTo>
                  <a:lnTo>
                    <a:pt x="46226" y="849"/>
                  </a:lnTo>
                  <a:lnTo>
                    <a:pt x="46866" y="1215"/>
                  </a:lnTo>
                  <a:lnTo>
                    <a:pt x="46980" y="1227"/>
                  </a:lnTo>
                  <a:lnTo>
                    <a:pt x="47452" y="1416"/>
                  </a:lnTo>
                  <a:lnTo>
                    <a:pt x="47924" y="1510"/>
                  </a:lnTo>
                  <a:lnTo>
                    <a:pt x="47358" y="1321"/>
                  </a:lnTo>
                  <a:lnTo>
                    <a:pt x="46886" y="944"/>
                  </a:lnTo>
                  <a:lnTo>
                    <a:pt x="47829" y="1227"/>
                  </a:lnTo>
                  <a:lnTo>
                    <a:pt x="48773" y="1604"/>
                  </a:lnTo>
                  <a:lnTo>
                    <a:pt x="49622" y="2076"/>
                  </a:lnTo>
                  <a:lnTo>
                    <a:pt x="50377" y="2642"/>
                  </a:lnTo>
                  <a:lnTo>
                    <a:pt x="50377" y="2642"/>
                  </a:lnTo>
                  <a:lnTo>
                    <a:pt x="49622" y="2265"/>
                  </a:lnTo>
                  <a:lnTo>
                    <a:pt x="48584" y="1887"/>
                  </a:lnTo>
                  <a:lnTo>
                    <a:pt x="47358" y="1510"/>
                  </a:lnTo>
                  <a:lnTo>
                    <a:pt x="46037" y="1132"/>
                  </a:lnTo>
                  <a:lnTo>
                    <a:pt x="46809" y="1210"/>
                  </a:lnTo>
                  <a:lnTo>
                    <a:pt x="44339" y="661"/>
                  </a:lnTo>
                  <a:lnTo>
                    <a:pt x="44716" y="755"/>
                  </a:lnTo>
                  <a:lnTo>
                    <a:pt x="43113" y="472"/>
                  </a:lnTo>
                  <a:lnTo>
                    <a:pt x="41603" y="283"/>
                  </a:lnTo>
                  <a:lnTo>
                    <a:pt x="40282" y="95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 rot="-7951521">
              <a:off x="969537" y="1184933"/>
              <a:ext cx="870547" cy="62144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 rot="8450347">
              <a:off x="974915" y="1163076"/>
              <a:ext cx="859830" cy="62904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 txBox="1"/>
            <p:nvPr/>
          </p:nvSpPr>
          <p:spPr>
            <a:xfrm>
              <a:off x="1212821" y="66371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lang="en" sz="2600" b="0" i="0" u="none" strike="noStrike" cap="none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S</a:t>
              </a:r>
              <a:endPara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79" name="Google Shape;79;p2"/>
            <p:cNvSpPr txBox="1"/>
            <p:nvPr/>
          </p:nvSpPr>
          <p:spPr>
            <a:xfrm>
              <a:off x="1219620" y="114952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lang="en" sz="2600" b="0" i="0" u="none" strike="noStrike" cap="none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L</a:t>
              </a:r>
              <a:endPara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80" name="Google Shape;80;p2"/>
            <p:cNvSpPr txBox="1"/>
            <p:nvPr/>
          </p:nvSpPr>
          <p:spPr>
            <a:xfrm>
              <a:off x="1504024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lang="en" sz="2600" b="0" i="0" u="none" strike="noStrike" cap="none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X</a:t>
              </a:r>
              <a:endPara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</p:grpSp>
      <p:pic>
        <p:nvPicPr>
          <p:cNvPr id="81" name="Google Shape;8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400" y="1608313"/>
            <a:ext cx="7097148" cy="2702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7638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9fe0df7c5_0_20"/>
          <p:cNvSpPr txBox="1">
            <a:spLocks noGrp="1"/>
          </p:cNvSpPr>
          <p:nvPr>
            <p:ph type="ctrTitle"/>
          </p:nvPr>
        </p:nvSpPr>
        <p:spPr>
          <a:xfrm>
            <a:off x="685800" y="328100"/>
            <a:ext cx="7772400" cy="11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endParaRPr sz="60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Why Matrix Factorization</a:t>
            </a:r>
            <a:endParaRPr/>
          </a:p>
        </p:txBody>
      </p:sp>
      <p:sp>
        <p:nvSpPr>
          <p:cNvPr id="94" name="Google Shape;94;g89fe0df7c5_0_20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5C9283F-38A2-46C5-BE60-D93C38135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645" y="1334567"/>
            <a:ext cx="6504709" cy="334784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9fe0df7c5_0_20"/>
          <p:cNvSpPr txBox="1">
            <a:spLocks noGrp="1"/>
          </p:cNvSpPr>
          <p:nvPr>
            <p:ph type="ctrTitle"/>
          </p:nvPr>
        </p:nvSpPr>
        <p:spPr>
          <a:xfrm>
            <a:off x="685800" y="328100"/>
            <a:ext cx="7772400" cy="11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endParaRPr sz="60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Why Matrix Factorization</a:t>
            </a:r>
            <a:endParaRPr/>
          </a:p>
        </p:txBody>
      </p:sp>
      <p:sp>
        <p:nvSpPr>
          <p:cNvPr id="94" name="Google Shape;94;g89fe0df7c5_0_20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95" name="Google Shape;95;g89fe0df7c5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7250" y="1466900"/>
            <a:ext cx="6214235" cy="3061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0279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"/>
          <p:cNvSpPr txBox="1">
            <a:spLocks noGrp="1"/>
          </p:cNvSpPr>
          <p:nvPr>
            <p:ph type="ctrTitle"/>
          </p:nvPr>
        </p:nvSpPr>
        <p:spPr>
          <a:xfrm>
            <a:off x="685800" y="328100"/>
            <a:ext cx="7772400" cy="11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endParaRPr sz="60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Why Matrix Factorization</a:t>
            </a:r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88" name="Google Shape;88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800" y="1397350"/>
            <a:ext cx="7323703" cy="3061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6573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9fe0df7c5_0_4"/>
          <p:cNvSpPr txBox="1">
            <a:spLocks noGrp="1"/>
          </p:cNvSpPr>
          <p:nvPr>
            <p:ph type="ctrTitle"/>
          </p:nvPr>
        </p:nvSpPr>
        <p:spPr>
          <a:xfrm>
            <a:off x="685800" y="328100"/>
            <a:ext cx="7772400" cy="11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endParaRPr sz="60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endParaRPr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3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How to do Matrix Factorization</a:t>
            </a:r>
            <a:endParaRPr sz="30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endParaRPr/>
          </a:p>
        </p:txBody>
      </p:sp>
      <p:sp>
        <p:nvSpPr>
          <p:cNvPr id="101" name="Google Shape;101;g89fe0df7c5_0_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02" name="Google Shape;102;g89fe0df7c5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1287" y="830621"/>
            <a:ext cx="5421425" cy="36964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9fe0df7c5_0_4"/>
          <p:cNvSpPr txBox="1">
            <a:spLocks noGrp="1"/>
          </p:cNvSpPr>
          <p:nvPr>
            <p:ph type="ctrTitle"/>
          </p:nvPr>
        </p:nvSpPr>
        <p:spPr>
          <a:xfrm>
            <a:off x="685800" y="328100"/>
            <a:ext cx="7772400" cy="11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endParaRPr sz="60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endParaRPr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3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How to do Matrix Factorization</a:t>
            </a:r>
            <a:endParaRPr sz="30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endParaRPr/>
          </a:p>
        </p:txBody>
      </p:sp>
      <p:sp>
        <p:nvSpPr>
          <p:cNvPr id="101" name="Google Shape;101;g89fe0df7c5_0_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E10F26-B05B-46C1-91EF-AFED7D32B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177" y="777153"/>
            <a:ext cx="3162300" cy="6381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865ACB3-A97A-475B-A3C7-DC28470BBC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177" y="1609291"/>
            <a:ext cx="3067050" cy="13430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7C9E8A7-694B-4743-9841-D224202F66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177" y="3235037"/>
            <a:ext cx="32385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594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9fe0df7c5_0_10"/>
          <p:cNvSpPr txBox="1">
            <a:spLocks noGrp="1"/>
          </p:cNvSpPr>
          <p:nvPr>
            <p:ph type="ctrTitle"/>
          </p:nvPr>
        </p:nvSpPr>
        <p:spPr>
          <a:xfrm>
            <a:off x="685800" y="328100"/>
            <a:ext cx="7772400" cy="11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endParaRPr sz="60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endParaRPr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3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How to do Matrix Factorization</a:t>
            </a:r>
            <a:endParaRPr sz="30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endParaRPr/>
          </a:p>
        </p:txBody>
      </p:sp>
      <p:sp>
        <p:nvSpPr>
          <p:cNvPr id="108" name="Google Shape;108;g89fe0df7c5_0_10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09" name="Google Shape;109;g89fe0df7c5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0375" y="868600"/>
            <a:ext cx="6586400" cy="3615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48</Words>
  <Application>Microsoft Office PowerPoint</Application>
  <PresentationFormat>On-screen Show (16:9)</PresentationFormat>
  <Paragraphs>35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Walter Turncoat</vt:lpstr>
      <vt:lpstr>Arial</vt:lpstr>
      <vt:lpstr>Sniglet</vt:lpstr>
      <vt:lpstr>Ursula template</vt:lpstr>
      <vt:lpstr>Matrix Factorization</vt:lpstr>
      <vt:lpstr>What is Matrix Factorization </vt:lpstr>
      <vt:lpstr>What is Matrix Factorization </vt:lpstr>
      <vt:lpstr>  Why Matrix Factorization</vt:lpstr>
      <vt:lpstr>  Why Matrix Factorization</vt:lpstr>
      <vt:lpstr>  Why Matrix Factorization</vt:lpstr>
      <vt:lpstr>  How to do Matrix Factorization </vt:lpstr>
      <vt:lpstr>  How to do Matrix Factorization </vt:lpstr>
      <vt:lpstr>  How to do Matrix Factorization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Matrix Factorization</dc:title>
  <cp:lastModifiedBy>Xiaolong Shen</cp:lastModifiedBy>
  <cp:revision>6</cp:revision>
  <dcterms:modified xsi:type="dcterms:W3CDTF">2020-06-28T19:26:28Z</dcterms:modified>
</cp:coreProperties>
</file>