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158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5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8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0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8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22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9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2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8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D5A1-EA7E-45D6-BD3F-BBA4AD2E234E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F067-EF25-405E-AA93-C9F9B376B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37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39DB5B9-062D-46BE-B6CD-F75981E82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9" y="3420272"/>
            <a:ext cx="3270623" cy="26577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79897C2-D905-408D-B1B1-4D677ED04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71" y="6432215"/>
            <a:ext cx="3270623" cy="26577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E94FF9F-22C1-451C-AF3A-1C202ADAC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77" y="3420272"/>
            <a:ext cx="3270623" cy="26577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591C1F0-98F7-4E52-8C0E-18B9DFAF1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0" y="408329"/>
            <a:ext cx="3270623" cy="265770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377477B-24BE-43F1-AA0A-6DF16AB800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83" y="408329"/>
            <a:ext cx="3270623" cy="26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4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Xueyi</dc:creator>
  <cp:lastModifiedBy>SHEN Xueyi</cp:lastModifiedBy>
  <cp:revision>2</cp:revision>
  <dcterms:created xsi:type="dcterms:W3CDTF">2021-06-29T16:24:48Z</dcterms:created>
  <dcterms:modified xsi:type="dcterms:W3CDTF">2021-06-29T17:22:38Z</dcterms:modified>
</cp:coreProperties>
</file>