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310" r:id="rId4"/>
    <p:sldId id="337" r:id="rId5"/>
    <p:sldId id="322" r:id="rId6"/>
    <p:sldId id="323" r:id="rId7"/>
    <p:sldId id="324" r:id="rId8"/>
    <p:sldId id="325" r:id="rId9"/>
    <p:sldId id="326" r:id="rId10"/>
    <p:sldId id="327" r:id="rId11"/>
    <p:sldId id="329" r:id="rId12"/>
    <p:sldId id="330" r:id="rId13"/>
    <p:sldId id="331" r:id="rId14"/>
    <p:sldId id="332" r:id="rId15"/>
    <p:sldId id="334" r:id="rId16"/>
    <p:sldId id="335" r:id="rId17"/>
    <p:sldId id="336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11" r:id="rId26"/>
    <p:sldId id="31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IONIC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Hybrid Mobile Application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90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geolocation library at </a:t>
            </a:r>
            <a:r>
              <a:rPr lang="en-US" dirty="0" err="1"/>
              <a:t>home.ts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42033"/>
            <a:ext cx="7591874" cy="4001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6785" y="3329797"/>
            <a:ext cx="4702263" cy="3141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01132" y="4914182"/>
            <a:ext cx="2769080" cy="3141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7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468665"/>
            <a:ext cx="9185845" cy="2019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740504"/>
            <a:ext cx="6994735" cy="4192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008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07720"/>
            <a:ext cx="8915400" cy="3777622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3483223"/>
            <a:ext cx="9411617" cy="19341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707255"/>
            <a:ext cx="5598125" cy="359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6125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socialSharing</a:t>
            </a:r>
            <a:r>
              <a:rPr lang="en-US" dirty="0"/>
              <a:t> plugin</a:t>
            </a:r>
          </a:p>
          <a:p>
            <a:r>
              <a:rPr lang="en-US" dirty="0" err="1"/>
              <a:t>src</a:t>
            </a:r>
            <a:r>
              <a:rPr lang="en-US" dirty="0"/>
              <a:t>/app/</a:t>
            </a:r>
            <a:r>
              <a:rPr lang="en-US" dirty="0" err="1"/>
              <a:t>app.module.ts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279" y="284108"/>
            <a:ext cx="6082376" cy="62288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76845" y="1299059"/>
            <a:ext cx="5184476" cy="3149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39154" y="5596275"/>
            <a:ext cx="1285337" cy="3149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9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068" y="1486619"/>
            <a:ext cx="8915400" cy="3777622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socialSharing</a:t>
            </a:r>
            <a:r>
              <a:rPr lang="en-US" dirty="0"/>
              <a:t> library at </a:t>
            </a:r>
            <a:r>
              <a:rPr lang="en-US" dirty="0" err="1"/>
              <a:t>home.ts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068" y="2038032"/>
            <a:ext cx="9077770" cy="4354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4135" y="2767509"/>
            <a:ext cx="4494363" cy="3149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75297" y="5171404"/>
            <a:ext cx="2829315" cy="3149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69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with native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5849"/>
            <a:ext cx="8915400" cy="3777622"/>
          </a:xfrm>
        </p:spPr>
        <p:txBody>
          <a:bodyPr/>
          <a:lstStyle/>
          <a:p>
            <a:r>
              <a:rPr lang="en-US" dirty="0"/>
              <a:t>Edit home.html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8375358" cy="46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45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348596"/>
            <a:ext cx="8915400" cy="3777622"/>
          </a:xfrm>
        </p:spPr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home.ts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043" y="65248"/>
            <a:ext cx="5729561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62076" y="1262331"/>
            <a:ext cx="1506401" cy="11645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61334" y="3035040"/>
            <a:ext cx="2334536" cy="6732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79625" y="3850847"/>
            <a:ext cx="4762187" cy="30071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91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94" y="104070"/>
            <a:ext cx="6666902" cy="65517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35818" y="484018"/>
            <a:ext cx="4632035" cy="34928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35817" y="4062541"/>
            <a:ext cx="6164387" cy="2528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22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with native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on ionic </a:t>
            </a:r>
            <a:r>
              <a:rPr lang="en-US" dirty="0" err="1"/>
              <a:t>Devv</a:t>
            </a:r>
            <a:endParaRPr lang="en-US" dirty="0"/>
          </a:p>
          <a:p>
            <a:r>
              <a:rPr lang="en-US" dirty="0"/>
              <a:t>Done!!</a:t>
            </a:r>
          </a:p>
        </p:txBody>
      </p:sp>
    </p:spTree>
    <p:extLst>
      <p:ext uri="{BB962C8B-B14F-4D97-AF65-F5344CB8AC3E}">
        <p14:creationId xmlns:p14="http://schemas.microsoft.com/office/powerpoint/2010/main" val="121679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Tally Counter App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prove app’s operation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006" y="624110"/>
            <a:ext cx="3274731" cy="58298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431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 WITH NATIVE COMPONENT </a:t>
            </a:r>
          </a:p>
        </p:txBody>
      </p:sp>
    </p:spTree>
    <p:extLst>
      <p:ext uri="{BB962C8B-B14F-4D97-AF65-F5344CB8AC3E}">
        <p14:creationId xmlns:p14="http://schemas.microsoft.com/office/powerpoint/2010/main" val="3239195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Tally Counter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New Project &lt;</a:t>
            </a:r>
            <a:r>
              <a:rPr lang="en-US" dirty="0" err="1"/>
              <a:t>talleyCounterApp</a:t>
            </a:r>
            <a:r>
              <a:rPr lang="en-US" dirty="0"/>
              <a:t>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758745"/>
            <a:ext cx="9328786" cy="24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6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847" y="168150"/>
            <a:ext cx="7199373" cy="668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53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304" y="964719"/>
            <a:ext cx="4809016" cy="376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59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12" y="356633"/>
            <a:ext cx="5539485" cy="5213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109" y="356633"/>
            <a:ext cx="5468304" cy="521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58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Tally Counter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on ionic </a:t>
            </a:r>
            <a:r>
              <a:rPr lang="en-US" dirty="0" err="1"/>
              <a:t>devv</a:t>
            </a:r>
            <a:endParaRPr lang="en-US" dirty="0"/>
          </a:p>
          <a:p>
            <a:r>
              <a:rPr lang="en-US" dirty="0"/>
              <a:t>Done !!!</a:t>
            </a:r>
          </a:p>
        </p:txBody>
      </p:sp>
    </p:spTree>
    <p:extLst>
      <p:ext uri="{BB962C8B-B14F-4D97-AF65-F5344CB8AC3E}">
        <p14:creationId xmlns:p14="http://schemas.microsoft.com/office/powerpoint/2010/main" val="1789236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BMI Calculator where user can input their weight (kg) and height (m) in first page.</a:t>
            </a:r>
          </a:p>
          <a:p>
            <a:r>
              <a:rPr lang="en-US" dirty="0"/>
              <a:t>Navigate BMI result to second page.</a:t>
            </a:r>
          </a:p>
          <a:p>
            <a:r>
              <a:rPr lang="en-US" dirty="0"/>
              <a:t>BMI Formula : weight (kg) / height (m) * height (m)</a:t>
            </a:r>
          </a:p>
          <a:p>
            <a:r>
              <a:rPr lang="en-US" dirty="0"/>
              <a:t>Template : blank page</a:t>
            </a:r>
          </a:p>
        </p:txBody>
      </p:sp>
    </p:spTree>
    <p:extLst>
      <p:ext uri="{BB962C8B-B14F-4D97-AF65-F5344CB8AC3E}">
        <p14:creationId xmlns:p14="http://schemas.microsoft.com/office/powerpoint/2010/main" val="1557811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https://ionicframework.com/docs/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6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with native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Geolocation</a:t>
            </a:r>
          </a:p>
          <a:p>
            <a:r>
              <a:rPr lang="en-US" dirty="0"/>
              <a:t>Social Sharing</a:t>
            </a:r>
          </a:p>
        </p:txBody>
      </p:sp>
    </p:spTree>
    <p:extLst>
      <p:ext uri="{BB962C8B-B14F-4D97-AF65-F5344CB8AC3E}">
        <p14:creationId xmlns:p14="http://schemas.microsoft.com/office/powerpoint/2010/main" val="410128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with native component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67" y="1483734"/>
            <a:ext cx="2858915" cy="50895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43" y="1483734"/>
            <a:ext cx="2858915" cy="50895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819" y="1483739"/>
            <a:ext cx="2858915" cy="5089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ight Arrow 6"/>
          <p:cNvSpPr/>
          <p:nvPr/>
        </p:nvSpPr>
        <p:spPr>
          <a:xfrm>
            <a:off x="3772500" y="3640338"/>
            <a:ext cx="808725" cy="3881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854776" y="3640338"/>
            <a:ext cx="808725" cy="3881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5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with native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Project &lt;</a:t>
            </a:r>
            <a:r>
              <a:rPr lang="en-US" dirty="0" err="1"/>
              <a:t>nativeApp</a:t>
            </a:r>
            <a:r>
              <a:rPr lang="en-US" dirty="0"/>
              <a:t>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469" y="2933971"/>
            <a:ext cx="9114886" cy="217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4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geolocation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15" y="3433490"/>
            <a:ext cx="10475507" cy="23030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16" y="2856473"/>
            <a:ext cx="10420350" cy="342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633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21" y="1905000"/>
            <a:ext cx="10691600" cy="402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1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geolocation dependency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188718"/>
            <a:ext cx="8374962" cy="33315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737" y="2668977"/>
            <a:ext cx="4448175" cy="342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536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geolocation plugin</a:t>
            </a:r>
          </a:p>
          <a:p>
            <a:r>
              <a:rPr lang="en-US" dirty="0" err="1"/>
              <a:t>src</a:t>
            </a:r>
            <a:r>
              <a:rPr lang="en-US" dirty="0"/>
              <a:t>/app/</a:t>
            </a:r>
            <a:r>
              <a:rPr lang="en-US" dirty="0" err="1"/>
              <a:t>app.module.ts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277" y="240971"/>
            <a:ext cx="5524839" cy="6352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97614" y="2022844"/>
            <a:ext cx="4330461" cy="3149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55540" y="5727940"/>
            <a:ext cx="1087796" cy="3141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972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2222</TotalTime>
  <Words>200</Words>
  <Application>Microsoft Office PowerPoint</Application>
  <PresentationFormat>Widescreen</PresentationFormat>
  <Paragraphs>49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Wisp</vt:lpstr>
      <vt:lpstr>IONIC  </vt:lpstr>
      <vt:lpstr>SESSION 2</vt:lpstr>
      <vt:lpstr>Build with native component</vt:lpstr>
      <vt:lpstr>Build with native component</vt:lpstr>
      <vt:lpstr>Build with native component</vt:lpstr>
      <vt:lpstr>Geolocation</vt:lpstr>
      <vt:lpstr>Geolocation</vt:lpstr>
      <vt:lpstr>Geolocation</vt:lpstr>
      <vt:lpstr>Geolocation</vt:lpstr>
      <vt:lpstr>Geolocation</vt:lpstr>
      <vt:lpstr>Social Sharing</vt:lpstr>
      <vt:lpstr>Social Sharing</vt:lpstr>
      <vt:lpstr>Social Sharing</vt:lpstr>
      <vt:lpstr>Social Sharing</vt:lpstr>
      <vt:lpstr>Build with native component</vt:lpstr>
      <vt:lpstr>PowerPoint Presentation</vt:lpstr>
      <vt:lpstr>PowerPoint Presentation</vt:lpstr>
      <vt:lpstr>Build with native component</vt:lpstr>
      <vt:lpstr>Build Tally Counter App </vt:lpstr>
      <vt:lpstr>Build Tally Counter App</vt:lpstr>
      <vt:lpstr>PowerPoint Presentation</vt:lpstr>
      <vt:lpstr>PowerPoint Presentation</vt:lpstr>
      <vt:lpstr>PowerPoint Presentation</vt:lpstr>
      <vt:lpstr>Build Tally Counter App</vt:lpstr>
      <vt:lpstr>Exercise 2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</dc:title>
  <dc:creator>Ayum</dc:creator>
  <cp:lastModifiedBy>Mohammad Ashraf Jefrizin</cp:lastModifiedBy>
  <cp:revision>133</cp:revision>
  <dcterms:created xsi:type="dcterms:W3CDTF">2018-11-25T08:49:04Z</dcterms:created>
  <dcterms:modified xsi:type="dcterms:W3CDTF">2019-01-21T15:33:20Z</dcterms:modified>
</cp:coreProperties>
</file>