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4" r:id="rId21"/>
    <p:sldId id="275" r:id="rId22"/>
    <p:sldId id="276" r:id="rId23"/>
    <p:sldId id="278" r:id="rId24"/>
    <p:sldId id="280" r:id="rId25"/>
    <p:sldId id="273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Mobile 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9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debug APK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57842"/>
          </a:xfrm>
        </p:spPr>
        <p:txBody>
          <a:bodyPr/>
          <a:lstStyle/>
          <a:p>
            <a:r>
              <a:rPr lang="en-US" dirty="0"/>
              <a:t>Debug APK successful build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16614"/>
            <a:ext cx="8018612" cy="29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 unsigned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697221"/>
            <a:ext cx="7648575" cy="277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786" y="1760052"/>
            <a:ext cx="100848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</a:t>
            </a:r>
            <a:r>
              <a:rPr lang="en-MY"/>
              <a:t>Users\Username\Documents\ionic\app-name&gt;ionic cordova build –release android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139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 unsigned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23336"/>
          </a:xfrm>
        </p:spPr>
        <p:txBody>
          <a:bodyPr/>
          <a:lstStyle/>
          <a:p>
            <a:r>
              <a:rPr lang="en-US" dirty="0"/>
              <a:t>Release APK unsigned successful build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85537"/>
            <a:ext cx="8728645" cy="3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9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release APK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path </a:t>
            </a:r>
            <a:r>
              <a:rPr lang="en-US" dirty="0" err="1"/>
              <a:t>keytool</a:t>
            </a:r>
            <a:r>
              <a:rPr lang="en-US" dirty="0"/>
              <a:t> in environment variables </a:t>
            </a:r>
          </a:p>
          <a:p>
            <a:r>
              <a:rPr lang="en-US" dirty="0" err="1"/>
              <a:t>Keystore</a:t>
            </a:r>
            <a:r>
              <a:rPr lang="en-US" dirty="0"/>
              <a:t> command + create certificate application</a:t>
            </a:r>
          </a:p>
          <a:p>
            <a:r>
              <a:rPr lang="en-US" dirty="0"/>
              <a:t>release-</a:t>
            </a:r>
            <a:r>
              <a:rPr lang="en-US" dirty="0" err="1"/>
              <a:t>signing.properties</a:t>
            </a:r>
            <a:endParaRPr lang="en-US" dirty="0"/>
          </a:p>
          <a:p>
            <a:r>
              <a:rPr lang="en-US" dirty="0"/>
              <a:t>Create release APK command</a:t>
            </a:r>
          </a:p>
        </p:txBody>
      </p:sp>
    </p:spTree>
    <p:extLst>
      <p:ext uri="{BB962C8B-B14F-4D97-AF65-F5344CB8AC3E}">
        <p14:creationId xmlns:p14="http://schemas.microsoft.com/office/powerpoint/2010/main" val="130151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path </a:t>
            </a:r>
            <a:r>
              <a:rPr lang="en-US" dirty="0" err="1"/>
              <a:t>keytool</a:t>
            </a:r>
            <a:r>
              <a:rPr lang="en-US" dirty="0"/>
              <a:t> in environment variables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Right click on "This PC" &gt; right-click Properties &gt; Advanced system settings &gt; Environment Variables &gt; select PATH then EDIT.</a:t>
            </a:r>
          </a:p>
          <a:p>
            <a:pPr lvl="0"/>
            <a:r>
              <a:rPr lang="en-US" dirty="0"/>
              <a:t>Add your </a:t>
            </a:r>
            <a:r>
              <a:rPr lang="en-US" dirty="0" err="1"/>
              <a:t>jre</a:t>
            </a:r>
            <a:r>
              <a:rPr lang="en-US" dirty="0"/>
              <a:t> bin folder path to environment variables, it should look like this:</a:t>
            </a:r>
          </a:p>
          <a:p>
            <a:r>
              <a:rPr lang="en-US" dirty="0"/>
              <a:t>"C:\Program Files\Java\jre1.8.0_40\bin"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352" y="529086"/>
            <a:ext cx="5356183" cy="5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6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Keystore</a:t>
            </a:r>
            <a:r>
              <a:rPr lang="en-US" dirty="0"/>
              <a:t> command + create certificate application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860" y="1905000"/>
            <a:ext cx="1035461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keytool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genkey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-v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keystore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&lt;variable-name&gt;.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keystore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-alias &lt;variable-name&gt;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keyalg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RSA -</a:t>
            </a:r>
            <a:r>
              <a:rPr lang="en-US" altLang="en-US" sz="1400" dirty="0" err="1">
                <a:solidFill>
                  <a:srgbClr val="333333"/>
                </a:solidFill>
                <a:latin typeface="Monaco"/>
              </a:rPr>
              <a:t>keysize</a:t>
            </a:r>
            <a:r>
              <a:rPr lang="en-US" altLang="en-US" sz="1400" dirty="0">
                <a:solidFill>
                  <a:srgbClr val="333333"/>
                </a:solidFill>
                <a:latin typeface="Monaco"/>
              </a:rPr>
              <a:t> 2048 -validity 10000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861" y="2574407"/>
            <a:ext cx="10354613" cy="29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6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release-</a:t>
            </a:r>
            <a:r>
              <a:rPr lang="en-US" dirty="0" err="1"/>
              <a:t>signing.properties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6271"/>
            <a:ext cx="8915400" cy="2303254"/>
          </a:xfrm>
        </p:spPr>
        <p:txBody>
          <a:bodyPr/>
          <a:lstStyle/>
          <a:p>
            <a:r>
              <a:rPr lang="en-US" dirty="0"/>
              <a:t>Copy file “release-</a:t>
            </a:r>
            <a:r>
              <a:rPr lang="en-US" dirty="0" err="1"/>
              <a:t>signing.properties</a:t>
            </a:r>
            <a:r>
              <a:rPr lang="en-US" dirty="0"/>
              <a:t>” into folder platform android</a:t>
            </a:r>
          </a:p>
          <a:p>
            <a:r>
              <a:rPr lang="en-US" dirty="0"/>
              <a:t>Move file &lt;variable-name&gt;.</a:t>
            </a:r>
            <a:r>
              <a:rPr lang="en-US" dirty="0" err="1"/>
              <a:t>keystore</a:t>
            </a:r>
            <a:r>
              <a:rPr lang="en-US" dirty="0"/>
              <a:t> into same file with file “release-</a:t>
            </a:r>
            <a:r>
              <a:rPr lang="en-US" dirty="0" err="1"/>
              <a:t>signing.properties</a:t>
            </a:r>
            <a:r>
              <a:rPr lang="en-US" dirty="0"/>
              <a:t>” and changes extension file into </a:t>
            </a:r>
            <a:r>
              <a:rPr lang="en-US" dirty="0" err="1"/>
              <a:t>jks</a:t>
            </a:r>
            <a:endParaRPr lang="en-US" dirty="0"/>
          </a:p>
          <a:p>
            <a:r>
              <a:rPr lang="en-US" dirty="0"/>
              <a:t>Edit information in file “release-</a:t>
            </a:r>
            <a:r>
              <a:rPr lang="en-US" dirty="0" err="1"/>
              <a:t>signing.properties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1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1 - Copy file “release-</a:t>
            </a:r>
            <a:r>
              <a:rPr lang="en-US" dirty="0" err="1"/>
              <a:t>signing.properties</a:t>
            </a:r>
            <a:r>
              <a:rPr lang="en-US" dirty="0"/>
              <a:t>” into folder platform android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5978795" cy="44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85523"/>
            <a:ext cx="7249815" cy="43086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2 - </a:t>
            </a:r>
            <a:r>
              <a:rPr lang="en-US" sz="2700" dirty="0"/>
              <a:t>Move file &lt;variable-name&gt;.</a:t>
            </a:r>
            <a:r>
              <a:rPr lang="en-US" sz="2700" dirty="0" err="1"/>
              <a:t>keystore</a:t>
            </a:r>
            <a:r>
              <a:rPr lang="en-US" sz="2700" dirty="0"/>
              <a:t> into same file with file “release-</a:t>
            </a:r>
            <a:r>
              <a:rPr lang="en-US" sz="2700" dirty="0" err="1"/>
              <a:t>signing.properties</a:t>
            </a:r>
            <a:r>
              <a:rPr lang="en-US" sz="2700" dirty="0"/>
              <a:t>” and changes extension file into </a:t>
            </a:r>
            <a:r>
              <a:rPr lang="en-US" sz="2700" dirty="0" err="1"/>
              <a:t>jks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APK FILE (ANDROID PLATFORM)</a:t>
            </a:r>
          </a:p>
        </p:txBody>
      </p:sp>
    </p:spTree>
    <p:extLst>
      <p:ext uri="{BB962C8B-B14F-4D97-AF65-F5344CB8AC3E}">
        <p14:creationId xmlns:p14="http://schemas.microsoft.com/office/powerpoint/2010/main" val="323919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463705"/>
            <a:ext cx="6620086" cy="50787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2 – Continue…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9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08634"/>
            <a:ext cx="6673024" cy="506469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2 – Continue…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2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3 - Edit information in file “release-</a:t>
            </a:r>
            <a:r>
              <a:rPr lang="en-US" dirty="0" err="1"/>
              <a:t>signing.properties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81255"/>
            <a:ext cx="7698155" cy="2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3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release APK command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20512"/>
            <a:ext cx="6447558" cy="233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013981"/>
            <a:ext cx="7300716" cy="263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!!!</a:t>
            </a:r>
          </a:p>
        </p:txBody>
      </p:sp>
    </p:spTree>
    <p:extLst>
      <p:ext uri="{BB962C8B-B14F-4D97-AF65-F5344CB8AC3E}">
        <p14:creationId xmlns:p14="http://schemas.microsoft.com/office/powerpoint/2010/main" val="169462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https://play.google.com/apps/publish/signup/</a:t>
            </a:r>
          </a:p>
          <a:p>
            <a:r>
              <a:rPr lang="en-US" dirty="0"/>
              <a:t>http://www.oracle.com/technetwork/java/javase/downloads/index.html</a:t>
            </a:r>
          </a:p>
        </p:txBody>
      </p:sp>
    </p:spTree>
    <p:extLst>
      <p:ext uri="{BB962C8B-B14F-4D97-AF65-F5344CB8AC3E}">
        <p14:creationId xmlns:p14="http://schemas.microsoft.com/office/powerpoint/2010/main" val="106241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142795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329837" cy="471577"/>
          </a:xfrm>
        </p:spPr>
        <p:txBody>
          <a:bodyPr/>
          <a:lstStyle/>
          <a:p>
            <a:r>
              <a:rPr lang="de-DE" dirty="0"/>
              <a:t>https://goo.gl/forms/dHckw8DN26biBNCz2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APK Definition</a:t>
            </a:r>
          </a:p>
          <a:p>
            <a:r>
              <a:rPr lang="en-US" dirty="0"/>
              <a:t>Android Studio Installation</a:t>
            </a:r>
          </a:p>
          <a:p>
            <a:r>
              <a:rPr lang="en-US" dirty="0"/>
              <a:t>JDK Installation</a:t>
            </a:r>
          </a:p>
          <a:p>
            <a:r>
              <a:rPr lang="en-US" dirty="0"/>
              <a:t>Add Android platform </a:t>
            </a:r>
          </a:p>
          <a:p>
            <a:r>
              <a:rPr lang="en-US" dirty="0"/>
              <a:t>Generate debug APK</a:t>
            </a:r>
          </a:p>
          <a:p>
            <a:r>
              <a:rPr lang="en-US" dirty="0"/>
              <a:t>Generate release APK unsigned</a:t>
            </a:r>
          </a:p>
          <a:p>
            <a:r>
              <a:rPr lang="en-US" dirty="0"/>
              <a:t>Generate release APK</a:t>
            </a:r>
          </a:p>
        </p:txBody>
      </p:sp>
    </p:spTree>
    <p:extLst>
      <p:ext uri="{BB962C8B-B14F-4D97-AF65-F5344CB8AC3E}">
        <p14:creationId xmlns:p14="http://schemas.microsoft.com/office/powerpoint/2010/main" val="381184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Android Package Kit (APK), is the package file format used by the Android OS for distribution and installation of mobile apps and middleware </a:t>
            </a:r>
          </a:p>
        </p:txBody>
      </p:sp>
    </p:spTree>
    <p:extLst>
      <p:ext uri="{BB962C8B-B14F-4D97-AF65-F5344CB8AC3E}">
        <p14:creationId xmlns:p14="http://schemas.microsoft.com/office/powerpoint/2010/main" val="94207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Installation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0" y="1905000"/>
            <a:ext cx="4592879" cy="36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Installation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467929"/>
            <a:ext cx="8915400" cy="402566"/>
          </a:xfrm>
        </p:spPr>
        <p:txBody>
          <a:bodyPr/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04049"/>
            <a:ext cx="6313248" cy="40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Android platform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4292" y="2227750"/>
            <a:ext cx="104070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C:\Users\Username\Documents\ionic\app-name&gt;npm install promise-</a:t>
            </a:r>
            <a:r>
              <a:rPr lang="en-MY" dirty="0" err="1"/>
              <a:t>polyfill</a:t>
            </a:r>
            <a:r>
              <a:rPr lang="en-MY" dirty="0"/>
              <a:t> –save-exact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46" y="3132466"/>
            <a:ext cx="80200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Android platform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96" y="2965959"/>
            <a:ext cx="790575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530" y="1905000"/>
            <a:ext cx="104070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C:\Users\Username\Documents\ionic\app-name&gt;ionic </a:t>
            </a:r>
            <a:r>
              <a:rPr lang="en-MY" dirty="0" err="1"/>
              <a:t>cordova</a:t>
            </a:r>
            <a:r>
              <a:rPr lang="en-MY" dirty="0"/>
              <a:t> platform add android</a:t>
            </a:r>
          </a:p>
        </p:txBody>
      </p:sp>
    </p:spTree>
    <p:extLst>
      <p:ext uri="{BB962C8B-B14F-4D97-AF65-F5344CB8AC3E}">
        <p14:creationId xmlns:p14="http://schemas.microsoft.com/office/powerpoint/2010/main" val="86735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debug APK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2608802"/>
            <a:ext cx="7267575" cy="3000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447" y="1720334"/>
            <a:ext cx="91765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dirty="0"/>
              <a:t>C:\Users\Username\Documents\ionic\app-name&gt;ionic </a:t>
            </a:r>
            <a:r>
              <a:rPr lang="en-MY" dirty="0" err="1"/>
              <a:t>cordova</a:t>
            </a:r>
            <a:r>
              <a:rPr lang="en-MY" dirty="0"/>
              <a:t> build android</a:t>
            </a:r>
          </a:p>
        </p:txBody>
      </p:sp>
    </p:spTree>
    <p:extLst>
      <p:ext uri="{BB962C8B-B14F-4D97-AF65-F5344CB8AC3E}">
        <p14:creationId xmlns:p14="http://schemas.microsoft.com/office/powerpoint/2010/main" val="10877106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450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Monaco</vt:lpstr>
      <vt:lpstr>Wingdings 3</vt:lpstr>
      <vt:lpstr>Wisp</vt:lpstr>
      <vt:lpstr>IONIC  </vt:lpstr>
      <vt:lpstr>SESSION 3</vt:lpstr>
      <vt:lpstr>Outline</vt:lpstr>
      <vt:lpstr>APK Definition</vt:lpstr>
      <vt:lpstr>Android Studio Installation </vt:lpstr>
      <vt:lpstr>JDK Installation</vt:lpstr>
      <vt:lpstr>Add Android platform   </vt:lpstr>
      <vt:lpstr>Add Android platform   </vt:lpstr>
      <vt:lpstr>Generate debug APK </vt:lpstr>
      <vt:lpstr>Generate debug APK </vt:lpstr>
      <vt:lpstr>Generate release APK unsigned </vt:lpstr>
      <vt:lpstr>Generate release APK unsigned </vt:lpstr>
      <vt:lpstr>Generate release APK </vt:lpstr>
      <vt:lpstr>Add path keytool in environment variables  </vt:lpstr>
      <vt:lpstr>PowerPoint Presentation</vt:lpstr>
      <vt:lpstr>Keystore command + create certificate application  </vt:lpstr>
      <vt:lpstr>release-signing.properties </vt:lpstr>
      <vt:lpstr>1 - Copy file “release-signing.properties” into folder platform android  </vt:lpstr>
      <vt:lpstr>2 - Move file &lt;variable-name&gt;.keystore into same file with file “release-signing.properties” and changes extension file into jks  </vt:lpstr>
      <vt:lpstr>2 – Continue… </vt:lpstr>
      <vt:lpstr>2 – Continue… </vt:lpstr>
      <vt:lpstr>3 - Edit information in file “release-signing.properties” </vt:lpstr>
      <vt:lpstr>Create release APK command </vt:lpstr>
      <vt:lpstr>Done !!!</vt:lpstr>
      <vt:lpstr>References</vt:lpstr>
      <vt:lpstr>Thank You !!</vt:lpstr>
      <vt:lpstr>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Ayum</dc:creator>
  <cp:lastModifiedBy>Mohammad Ashraf Jefrizin</cp:lastModifiedBy>
  <cp:revision>73</cp:revision>
  <dcterms:created xsi:type="dcterms:W3CDTF">2017-11-16T14:30:29Z</dcterms:created>
  <dcterms:modified xsi:type="dcterms:W3CDTF">2019-01-21T15:36:19Z</dcterms:modified>
</cp:coreProperties>
</file>