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48" r:id="rId3"/>
    <p:sldId id="346" r:id="rId4"/>
    <p:sldId id="347" r:id="rId5"/>
    <p:sldId id="262" r:id="rId6"/>
    <p:sldId id="259" r:id="rId7"/>
    <p:sldId id="261" r:id="rId8"/>
    <p:sldId id="260" r:id="rId9"/>
    <p:sldId id="258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64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1" r:id="rId40"/>
    <p:sldId id="302" r:id="rId41"/>
    <p:sldId id="297" r:id="rId42"/>
    <p:sldId id="303" r:id="rId43"/>
    <p:sldId id="304" r:id="rId44"/>
    <p:sldId id="305" r:id="rId45"/>
    <p:sldId id="306" r:id="rId46"/>
    <p:sldId id="308" r:id="rId47"/>
    <p:sldId id="307" r:id="rId48"/>
    <p:sldId id="309" r:id="rId49"/>
    <p:sldId id="293" r:id="rId50"/>
    <p:sldId id="294" r:id="rId51"/>
    <p:sldId id="295" r:id="rId52"/>
    <p:sldId id="296" r:id="rId53"/>
    <p:sldId id="31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7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24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3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99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2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1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2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1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5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1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6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3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0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9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Mobile Application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86427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27700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66862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8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562100"/>
            <a:ext cx="4810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7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19" y="1542690"/>
            <a:ext cx="4785080" cy="37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3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folder “ionic” at Documents</a:t>
            </a:r>
          </a:p>
          <a:p>
            <a:r>
              <a:rPr lang="en-US" dirty="0"/>
              <a:t>Open VSCode</a:t>
            </a:r>
          </a:p>
          <a:p>
            <a:r>
              <a:rPr lang="en-US" dirty="0"/>
              <a:t>Open integrated terminal</a:t>
            </a:r>
          </a:p>
          <a:p>
            <a:r>
              <a:rPr lang="en-US" dirty="0"/>
              <a:t>Ionic installation</a:t>
            </a:r>
          </a:p>
          <a:p>
            <a:r>
              <a:rPr lang="en-US" dirty="0"/>
              <a:t>Change directory file</a:t>
            </a:r>
          </a:p>
          <a:p>
            <a:r>
              <a:rPr lang="en-US" dirty="0"/>
              <a:t>Ionic Template</a:t>
            </a:r>
          </a:p>
          <a:p>
            <a:r>
              <a:rPr lang="en-US" dirty="0"/>
              <a:t>Ionic Build Outline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3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folder “ionic” at Documents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86591"/>
            <a:ext cx="6721981" cy="361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22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VSCode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39926"/>
            <a:ext cx="8450489" cy="45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integrated terminal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21517"/>
            <a:ext cx="8405529" cy="449812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897811" y="5227608"/>
            <a:ext cx="586597" cy="836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497" y="479628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here !</a:t>
            </a:r>
          </a:p>
        </p:txBody>
      </p:sp>
    </p:spTree>
    <p:extLst>
      <p:ext uri="{BB962C8B-B14F-4D97-AF65-F5344CB8AC3E}">
        <p14:creationId xmlns:p14="http://schemas.microsoft.com/office/powerpoint/2010/main" val="285016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Terminal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01073"/>
            <a:ext cx="8536010" cy="45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IONIC &amp; BASIC COMPONENTS</a:t>
            </a:r>
          </a:p>
        </p:txBody>
      </p:sp>
    </p:spTree>
    <p:extLst>
      <p:ext uri="{BB962C8B-B14F-4D97-AF65-F5344CB8AC3E}">
        <p14:creationId xmlns:p14="http://schemas.microsoft.com/office/powerpoint/2010/main" val="323919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installation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59827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 dirty="0"/>
              <a:t>C:\Users\Username&gt;npm install -g ionic cordova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10092"/>
            <a:ext cx="5895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4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directory file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52100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 dirty="0"/>
              <a:t>C:\Users\Username\Documents&gt;cd ionic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89211" y="2731532"/>
            <a:ext cx="49872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C:\Users\Username\Documents\ionic&gt;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560515"/>
            <a:ext cx="5735280" cy="24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App</a:t>
            </a:r>
          </a:p>
          <a:p>
            <a:pPr lvl="1"/>
            <a:endParaRPr lang="en-US" dirty="0"/>
          </a:p>
          <a:p>
            <a:r>
              <a:rPr lang="en-US" dirty="0"/>
              <a:t>Tab App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Menu App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261" y="3309626"/>
            <a:ext cx="81747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C:\Users\Username\Documents\ionic&gt;ionic start “app-name” tabs -v3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260" y="2536947"/>
            <a:ext cx="83903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C:\Users\Username\Documents\ionic&gt;ionic start “app-name” blank  -v3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260" y="4082305"/>
            <a:ext cx="88963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C:\Users\Username\Documents\ionic&gt;ionic start “app-name” </a:t>
            </a:r>
            <a:r>
              <a:rPr kumimoji="0" lang="en-MY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sidemenu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-v3</a:t>
            </a:r>
          </a:p>
        </p:txBody>
      </p:sp>
    </p:spTree>
    <p:extLst>
      <p:ext uri="{BB962C8B-B14F-4D97-AF65-F5344CB8AC3E}">
        <p14:creationId xmlns:p14="http://schemas.microsoft.com/office/powerpoint/2010/main" val="416371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App Template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71455"/>
            <a:ext cx="7581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78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Run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2235064"/>
            <a:ext cx="64895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C:\Users\Username\Documents\ionic&gt;cd “app-name”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5" y="2934460"/>
            <a:ext cx="71796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C:\Users\Username\Documents\ionic\app-name&gt;ionic serve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2925" y="3633856"/>
            <a:ext cx="73866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C:\Users\Username\Documents\ionic\app-name&gt;ionic serve -l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2925" y="4333252"/>
            <a:ext cx="74913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C:\Users\Username\Documents\ionic\app-name&gt;ionic serve -c</a:t>
            </a:r>
          </a:p>
        </p:txBody>
      </p:sp>
    </p:spTree>
    <p:extLst>
      <p:ext uri="{BB962C8B-B14F-4D97-AF65-F5344CB8AC3E}">
        <p14:creationId xmlns:p14="http://schemas.microsoft.com/office/powerpoint/2010/main" val="2637400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serve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10" y="1589416"/>
            <a:ext cx="8820177" cy="469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97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serve -l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11" y="1345361"/>
            <a:ext cx="2981325" cy="525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62" y="1345361"/>
            <a:ext cx="3000375" cy="5257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092" y="1345361"/>
            <a:ext cx="3000375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45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Simple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14904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GUI and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with native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Tally Counter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0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and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8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Card</a:t>
            </a:r>
          </a:p>
          <a:p>
            <a:r>
              <a:rPr lang="en-US" dirty="0"/>
              <a:t>Header Card</a:t>
            </a:r>
          </a:p>
          <a:p>
            <a:r>
              <a:rPr lang="en-US" dirty="0"/>
              <a:t>List Card</a:t>
            </a:r>
          </a:p>
          <a:p>
            <a:r>
              <a:rPr lang="en-US" dirty="0"/>
              <a:t>Icon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Add new page</a:t>
            </a:r>
          </a:p>
          <a:p>
            <a:r>
              <a:rPr lang="en-US" dirty="0"/>
              <a:t>Redirect to new page</a:t>
            </a:r>
          </a:p>
          <a:p>
            <a:r>
              <a:rPr lang="en-US" dirty="0"/>
              <a:t>Input type</a:t>
            </a:r>
          </a:p>
          <a:p>
            <a:r>
              <a:rPr lang="en-US" dirty="0"/>
              <a:t>Redirect to new page with data</a:t>
            </a:r>
          </a:p>
          <a:p>
            <a:r>
              <a:rPr lang="en-US" dirty="0"/>
              <a:t>View App using ionic </a:t>
            </a:r>
            <a:r>
              <a:rPr lang="en-US" dirty="0" err="1"/>
              <a:t>DevApp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23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10" y="1619969"/>
            <a:ext cx="2879636" cy="5080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22" y="1619969"/>
            <a:ext cx="5425221" cy="42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2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ABDUL QAYYUM BIN ISHAK</a:t>
            </a:r>
          </a:p>
          <a:p>
            <a:pPr lvl="1"/>
            <a:r>
              <a:rPr lang="en-US" dirty="0"/>
              <a:t>Dip. Computer Science, Ba. (Hons) Computer Science (Data Communication &amp; Networking) </a:t>
            </a:r>
          </a:p>
          <a:p>
            <a:pPr lvl="1"/>
            <a:r>
              <a:rPr lang="en-US" dirty="0"/>
              <a:t>Software Engineer (Front-End iOS Developer)</a:t>
            </a:r>
          </a:p>
          <a:p>
            <a:pPr lvl="1"/>
            <a:r>
              <a:rPr lang="en-US" dirty="0" err="1"/>
              <a:t>Mpay</a:t>
            </a:r>
            <a:r>
              <a:rPr lang="en-US" dirty="0"/>
              <a:t> Technologies </a:t>
            </a:r>
            <a:r>
              <a:rPr lang="en-US" dirty="0" err="1"/>
              <a:t>Sdn</a:t>
            </a:r>
            <a:r>
              <a:rPr lang="en-US" dirty="0"/>
              <a:t>. Bhd.</a:t>
            </a:r>
          </a:p>
          <a:p>
            <a:pPr lvl="1"/>
            <a:endParaRPr lang="en-US" dirty="0"/>
          </a:p>
          <a:p>
            <a:r>
              <a:rPr lang="en-US" dirty="0"/>
              <a:t>MOHAMMAD ASHRAF BIN JEFRIZIN</a:t>
            </a:r>
          </a:p>
          <a:p>
            <a:pPr lvl="1"/>
            <a:r>
              <a:rPr lang="en-US" dirty="0"/>
              <a:t>Dip. Computer Science, Ba. (Hons) Computer Science </a:t>
            </a:r>
          </a:p>
          <a:p>
            <a:pPr lvl="1"/>
            <a:r>
              <a:rPr lang="en-US" dirty="0"/>
              <a:t>Software Engineer (Full-stack Developer)</a:t>
            </a:r>
          </a:p>
          <a:p>
            <a:pPr lvl="1"/>
            <a:r>
              <a:rPr lang="en-US" dirty="0" err="1"/>
              <a:t>RapidBus</a:t>
            </a:r>
            <a:r>
              <a:rPr lang="en-US" dirty="0"/>
              <a:t> </a:t>
            </a:r>
            <a:r>
              <a:rPr lang="en-US" dirty="0" err="1"/>
              <a:t>Sdn</a:t>
            </a:r>
            <a:r>
              <a:rPr lang="en-US" dirty="0"/>
              <a:t>. </a:t>
            </a:r>
            <a:r>
              <a:rPr lang="en-US" dirty="0" err="1"/>
              <a:t>Bhd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72087"/>
            <a:ext cx="2749455" cy="4848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99" y="1672086"/>
            <a:ext cx="5356443" cy="4392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2000" y="3756551"/>
            <a:ext cx="4036475" cy="386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4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23358"/>
            <a:ext cx="2781034" cy="4908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91" y="1423358"/>
            <a:ext cx="4436466" cy="4908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6295" y="4485737"/>
            <a:ext cx="3579962" cy="1457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634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5570" y="3688660"/>
            <a:ext cx="5069016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https://ionicframework.com/docs/ionicons/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1" y="1559943"/>
            <a:ext cx="2708193" cy="4789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70" y="1559943"/>
            <a:ext cx="8116711" cy="1795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250" y="2237985"/>
            <a:ext cx="4235569" cy="871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675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50" y="1466491"/>
            <a:ext cx="2787306" cy="4925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25" y="1466490"/>
            <a:ext cx="7097986" cy="3321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4257" y="2117441"/>
            <a:ext cx="3433313" cy="453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6725" y="5000100"/>
            <a:ext cx="7097986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C:\Users\User\Documents\ionic\myFirstApp\src\assets</a:t>
            </a:r>
          </a:p>
        </p:txBody>
      </p:sp>
    </p:spTree>
    <p:extLst>
      <p:ext uri="{BB962C8B-B14F-4D97-AF65-F5344CB8AC3E}">
        <p14:creationId xmlns:p14="http://schemas.microsoft.com/office/powerpoint/2010/main" val="1132806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04634" y="3854896"/>
            <a:ext cx="6673970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https://ionicframework.com/docs/components/#buttons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34" y="1526876"/>
            <a:ext cx="7953628" cy="198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15" y="1526876"/>
            <a:ext cx="2702832" cy="4770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2616" y="2292079"/>
            <a:ext cx="6862383" cy="347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609" y="4902655"/>
            <a:ext cx="3347048" cy="523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07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6931" y="1804932"/>
            <a:ext cx="98482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C:\Users\Username\Documents\ionic\myFirstApp&gt;ionic g page &lt;new-name-page&gt;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426224"/>
            <a:ext cx="6440797" cy="2030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35" y="4708435"/>
            <a:ext cx="3559575" cy="15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926" y="2568801"/>
            <a:ext cx="11190239" cy="33855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&lt;button ion-item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(click)="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newPage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&gt;&lt;ion-icon name='heart' item-start&gt;&lt;/ion-icon&gt;Tabs App&lt;/button&gt;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46" y="3476803"/>
            <a:ext cx="10210800" cy="2095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461125"/>
            <a:ext cx="2543506" cy="439938"/>
          </a:xfrm>
        </p:spPr>
        <p:txBody>
          <a:bodyPr/>
          <a:lstStyle/>
          <a:p>
            <a:r>
              <a:rPr lang="en-US" dirty="0"/>
              <a:t>Add link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5296" y="4303027"/>
            <a:ext cx="2097367" cy="3379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3605842" y="2907355"/>
            <a:ext cx="918138" cy="1395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7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0" y="2593045"/>
            <a:ext cx="4693435" cy="381638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92925" y="1547004"/>
            <a:ext cx="3915105" cy="885645"/>
          </a:xfrm>
        </p:spPr>
        <p:txBody>
          <a:bodyPr/>
          <a:lstStyle/>
          <a:p>
            <a:r>
              <a:rPr lang="en-US" dirty="0"/>
              <a:t>Create function at </a:t>
            </a:r>
            <a:r>
              <a:rPr lang="en-US" dirty="0" err="1"/>
              <a:t>home.ts</a:t>
            </a:r>
            <a:endParaRPr lang="en-US" dirty="0"/>
          </a:p>
          <a:p>
            <a:pPr lvl="1"/>
            <a:r>
              <a:rPr lang="en-US" dirty="0" err="1"/>
              <a:t>newPage</a:t>
            </a:r>
            <a:r>
              <a:rPr lang="en-US" dirty="0"/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63" y="2593045"/>
            <a:ext cx="5131563" cy="3816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0228" y="5509707"/>
            <a:ext cx="2734572" cy="304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114800" y="5000527"/>
            <a:ext cx="2634822" cy="661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9622" y="4855118"/>
            <a:ext cx="1661134" cy="290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4177" y="2480348"/>
            <a:ext cx="1118661" cy="4723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578" y="2469398"/>
            <a:ext cx="1667770" cy="5728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93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92369"/>
            <a:ext cx="2778238" cy="4891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42" y="1492369"/>
            <a:ext cx="2778238" cy="49383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63795" y="5078386"/>
            <a:ext cx="3036498" cy="304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45192" y="3485072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endCxn id="12" idx="2"/>
          </p:cNvCxnSpPr>
          <p:nvPr/>
        </p:nvCxnSpPr>
        <p:spPr>
          <a:xfrm flipH="1" flipV="1">
            <a:off x="1644285" y="4603350"/>
            <a:ext cx="819510" cy="715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859" y="4234018"/>
            <a:ext cx="138885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892462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21765"/>
            <a:ext cx="2778238" cy="493839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958452" y="3300927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06" y="1566039"/>
            <a:ext cx="2805290" cy="49941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381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Installation and Configuration</a:t>
            </a:r>
          </a:p>
          <a:p>
            <a:r>
              <a:rPr lang="en-US" dirty="0"/>
              <a:t>Building Simple Application</a:t>
            </a:r>
          </a:p>
          <a:p>
            <a:pPr lvl="1"/>
            <a:r>
              <a:rPr lang="en-US" dirty="0"/>
              <a:t>GUI and Component</a:t>
            </a:r>
          </a:p>
          <a:p>
            <a:pPr lvl="1"/>
            <a:r>
              <a:rPr lang="en-US" dirty="0"/>
              <a:t>Build with native component</a:t>
            </a:r>
          </a:p>
          <a:p>
            <a:pPr lvl="1"/>
            <a:r>
              <a:rPr lang="en-US" dirty="0"/>
              <a:t>Build Tally Counter App</a:t>
            </a:r>
          </a:p>
          <a:p>
            <a:r>
              <a:rPr lang="en-US" dirty="0"/>
              <a:t>Ionic Dashboard</a:t>
            </a:r>
          </a:p>
          <a:p>
            <a:r>
              <a:rPr lang="en-US" dirty="0"/>
              <a:t>APK Created</a:t>
            </a:r>
          </a:p>
        </p:txBody>
      </p:sp>
    </p:spTree>
    <p:extLst>
      <p:ext uri="{BB962C8B-B14F-4D97-AF65-F5344CB8AC3E}">
        <p14:creationId xmlns:p14="http://schemas.microsoft.com/office/powerpoint/2010/main" val="2084157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81" y="365317"/>
            <a:ext cx="4739527" cy="63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04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Third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83535"/>
            <a:ext cx="5580003" cy="1580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535426"/>
            <a:ext cx="3358843" cy="16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44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Redirect second page to third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938462"/>
            <a:ext cx="7572375" cy="98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8700" y="3276762"/>
            <a:ext cx="2030568" cy="304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280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 with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" y="1830866"/>
            <a:ext cx="5692259" cy="3679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013" y="1830866"/>
            <a:ext cx="5520780" cy="4198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038" y="1762033"/>
            <a:ext cx="1118550" cy="4082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5699" y="1762033"/>
            <a:ext cx="1118550" cy="4082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8300" y="5002692"/>
            <a:ext cx="2156015" cy="4082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0014" y="4370090"/>
            <a:ext cx="1736786" cy="4082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 flipV="1">
            <a:off x="3234315" y="4574225"/>
            <a:ext cx="3715699" cy="632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93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variable to </a:t>
            </a:r>
            <a:r>
              <a:rPr lang="en-US" dirty="0" err="1"/>
              <a:t>new.ts</a:t>
            </a:r>
            <a:endParaRPr lang="en-US" dirty="0"/>
          </a:p>
          <a:p>
            <a:r>
              <a:rPr lang="en-US" dirty="0"/>
              <a:t>Edit </a:t>
            </a:r>
            <a:r>
              <a:rPr lang="en-US" dirty="0" err="1"/>
              <a:t>thirdPage</a:t>
            </a:r>
            <a:r>
              <a:rPr lang="en-US" dirty="0"/>
              <a:t>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12" y="1658068"/>
            <a:ext cx="5064056" cy="4559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5368" y="3973361"/>
            <a:ext cx="2303253" cy="7911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00" y="3787147"/>
            <a:ext cx="4229100" cy="23526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29198" y="2248504"/>
            <a:ext cx="511358" cy="245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3713071" y="3213653"/>
            <a:ext cx="466073" cy="2237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607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variable to new.html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41301"/>
            <a:ext cx="6669841" cy="3854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5525" y="4801497"/>
            <a:ext cx="1882774" cy="646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5525" y="5757152"/>
            <a:ext cx="1882774" cy="646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853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third.ts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65" y="1495185"/>
            <a:ext cx="5856042" cy="50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63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third.html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56" y="1364105"/>
            <a:ext cx="4484299" cy="53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80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 with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2621480" cy="4666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29" y="1905000"/>
            <a:ext cx="2597251" cy="4623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5674385" y="3749501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678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App using ionic </a:t>
            </a:r>
            <a:r>
              <a:rPr lang="en-US" dirty="0" err="1"/>
              <a:t>DevApp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68" y="1577197"/>
            <a:ext cx="2533740" cy="45044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60" y="1577197"/>
            <a:ext cx="2533740" cy="4510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661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2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en-US" dirty="0" err="1"/>
              <a:t>DevApp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DevApp</a:t>
            </a:r>
            <a:endParaRPr lang="en-US" dirty="0"/>
          </a:p>
          <a:p>
            <a:r>
              <a:rPr lang="en-US" dirty="0"/>
              <a:t>Connect with the same network</a:t>
            </a:r>
          </a:p>
          <a:p>
            <a:r>
              <a:rPr lang="en-US" dirty="0"/>
              <a:t>Run command: </a:t>
            </a:r>
            <a:r>
              <a:rPr lang="en-US" dirty="0">
                <a:solidFill>
                  <a:srgbClr val="FF0000"/>
                </a:solidFill>
              </a:rPr>
              <a:t>ionic serve -c</a:t>
            </a:r>
          </a:p>
        </p:txBody>
      </p:sp>
    </p:spTree>
    <p:extLst>
      <p:ext uri="{BB962C8B-B14F-4D97-AF65-F5344CB8AC3E}">
        <p14:creationId xmlns:p14="http://schemas.microsoft.com/office/powerpoint/2010/main" val="818992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en-US" dirty="0" err="1"/>
              <a:t>DevApp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59787"/>
            <a:ext cx="2609264" cy="4641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67" y="1759786"/>
            <a:ext cx="2609264" cy="46410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45192" y="3485072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439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en-US" dirty="0" err="1"/>
              <a:t>DevApp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16656"/>
            <a:ext cx="2609265" cy="46410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57" y="1716655"/>
            <a:ext cx="2609264" cy="46410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5745192" y="3485072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349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static page for your cv / resume profile</a:t>
            </a:r>
          </a:p>
          <a:p>
            <a:r>
              <a:rPr lang="en-US" dirty="0"/>
              <a:t>Template: blank page</a:t>
            </a:r>
          </a:p>
          <a:p>
            <a:r>
              <a:rPr lang="en-US" dirty="0"/>
              <a:t>Information</a:t>
            </a:r>
          </a:p>
          <a:p>
            <a:pPr lvl="1"/>
            <a:r>
              <a:rPr lang="en-US" dirty="0"/>
              <a:t>Bio: name, email, contact number, social link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Career Profile</a:t>
            </a:r>
          </a:p>
          <a:p>
            <a:pPr lvl="1"/>
            <a:r>
              <a:rPr lang="en-US" dirty="0"/>
              <a:t>Experiences</a:t>
            </a:r>
          </a:p>
          <a:p>
            <a:pPr lvl="1"/>
            <a:r>
              <a:rPr lang="en-US" dirty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76491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SOFTWARE’S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Application</a:t>
            </a:r>
          </a:p>
          <a:p>
            <a:r>
              <a:rPr lang="en-US" dirty="0"/>
              <a:t>Website Application</a:t>
            </a:r>
          </a:p>
          <a:p>
            <a:r>
              <a:rPr lang="en-US" dirty="0"/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56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APP’S STRUCTURE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66112" y="2727482"/>
            <a:ext cx="967884" cy="1578634"/>
            <a:chOff x="1716657" y="3174521"/>
            <a:chExt cx="1613139" cy="2631056"/>
          </a:xfrm>
        </p:grpSpPr>
        <p:sp>
          <p:nvSpPr>
            <p:cNvPr id="4" name="Rounded Rectangle 3"/>
            <p:cNvSpPr/>
            <p:nvPr/>
          </p:nvSpPr>
          <p:spPr>
            <a:xfrm>
              <a:off x="1716657" y="3174521"/>
              <a:ext cx="1613139" cy="263105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9185" y="3372927"/>
              <a:ext cx="1276709" cy="204446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434804" y="5510854"/>
              <a:ext cx="227131" cy="22713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Cloud 8"/>
          <p:cNvSpPr/>
          <p:nvPr/>
        </p:nvSpPr>
        <p:spPr>
          <a:xfrm>
            <a:off x="5671688" y="3036369"/>
            <a:ext cx="2225615" cy="1101395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API</a:t>
            </a:r>
          </a:p>
        </p:txBody>
      </p:sp>
      <p:sp>
        <p:nvSpPr>
          <p:cNvPr id="11" name="Can 10"/>
          <p:cNvSpPr/>
          <p:nvPr/>
        </p:nvSpPr>
        <p:spPr>
          <a:xfrm>
            <a:off x="9074987" y="2978050"/>
            <a:ext cx="879894" cy="10774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81276" y="1659978"/>
            <a:ext cx="43132" cy="454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533996" y="3359696"/>
            <a:ext cx="232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533997" y="3713749"/>
            <a:ext cx="2230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845687" y="3335502"/>
            <a:ext cx="1255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7897303" y="3634635"/>
            <a:ext cx="120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07850" y="4889042"/>
            <a:ext cx="248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FRONT-END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64876" y="4841953"/>
            <a:ext cx="231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BACK-END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71688" y="1488472"/>
            <a:ext cx="60902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FRONT-END + BACK-END = FULLSTACK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86502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MODAL-VIEW-CONTROLLER (MVC)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47203" y="1604524"/>
            <a:ext cx="6643841" cy="2943036"/>
            <a:chOff x="3369301" y="2222744"/>
            <a:chExt cx="6643841" cy="2943036"/>
          </a:xfrm>
        </p:grpSpPr>
        <p:sp>
          <p:nvSpPr>
            <p:cNvPr id="4" name="Rectangle 3"/>
            <p:cNvSpPr/>
            <p:nvPr/>
          </p:nvSpPr>
          <p:spPr>
            <a:xfrm>
              <a:off x="6311660" y="3206153"/>
              <a:ext cx="2001328" cy="9834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MODAL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69301" y="4182369"/>
              <a:ext cx="2001328" cy="9834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CONTROLLER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69301" y="2222744"/>
              <a:ext cx="2001328" cy="9834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VIEW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9254019" y="3167333"/>
              <a:ext cx="759123" cy="1061049"/>
            </a:xfrm>
            <a:prstGeom prst="ca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DB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201063" y="3206153"/>
              <a:ext cx="0" cy="98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520241" y="3206153"/>
              <a:ext cx="8626" cy="97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5370629" y="3881892"/>
              <a:ext cx="941031" cy="90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370629" y="3581416"/>
              <a:ext cx="941032" cy="90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312988" y="3581416"/>
              <a:ext cx="9410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8312988" y="3881892"/>
              <a:ext cx="9410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249859" y="4021393"/>
            <a:ext cx="595010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Responsible for rendering of UI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Controller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Responsible to user input (action)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Instructing the Model to respond to the user input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Responsible for storing and retrieving to DB</a:t>
            </a:r>
          </a:p>
        </p:txBody>
      </p:sp>
    </p:spTree>
    <p:extLst>
      <p:ext uri="{BB962C8B-B14F-4D97-AF65-F5344CB8AC3E}">
        <p14:creationId xmlns:p14="http://schemas.microsoft.com/office/powerpoint/2010/main" val="6544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Windows OS</a:t>
            </a:r>
          </a:p>
          <a:p>
            <a:pPr lvl="1"/>
            <a:r>
              <a:rPr lang="en-US" dirty="0"/>
              <a:t>Android Package Kit (APK)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Ionic </a:t>
            </a:r>
            <a:r>
              <a:rPr lang="en-US" dirty="0" err="1"/>
              <a:t>DevApp</a:t>
            </a:r>
            <a:r>
              <a:rPr lang="en-US" dirty="0"/>
              <a:t> (</a:t>
            </a:r>
            <a:r>
              <a:rPr lang="en-US" dirty="0" err="1"/>
              <a:t>playstore</a:t>
            </a:r>
            <a:r>
              <a:rPr lang="en-US" dirty="0"/>
              <a:t> &amp; </a:t>
            </a:r>
            <a:r>
              <a:rPr lang="en-US" dirty="0" err="1"/>
              <a:t>applestore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7672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717</Words>
  <Application>Microsoft Office PowerPoint</Application>
  <PresentationFormat>Widescreen</PresentationFormat>
  <Paragraphs>166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Century Gothic</vt:lpstr>
      <vt:lpstr>Consolas</vt:lpstr>
      <vt:lpstr>Wingdings 3</vt:lpstr>
      <vt:lpstr>Wisp</vt:lpstr>
      <vt:lpstr>IONIC</vt:lpstr>
      <vt:lpstr>SESSION 1</vt:lpstr>
      <vt:lpstr>INSTRUCTOR BACKGROUND</vt:lpstr>
      <vt:lpstr>OUTLINE</vt:lpstr>
      <vt:lpstr>Introduction</vt:lpstr>
      <vt:lpstr>SOFTWARE’S PLATFORM</vt:lpstr>
      <vt:lpstr>MOBILE APP’S STRUCTURE</vt:lpstr>
      <vt:lpstr>MODAL-VIEW-CONTROLLER (MVC)</vt:lpstr>
      <vt:lpstr>MODULE OVERVIEW </vt:lpstr>
      <vt:lpstr>Installation and Configuration</vt:lpstr>
      <vt:lpstr>Installation</vt:lpstr>
      <vt:lpstr>Node.js</vt:lpstr>
      <vt:lpstr>Visual Studio Code</vt:lpstr>
      <vt:lpstr>Android Studio</vt:lpstr>
      <vt:lpstr>Configuration</vt:lpstr>
      <vt:lpstr>Create folder “ionic” at Documents </vt:lpstr>
      <vt:lpstr>Open VSCode </vt:lpstr>
      <vt:lpstr>Open integrated terminal </vt:lpstr>
      <vt:lpstr>Integrated Terminal</vt:lpstr>
      <vt:lpstr>Ionic installation </vt:lpstr>
      <vt:lpstr>Change directory file </vt:lpstr>
      <vt:lpstr>Ionic Template</vt:lpstr>
      <vt:lpstr>Blank App Template</vt:lpstr>
      <vt:lpstr>Start Run Apps</vt:lpstr>
      <vt:lpstr>Ionic serve</vt:lpstr>
      <vt:lpstr>Ionic serve -l</vt:lpstr>
      <vt:lpstr>Building Simple Application</vt:lpstr>
      <vt:lpstr>GUI and Component</vt:lpstr>
      <vt:lpstr>Basic Card</vt:lpstr>
      <vt:lpstr>Header Card</vt:lpstr>
      <vt:lpstr>List Card</vt:lpstr>
      <vt:lpstr>Icon</vt:lpstr>
      <vt:lpstr>Image</vt:lpstr>
      <vt:lpstr>Button</vt:lpstr>
      <vt:lpstr>Add New Page</vt:lpstr>
      <vt:lpstr>Redirect to New Page</vt:lpstr>
      <vt:lpstr>Redirect to New Page</vt:lpstr>
      <vt:lpstr>Redirect to New Page</vt:lpstr>
      <vt:lpstr>Input type</vt:lpstr>
      <vt:lpstr>Input type</vt:lpstr>
      <vt:lpstr>Redirect to New Page with data</vt:lpstr>
      <vt:lpstr>Redirect to New Page with data</vt:lpstr>
      <vt:lpstr>Redirect to New Page with data</vt:lpstr>
      <vt:lpstr>Redirect to New Page with data</vt:lpstr>
      <vt:lpstr>Redirect to New Page with data</vt:lpstr>
      <vt:lpstr>Redirect to New Page with data</vt:lpstr>
      <vt:lpstr>Redirect to New Page with data</vt:lpstr>
      <vt:lpstr>Redirect to New Page with data</vt:lpstr>
      <vt:lpstr>View App using ionic DevApp </vt:lpstr>
      <vt:lpstr>Ionic DevApp </vt:lpstr>
      <vt:lpstr>Ionic DevApp</vt:lpstr>
      <vt:lpstr>Ionic DevApp</vt:lpstr>
      <vt:lpstr>Exercise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Ashraf Jefrizin</dc:creator>
  <cp:lastModifiedBy>Mohammad Ashraf Jefrizin</cp:lastModifiedBy>
  <cp:revision>2</cp:revision>
  <dcterms:created xsi:type="dcterms:W3CDTF">2019-01-21T15:24:58Z</dcterms:created>
  <dcterms:modified xsi:type="dcterms:W3CDTF">2019-01-21T15:36:24Z</dcterms:modified>
</cp:coreProperties>
</file>