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4D6D49-4049-2CEB-4842-22B6545428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1A4044-4322-B8C5-AC75-65D2680BC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DAB625-D23E-2E72-90ED-574149938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1FA3-1843-480C-BFAB-9EF8081C590C}" type="datetimeFigureOut">
              <a:rPr lang="zh-CN" altLang="en-US" smtClean="0"/>
              <a:t>2024/8/3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18AB8E-1805-3735-37C9-7E29EBB7E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60A17F-3C16-9FD5-A09D-8596BA45F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B19E-EA60-4C95-AAA5-9EB4F3DDE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681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484E76-3ED9-5A1B-C329-C18439606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86B7E7-6916-9362-7DC2-1AABFDCC9E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F16A8C-E94F-E0F8-7E53-D0644F949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1FA3-1843-480C-BFAB-9EF8081C590C}" type="datetimeFigureOut">
              <a:rPr lang="zh-CN" altLang="en-US" smtClean="0"/>
              <a:t>2024/8/3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E4CB0F-38BD-9963-8255-AB3EF4595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80DC16-7EC7-A467-B300-D74ED38EC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B19E-EA60-4C95-AAA5-9EB4F3DDE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901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747F33-08BB-0DB3-76FE-FF8226918F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C31131-DE68-91CC-0819-BD22D4D79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F9F6D4-E4D5-7C96-19DB-BBE740EDB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1FA3-1843-480C-BFAB-9EF8081C590C}" type="datetimeFigureOut">
              <a:rPr lang="zh-CN" altLang="en-US" smtClean="0"/>
              <a:t>2024/8/3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3E91FE-445B-2897-F8F3-83C31DEBC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4239EB-C1CC-CDC0-BD33-733164632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B19E-EA60-4C95-AAA5-9EB4F3DDE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75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D9A60E-014A-94A9-3AB4-94C8ECF49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0FC4C2-2105-C8A2-C818-0110FB210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59DA6E-A2B9-228A-AE18-7635A366C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1FA3-1843-480C-BFAB-9EF8081C590C}" type="datetimeFigureOut">
              <a:rPr lang="zh-CN" altLang="en-US" smtClean="0"/>
              <a:t>2024/8/3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E78B37-827C-A1A7-8065-BF04A4B6C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8BDFB6-25FA-E89A-EFE3-DC72ACE99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B19E-EA60-4C95-AAA5-9EB4F3DDE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108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4059D9-64E8-FD0A-D354-81F2D7CBD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C1C15E-308F-AE0A-47F3-A68F1FF77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A3947C-E23A-16A8-7447-EEFF8E28B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1FA3-1843-480C-BFAB-9EF8081C590C}" type="datetimeFigureOut">
              <a:rPr lang="zh-CN" altLang="en-US" smtClean="0"/>
              <a:t>2024/8/3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081CDC-5A1B-D58E-B423-E394AE252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779BEF-E0AF-A873-3E97-0163F6491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B19E-EA60-4C95-AAA5-9EB4F3DDE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273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DA892C-3662-F33C-216E-E0B33FAC6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C0D63A-2B95-0DC8-668F-095D1E240C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9991C2-C990-C985-E114-6D3C9F6E1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543C0F-25A7-9339-F3AD-80A4EAA99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1FA3-1843-480C-BFAB-9EF8081C590C}" type="datetimeFigureOut">
              <a:rPr lang="zh-CN" altLang="en-US" smtClean="0"/>
              <a:t>2024/8/3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AEFD78-4E31-1865-22E6-ACA0D2466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D6A853-07EE-C209-14E3-4C1345485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B19E-EA60-4C95-AAA5-9EB4F3DDE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001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B96E5-752E-4F5B-DC63-05582221C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C9F563-C865-F76F-BBE6-9775E882E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125290-C3DD-F408-FA1E-6AC844145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BD9EB20-4824-7AC0-0CEA-6EFBADAB15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4C9BAF6-2A0A-FD1F-C43A-55CED67AC1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20591F0-16B4-2D49-74C6-EF56B52F7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1FA3-1843-480C-BFAB-9EF8081C590C}" type="datetimeFigureOut">
              <a:rPr lang="zh-CN" altLang="en-US" smtClean="0"/>
              <a:t>2024/8/3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8DB1C0F-DFDC-2AF3-3272-3A4CF198F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88DDF90-84E1-85DD-2D85-F317879A4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B19E-EA60-4C95-AAA5-9EB4F3DDE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453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91A9B4-939E-D93B-F84D-3F1EB760C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FC78B6-3F47-AFE1-7884-0A9226A9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1FA3-1843-480C-BFAB-9EF8081C590C}" type="datetimeFigureOut">
              <a:rPr lang="zh-CN" altLang="en-US" smtClean="0"/>
              <a:t>2024/8/3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A656EB-E824-15F3-C541-8EC2330BC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C26A74-17AA-FF8A-8C6B-2A5AEC3F6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B19E-EA60-4C95-AAA5-9EB4F3DDE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373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D2C00E-C0B1-3A69-4321-C3EAB47FB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1FA3-1843-480C-BFAB-9EF8081C590C}" type="datetimeFigureOut">
              <a:rPr lang="zh-CN" altLang="en-US" smtClean="0"/>
              <a:t>2024/8/3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6920EB-1C16-51AB-181A-8415987F8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56BE6E-D81F-5B40-81E5-AA5258111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B19E-EA60-4C95-AAA5-9EB4F3DDE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199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423C08-1482-A5CE-5ED2-0EFCBEEDF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CD42F5-92EA-24BD-058F-188AEF000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C47D70-681A-1F51-F473-2299C97BE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4B3BB9-3504-3F05-17A1-CF977217F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1FA3-1843-480C-BFAB-9EF8081C590C}" type="datetimeFigureOut">
              <a:rPr lang="zh-CN" altLang="en-US" smtClean="0"/>
              <a:t>2024/8/3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C93786-D9F7-F2D4-29B4-14BB1F979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0C0894-4500-255B-19CF-345D5A5A5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B19E-EA60-4C95-AAA5-9EB4F3DDE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444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2CEF70-F903-0ED9-C552-0C1A48AEE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C548192-4D0F-DBFD-7F5F-FAE90B2ACB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4AC787-663F-EDC4-3E11-47651CEDD4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CCEDD5-17DC-292D-059D-4B8653FD2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1FA3-1843-480C-BFAB-9EF8081C590C}" type="datetimeFigureOut">
              <a:rPr lang="zh-CN" altLang="en-US" smtClean="0"/>
              <a:t>2024/8/3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27718B-24F3-227E-6770-F80B1F8D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8EDD4D-E005-6E9E-6F09-A305A134F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B19E-EA60-4C95-AAA5-9EB4F3DDE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202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A088A43-06DD-B39A-2860-C84CD63AB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9F9534-2E01-A02B-A10B-988D2E3BF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B4F3D3-9968-30D9-E197-A2E01D755F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61FA3-1843-480C-BFAB-9EF8081C590C}" type="datetimeFigureOut">
              <a:rPr lang="zh-CN" altLang="en-US" smtClean="0"/>
              <a:t>2024/8/3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C42117-88C3-3261-A09F-FDFB58EFC9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AEC5F4-17BD-EFFC-42F3-5CFB5A12E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AB19E-EA60-4C95-AAA5-9EB4F3DDE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281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989831DE-9927-D5AF-7F07-D8D371053081}"/>
              </a:ext>
            </a:extLst>
          </p:cNvPr>
          <p:cNvSpPr txBox="1"/>
          <p:nvPr/>
        </p:nvSpPr>
        <p:spPr>
          <a:xfrm>
            <a:off x="2199736" y="3075057"/>
            <a:ext cx="95983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仿宋" panose="02010609060101010101" pitchFamily="49" charset="-122"/>
                <a:ea typeface="仿宋" panose="02010609060101010101" pitchFamily="49" charset="-122"/>
              </a:rPr>
              <a:t>杭州市萧山区潇洒红艺术团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F917BF5-8CC8-67C0-CBF8-04BF74DAC7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19" y="2942466"/>
            <a:ext cx="1452117" cy="97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490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989831DE-9927-D5AF-7F07-D8D371053081}"/>
              </a:ext>
            </a:extLst>
          </p:cNvPr>
          <p:cNvSpPr txBox="1"/>
          <p:nvPr/>
        </p:nvSpPr>
        <p:spPr>
          <a:xfrm>
            <a:off x="2817962" y="2106041"/>
            <a:ext cx="6556075" cy="239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dirty="0">
                <a:latin typeface="仿宋" panose="02010609060101010101" pitchFamily="49" charset="-122"/>
                <a:ea typeface="仿宋" panose="02010609060101010101" pitchFamily="49" charset="-122"/>
              </a:rPr>
              <a:t>页面维护中</a:t>
            </a:r>
            <a:r>
              <a:rPr lang="en-US" altLang="zh-CN" sz="5400" b="1" dirty="0">
                <a:latin typeface="仿宋" panose="02010609060101010101" pitchFamily="49" charset="-122"/>
                <a:ea typeface="仿宋" panose="02010609060101010101" pitchFamily="49" charset="-122"/>
              </a:rPr>
              <a:t>……</a:t>
            </a:r>
          </a:p>
          <a:p>
            <a:pPr algn="ctr">
              <a:lnSpc>
                <a:spcPct val="150000"/>
              </a:lnSpc>
            </a:pPr>
            <a:r>
              <a:rPr lang="zh-CN" altLang="en-US" sz="5400" b="1" dirty="0">
                <a:latin typeface="仿宋" panose="02010609060101010101" pitchFamily="49" charset="-122"/>
                <a:ea typeface="仿宋" panose="02010609060101010101" pitchFamily="49" charset="-122"/>
              </a:rPr>
              <a:t>谢谢关注！</a:t>
            </a:r>
          </a:p>
        </p:txBody>
      </p:sp>
    </p:spTree>
    <p:extLst>
      <p:ext uri="{BB962C8B-B14F-4D97-AF65-F5344CB8AC3E}">
        <p14:creationId xmlns:p14="http://schemas.microsoft.com/office/powerpoint/2010/main" val="2563602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13</Words>
  <Application>Microsoft Office PowerPoint</Application>
  <PresentationFormat>宽屏</PresentationFormat>
  <Paragraphs>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仿宋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浏 刘</dc:creator>
  <cp:lastModifiedBy>浏 刘</cp:lastModifiedBy>
  <cp:revision>8</cp:revision>
  <dcterms:created xsi:type="dcterms:W3CDTF">2024-06-27T11:46:25Z</dcterms:created>
  <dcterms:modified xsi:type="dcterms:W3CDTF">2024-08-03T02:52:26Z</dcterms:modified>
</cp:coreProperties>
</file>